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84" d="100"/>
          <a:sy n="184" d="100"/>
        </p:scale>
        <p:origin x="193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18D8-C340-467E-9E89-CF36F7C8F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51FE2-E8B8-41D9-BEED-6407270F5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0B7F7-6503-4E4B-9547-02DEE5098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E2F1-30FA-4A95-85DA-B5AEC4DC4429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B41C-F65D-4573-ACCC-DC432D83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9931A-7634-4383-A0A8-DF8524E1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5B5-1337-4718-B295-ADF062D65D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30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C390-081D-4781-8616-A7AD35F1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C0B2E-BE78-40E2-8FB6-360D5C8D8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0A39E-6F49-4C1A-ABAB-354801354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E2F1-30FA-4A95-85DA-B5AEC4DC4429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4317-BD54-4CAC-A3C2-84455F939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F2A0C-048C-4F6F-94AF-0EBAD06E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5B5-1337-4718-B295-ADF062D65D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44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8E50D-DE2A-4B6C-B1AC-92F2CB778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82213-0DC1-49C0-BDC5-85188FE3E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C048A-288D-4760-B7F0-DBB0DC39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E2F1-30FA-4A95-85DA-B5AEC4DC4429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375B7-BEAC-4A84-B2F2-EE546A31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E8205-B5EC-4DA5-A2CB-A492165B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5B5-1337-4718-B295-ADF062D65D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88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97687-6ADA-4CBF-B683-61233F369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FD79C-21F3-44E6-A26C-53BA64067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AC827-B2DD-4212-A741-1FD66A48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E2F1-30FA-4A95-85DA-B5AEC4DC4429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E0B61-DBD0-4D20-BD49-7D3E4E44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161CC-D405-428B-9F79-86D964A9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5B5-1337-4718-B295-ADF062D65D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97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EA3D3-9616-41F4-97E6-C14B854C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0C1F8-3463-498A-9A33-20F1ECCC1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8259C-D0C2-4AD4-9231-5E20DB5C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E2F1-30FA-4A95-85DA-B5AEC4DC4429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4B9AB-7574-43D8-9725-7F7412F4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574C4-36AD-4E82-A1BA-E7A9746D1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5B5-1337-4718-B295-ADF062D65D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53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6758-9CDA-43C0-9E95-A9FACDE3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1FA89-C09E-4D52-A2FE-C95F2F580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98EA-7ED6-40EC-8D91-511343CE6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7EF28-60E2-4221-972F-FFE4300C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E2F1-30FA-4A95-85DA-B5AEC4DC4429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08F31-C20C-4B3D-A50A-EE8B2CB13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A0B99-1A70-48E8-9E00-2E2A0DD3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5B5-1337-4718-B295-ADF062D65D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29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5EC0-70FF-4619-95E5-D7E595503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EB261-8341-4C9D-AAC5-97EC2B9CD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D6514-C31B-44AF-B252-1C4E4B0B3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31218-5364-42EA-8199-022A9AD06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DCEC2-92A6-4D69-AE4C-ADAC0433A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2C1CB-77DE-4FA3-A034-C705DF2A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E2F1-30FA-4A95-85DA-B5AEC4DC4429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E8958A-18FE-46E0-9629-BD8CBB3B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FF8B35-2F42-4A83-8D01-89E671CF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5B5-1337-4718-B295-ADF062D65D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69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40F01-FF7C-41B7-AC0B-09435E50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7C676-9ADF-4D89-8385-A8545D235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E2F1-30FA-4A95-85DA-B5AEC4DC4429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CCB5B-9E64-4C92-B9C2-39CB8570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627C7-E0A3-41A4-9755-96B1A18B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5B5-1337-4718-B295-ADF062D65D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13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38E54D-569B-4C48-B476-DB39DA0E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E2F1-30FA-4A95-85DA-B5AEC4DC4429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FFE2C-1166-4D9C-A602-503BFBA0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7A392-74C5-4D65-94C9-ACB75C92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5B5-1337-4718-B295-ADF062D65D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37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8EEC-2F26-46A3-9896-7A6520CC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FC0B5-6918-465A-A5B3-9EC46BDC7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3450F-40EB-4BDE-91F4-B69BE702A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CA1D9-6C43-4BEC-A9A7-9192AFAF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E2F1-30FA-4A95-85DA-B5AEC4DC4429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27BD7-1FEF-4B8D-9CBF-CF0D7898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725D1-E323-4E4D-803F-4FC3AE6E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5B5-1337-4718-B295-ADF062D65D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08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D1A39-8228-453F-83C5-0AA84EDC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22A7E-EDB3-4445-BA94-E8773051C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00D1F-999B-4921-B783-1F29139BF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EBCAA-E90B-4BE7-B555-80ADBCDF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E2F1-30FA-4A95-85DA-B5AEC4DC4429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037E7-E313-496D-9A20-0FB89C34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01D19-C7B9-47FF-A9E0-9100552D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F5B5-1337-4718-B295-ADF062D65D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0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86EFE-A15E-48CA-976F-43542681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6BDC4-35BB-4D15-8382-3D381B73A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4297C-3F82-4AD5-B84A-28595AEC2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DE2F1-30FA-4A95-85DA-B5AEC4DC4429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5549D-7F14-4F2F-875C-36C72D4FF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F1F13-3FCC-436E-A77A-D97984A26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6F5B5-1337-4718-B295-ADF062D65D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75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C7BC-0108-4A2F-8608-525F16F69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00A45-75F5-44F6-A4B5-05BE17053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0757CE3-F3FF-4410-B5CC-E8475E753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4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B961-8C76-4B7D-8C53-2E117D3F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you should play Fire Whacker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14EC5-BC8C-4C6B-9F17-3898EC853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Fire Whacker a fun game that is sponsored by Southampton Fire Dept</a:t>
            </a:r>
          </a:p>
          <a:p>
            <a:endParaRPr lang="en-GB" dirty="0"/>
          </a:p>
          <a:p>
            <a:r>
              <a:rPr lang="en-GB" dirty="0"/>
              <a:t>You also save the world and you can hear an amazing noise if you lose</a:t>
            </a:r>
          </a:p>
        </p:txBody>
      </p:sp>
    </p:spTree>
    <p:extLst>
      <p:ext uri="{BB962C8B-B14F-4D97-AF65-F5344CB8AC3E}">
        <p14:creationId xmlns:p14="http://schemas.microsoft.com/office/powerpoint/2010/main" val="315005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9FBC-A03B-4C9B-BA23-039A0ECB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A2B4C-CFDF-45E2-9AA8-A004BCF5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47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35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Why you should play Fire Whacker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Leslie (hl10g21)</dc:creator>
  <cp:lastModifiedBy>Harry Leslie (hl10g21)</cp:lastModifiedBy>
  <cp:revision>1</cp:revision>
  <dcterms:created xsi:type="dcterms:W3CDTF">2022-10-01T19:37:49Z</dcterms:created>
  <dcterms:modified xsi:type="dcterms:W3CDTF">2022-10-01T19:46:45Z</dcterms:modified>
</cp:coreProperties>
</file>