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4" r:id="rId4"/>
    <p:sldId id="259" r:id="rId5"/>
    <p:sldId id="290" r:id="rId6"/>
    <p:sldId id="324" r:id="rId7"/>
    <p:sldId id="266" r:id="rId8"/>
    <p:sldId id="297" r:id="rId9"/>
    <p:sldId id="272" r:id="rId10"/>
    <p:sldId id="298" r:id="rId11"/>
    <p:sldId id="279" r:id="rId12"/>
    <p:sldId id="309" r:id="rId13"/>
    <p:sldId id="326" r:id="rId14"/>
    <p:sldId id="260" r:id="rId15"/>
    <p:sldId id="307" r:id="rId16"/>
    <p:sldId id="341" r:id="rId17"/>
    <p:sldId id="310" r:id="rId18"/>
    <p:sldId id="280" r:id="rId19"/>
    <p:sldId id="302" r:id="rId20"/>
    <p:sldId id="342" r:id="rId21"/>
    <p:sldId id="344" r:id="rId22"/>
    <p:sldId id="281" r:id="rId23"/>
  </p:sldIdLst>
  <p:sldSz cx="12192000" cy="6858000"/>
  <p:notesSz cx="6858000" cy="9144000"/>
  <p:custDataLst>
    <p:tags r:id="rId2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09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19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438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048000" algn="l" defTabSz="12192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3657600" algn="l" defTabSz="12192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4267200" algn="l" defTabSz="12192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4876800" algn="l" defTabSz="12192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94">
          <p15:clr>
            <a:srgbClr val="A4A3A4"/>
          </p15:clr>
        </p15:guide>
        <p15:guide id="3" pos="7216">
          <p15:clr>
            <a:srgbClr val="A4A3A4"/>
          </p15:clr>
        </p15:guide>
        <p15:guide id="4" pos="5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000"/>
    <a:srgbClr val="49423D"/>
    <a:srgbClr val="E8EAE9"/>
    <a:srgbClr val="FCFCFC"/>
    <a:srgbClr val="CCD0D1"/>
    <a:srgbClr val="D7D9E1"/>
    <a:srgbClr val="D5D8E3"/>
    <a:srgbClr val="DADBDE"/>
    <a:srgbClr val="D9DDE7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4" autoAdjust="0"/>
    <p:restoredTop sz="94660"/>
  </p:normalViewPr>
  <p:slideViewPr>
    <p:cSldViewPr>
      <p:cViewPr varScale="1">
        <p:scale>
          <a:sx n="81" d="100"/>
          <a:sy n="81" d="100"/>
        </p:scale>
        <p:origin x="629" y="48"/>
      </p:cViewPr>
      <p:guideLst>
        <p:guide orient="horz" pos="2160"/>
        <p:guide pos="3794"/>
        <p:guide pos="7216"/>
        <p:guide pos="5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-6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B58EF-4ABD-40F4-ACA4-FE81D742E6DD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FC198-2D83-4DFC-8CDD-7D23AF44D4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8838-2596-481A-81BD-BA549497E720}" type="datetimeFigureOut">
              <a:rPr lang="zh-CN" altLang="en-US"/>
              <a:t>2021/5/15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507C5-9851-4EF6-82C9-5647805156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F2B87-989E-4F4D-A3D6-9B10DAD785BB}" type="datetimeFigureOut">
              <a:rPr lang="zh-CN" altLang="en-US"/>
              <a:t>2021/5/15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54EB6-7BED-43FD-8483-DCA0766CC83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B09A5-729D-4B62-9A05-E166FB412201}" type="datetimeFigureOut">
              <a:rPr lang="zh-CN" altLang="en-US"/>
              <a:t>2021/5/15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21541-2C8E-4FE7-AD01-6AECC40AD2E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9456" y="286687"/>
            <a:ext cx="3655808" cy="369524"/>
          </a:xfrm>
        </p:spPr>
        <p:txBody>
          <a:bodyPr/>
          <a:lstStyle>
            <a:lvl1pPr algn="l">
              <a:defRPr sz="2135" b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椭圆 7"/>
          <p:cNvSpPr/>
          <p:nvPr userDrawn="1"/>
        </p:nvSpPr>
        <p:spPr>
          <a:xfrm>
            <a:off x="481684" y="172512"/>
            <a:ext cx="648675" cy="648672"/>
          </a:xfrm>
          <a:prstGeom prst="ellipse">
            <a:avLst/>
          </a:prstGeom>
          <a:gradFill flip="none" rotWithShape="1">
            <a:gsLst>
              <a:gs pos="55000">
                <a:srgbClr val="E7E7E7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334856" y="697044"/>
            <a:ext cx="9900411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 userDrawn="1"/>
        </p:nvSpPr>
        <p:spPr>
          <a:xfrm>
            <a:off x="11351187" y="646644"/>
            <a:ext cx="100800" cy="100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508349" y="646644"/>
            <a:ext cx="100800" cy="100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11665512" y="646644"/>
            <a:ext cx="100800" cy="100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432" y="406315"/>
            <a:ext cx="5040560" cy="504055"/>
          </a:xfrm>
        </p:spPr>
        <p:txBody>
          <a:bodyPr lIns="0" tIns="0" rIns="0" bIns="0" anchor="t"/>
          <a:lstStyle>
            <a:lvl1pPr algn="l">
              <a:defRPr sz="3200" b="0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02D13-023C-493B-946F-6334B1550202}" type="datetimeFigureOut">
              <a:rPr lang="zh-CN" altLang="en-US"/>
              <a:t>2021/5/15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27665-4685-4CFB-A4DF-574C5BBB6387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7" name="五边形 6"/>
          <p:cNvSpPr/>
          <p:nvPr userDrawn="1"/>
        </p:nvSpPr>
        <p:spPr>
          <a:xfrm>
            <a:off x="263352" y="432893"/>
            <a:ext cx="573964" cy="432047"/>
          </a:xfrm>
          <a:prstGeom prst="homePlate">
            <a:avLst>
              <a:gd name="adj" fmla="val 382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31676" y="432893"/>
            <a:ext cx="95672" cy="4320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" y="432893"/>
            <a:ext cx="95672" cy="4320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0EC45-3C31-4C3D-8B77-22FF0C9AAD4A}" type="datetimeFigureOut">
              <a:rPr lang="zh-CN" altLang="en-US"/>
              <a:t>2021/5/15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074A8-D729-49BB-A7BC-DB2359C77DB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E339D-55A7-444C-B9D1-1957295915E5}" type="datetimeFigureOut">
              <a:rPr lang="zh-CN" altLang="en-US"/>
              <a:t>2021/5/15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A32D-1FCD-4730-805F-780D3DD8791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2A674-53CD-422B-9892-C4EF0827967E}" type="datetimeFigureOut">
              <a:rPr lang="zh-CN" altLang="en-US"/>
              <a:t>2021/5/15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350D4-CBC2-4A07-BB4A-B4CC231CE9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50000">
              <a:srgbClr val="ECECEC"/>
            </a:gs>
            <a:gs pos="0">
              <a:srgbClr val="E2E2E2"/>
            </a:gs>
            <a:gs pos="100000">
              <a:schemeClr val="bg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118EC-EDEF-4F9C-852D-0A464BD53A70}" type="datetimeFigureOut">
              <a:rPr lang="zh-CN" altLang="en-US"/>
              <a:t>2021/5/15</a:t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C5073-A55C-4F3C-8D7B-130473455D17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5C5-19AB-4D7E-BF4E-8030D4BC8E07}" type="datetimeFigureOut">
              <a:rPr lang="zh-CN" altLang="en-US"/>
              <a:t>2021/5/15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2AC4E-50CB-4334-996F-7EE8464BD26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6AEFD-D42C-445E-A078-69D256A721CC}" type="datetimeFigureOut">
              <a:rPr lang="zh-CN" altLang="en-US"/>
              <a:t>2021/5/15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7A587-D83B-45BF-80B0-EB01029C556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A76A6C-E1BF-41A9-90D8-1F55C472F0D3}" type="datetimeFigureOut">
              <a:rPr lang="zh-CN" altLang="en-US"/>
              <a:t>2021/5/15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AC6EAE7-8652-497A-B0B9-2516C5BD65FF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135561" y="4239785"/>
            <a:ext cx="7973158" cy="676777"/>
            <a:chOff x="898377" y="3075806"/>
            <a:chExt cx="7277294" cy="411184"/>
          </a:xfrm>
        </p:grpSpPr>
        <p:sp>
          <p:nvSpPr>
            <p:cNvPr id="15" name="五边形 14"/>
            <p:cNvSpPr/>
            <p:nvPr/>
          </p:nvSpPr>
          <p:spPr>
            <a:xfrm>
              <a:off x="3603672" y="3075806"/>
              <a:ext cx="4571999" cy="41118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五边形 18"/>
            <p:cNvSpPr/>
            <p:nvPr/>
          </p:nvSpPr>
          <p:spPr>
            <a:xfrm flipH="1">
              <a:off x="898377" y="3075806"/>
              <a:ext cx="4571999" cy="41118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TextBox 7"/>
          <p:cNvSpPr>
            <a:spLocks noChangeArrowheads="1"/>
          </p:cNvSpPr>
          <p:nvPr/>
        </p:nvSpPr>
        <p:spPr bwMode="auto">
          <a:xfrm>
            <a:off x="4226573" y="5228048"/>
            <a:ext cx="3738853" cy="287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6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WinTop</a:t>
            </a:r>
            <a:r>
              <a:rPr lang="zh-CN" altLang="en-US" sz="186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团队</a:t>
            </a: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3143672" y="5378763"/>
            <a:ext cx="814387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184232" y="5371710"/>
            <a:ext cx="814387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7"/>
          <p:cNvSpPr>
            <a:spLocks noChangeArrowheads="1"/>
          </p:cNvSpPr>
          <p:nvPr/>
        </p:nvSpPr>
        <p:spPr bwMode="auto">
          <a:xfrm>
            <a:off x="1880078" y="4408896"/>
            <a:ext cx="82286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Swis721 Lt BT" pitchFamily="34" charset="0"/>
                <a:ea typeface="微软雅黑" panose="020B0503020204020204" pitchFamily="34" charset="-122"/>
                <a:cs typeface="LilyUPC" panose="020B0604020202020204" pitchFamily="34" charset="-34"/>
                <a:sym typeface="微软雅黑" panose="020B0503020204020204" pitchFamily="34" charset="-122"/>
              </a:rPr>
              <a:t>Intelligent question answering assistant based on WeChat applet</a:t>
            </a:r>
            <a:endParaRPr lang="zh-CN" altLang="en-US" sz="2200" dirty="0">
              <a:solidFill>
                <a:schemeClr val="bg1"/>
              </a:solidFill>
              <a:latin typeface="Swis721 Lt BT" pitchFamily="34" charset="0"/>
              <a:ea typeface="微软雅黑" panose="020B0503020204020204" pitchFamily="34" charset="-122"/>
              <a:cs typeface="LilyUPC" panose="020B0604020202020204" pitchFamily="34" charset="-34"/>
              <a:sym typeface="微软雅黑" panose="020B0503020204020204" pitchFamily="34" charset="-122"/>
            </a:endParaRPr>
          </a:p>
        </p:txBody>
      </p:sp>
      <p:sp>
        <p:nvSpPr>
          <p:cNvPr id="25" name="TextBox 7"/>
          <p:cNvSpPr>
            <a:spLocks noChangeArrowheads="1"/>
          </p:cNvSpPr>
          <p:nvPr/>
        </p:nvSpPr>
        <p:spPr bwMode="auto">
          <a:xfrm>
            <a:off x="815532" y="2204864"/>
            <a:ext cx="11113115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b="1" spc="400" dirty="0">
              <a:solidFill>
                <a:srgbClr val="49423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b="1" spc="400" dirty="0">
                <a:solidFill>
                  <a:srgbClr val="4942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疫情智能问答助手</a:t>
            </a:r>
          </a:p>
        </p:txBody>
      </p:sp>
      <p:sp>
        <p:nvSpPr>
          <p:cNvPr id="26" name="五边形 25"/>
          <p:cNvSpPr/>
          <p:nvPr/>
        </p:nvSpPr>
        <p:spPr>
          <a:xfrm flipH="1">
            <a:off x="10737060" y="1932496"/>
            <a:ext cx="1454940" cy="3070376"/>
          </a:xfrm>
          <a:prstGeom prst="homePlate">
            <a:avLst>
              <a:gd name="adj" fmla="val 49562"/>
            </a:avLst>
          </a:prstGeom>
          <a:solidFill>
            <a:srgbClr val="B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五边形 26"/>
          <p:cNvSpPr/>
          <p:nvPr/>
        </p:nvSpPr>
        <p:spPr>
          <a:xfrm>
            <a:off x="178700" y="1913206"/>
            <a:ext cx="1452803" cy="3080680"/>
          </a:xfrm>
          <a:prstGeom prst="homePlate">
            <a:avLst/>
          </a:prstGeom>
          <a:solidFill>
            <a:srgbClr val="B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60464" y="2179606"/>
            <a:ext cx="49685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b="1" spc="400" dirty="0">
                <a:solidFill>
                  <a:srgbClr val="4942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基于微信小程序的</a:t>
            </a:r>
            <a:endParaRPr lang="zh-CN" altLang="en-US" sz="2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16425" y="6194425"/>
            <a:ext cx="3359150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答辩人：吴永庆                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46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46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46"/>
                            </p:stCondLst>
                            <p:childTnLst>
                              <p:par>
                                <p:cTn id="2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9" dur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0" dur="46" fill="hold">
                                          <p:stCondLst>
                                            <p:cond delay="4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" decel="50000" autoRev="1" fill="hold">
                                          <p:stCondLst>
                                            <p:cond delay="4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4" fill="hold">
                                          <p:stCondLst>
                                            <p:cond delay="8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345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345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26" grpId="0" animBg="1"/>
      <p:bldP spid="27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技术路线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699698" y="1243484"/>
            <a:ext cx="2523948" cy="5137844"/>
            <a:chOff x="699698" y="1340769"/>
            <a:chExt cx="2523948" cy="5137844"/>
          </a:xfrm>
        </p:grpSpPr>
        <p:sp>
          <p:nvSpPr>
            <p:cNvPr id="71" name="任意多边形 70"/>
            <p:cNvSpPr/>
            <p:nvPr/>
          </p:nvSpPr>
          <p:spPr bwMode="auto">
            <a:xfrm rot="5400000">
              <a:off x="-607250" y="2647717"/>
              <a:ext cx="5137844" cy="2523948"/>
            </a:xfrm>
            <a:custGeom>
              <a:avLst/>
              <a:gdLst>
                <a:gd name="connsiteX0" fmla="*/ 135606 w 5137844"/>
                <a:gd name="connsiteY0" fmla="*/ 1261974 h 2523948"/>
                <a:gd name="connsiteX1" fmla="*/ 162467 w 5137844"/>
                <a:gd name="connsiteY1" fmla="*/ 1378906 h 2523948"/>
                <a:gd name="connsiteX2" fmla="*/ 690261 w 5137844"/>
                <a:gd name="connsiteY2" fmla="*/ 2293610 h 2523948"/>
                <a:gd name="connsiteX3" fmla="*/ 893838 w 5137844"/>
                <a:gd name="connsiteY3" fmla="*/ 2410541 h 2523948"/>
                <a:gd name="connsiteX4" fmla="*/ 1084338 w 5137844"/>
                <a:gd name="connsiteY4" fmla="*/ 2410541 h 2523948"/>
                <a:gd name="connsiteX5" fmla="*/ 1934122 w 5137844"/>
                <a:gd name="connsiteY5" fmla="*/ 2410541 h 2523948"/>
                <a:gd name="connsiteX6" fmla="*/ 1949425 w 5137844"/>
                <a:gd name="connsiteY6" fmla="*/ 2410541 h 2523948"/>
                <a:gd name="connsiteX7" fmla="*/ 1956221 w 5137844"/>
                <a:gd name="connsiteY7" fmla="*/ 2410541 h 2523948"/>
                <a:gd name="connsiteX8" fmla="*/ 2124622 w 5137844"/>
                <a:gd name="connsiteY8" fmla="*/ 2410541 h 2523948"/>
                <a:gd name="connsiteX9" fmla="*/ 2139925 w 5137844"/>
                <a:gd name="connsiteY9" fmla="*/ 2410541 h 2523948"/>
                <a:gd name="connsiteX10" fmla="*/ 2146721 w 5137844"/>
                <a:gd name="connsiteY10" fmla="*/ 2410541 h 2523948"/>
                <a:gd name="connsiteX11" fmla="*/ 2989710 w 5137844"/>
                <a:gd name="connsiteY11" fmla="*/ 2410541 h 2523948"/>
                <a:gd name="connsiteX12" fmla="*/ 2996506 w 5137844"/>
                <a:gd name="connsiteY12" fmla="*/ 2410541 h 2523948"/>
                <a:gd name="connsiteX13" fmla="*/ 3011809 w 5137844"/>
                <a:gd name="connsiteY13" fmla="*/ 2410541 h 2523948"/>
                <a:gd name="connsiteX14" fmla="*/ 3180210 w 5137844"/>
                <a:gd name="connsiteY14" fmla="*/ 2410541 h 2523948"/>
                <a:gd name="connsiteX15" fmla="*/ 3187006 w 5137844"/>
                <a:gd name="connsiteY15" fmla="*/ 2410541 h 2523948"/>
                <a:gd name="connsiteX16" fmla="*/ 3202309 w 5137844"/>
                <a:gd name="connsiteY16" fmla="*/ 2410541 h 2523948"/>
                <a:gd name="connsiteX17" fmla="*/ 4052093 w 5137844"/>
                <a:gd name="connsiteY17" fmla="*/ 2410541 h 2523948"/>
                <a:gd name="connsiteX18" fmla="*/ 4242593 w 5137844"/>
                <a:gd name="connsiteY18" fmla="*/ 2410541 h 2523948"/>
                <a:gd name="connsiteX19" fmla="*/ 4446171 w 5137844"/>
                <a:gd name="connsiteY19" fmla="*/ 2293610 h 2523948"/>
                <a:gd name="connsiteX20" fmla="*/ 4973965 w 5137844"/>
                <a:gd name="connsiteY20" fmla="*/ 1378906 h 2523948"/>
                <a:gd name="connsiteX21" fmla="*/ 4973965 w 5137844"/>
                <a:gd name="connsiteY21" fmla="*/ 1145043 h 2523948"/>
                <a:gd name="connsiteX22" fmla="*/ 4446171 w 5137844"/>
                <a:gd name="connsiteY22" fmla="*/ 230339 h 2523948"/>
                <a:gd name="connsiteX23" fmla="*/ 4242593 w 5137844"/>
                <a:gd name="connsiteY23" fmla="*/ 113407 h 2523948"/>
                <a:gd name="connsiteX24" fmla="*/ 4133871 w 5137844"/>
                <a:gd name="connsiteY24" fmla="*/ 113407 h 2523948"/>
                <a:gd name="connsiteX25" fmla="*/ 4052093 w 5137844"/>
                <a:gd name="connsiteY25" fmla="*/ 113407 h 2523948"/>
                <a:gd name="connsiteX26" fmla="*/ 4050394 w 5137844"/>
                <a:gd name="connsiteY26" fmla="*/ 113407 h 2523948"/>
                <a:gd name="connsiteX27" fmla="*/ 4038503 w 5137844"/>
                <a:gd name="connsiteY27" fmla="*/ 113407 h 2523948"/>
                <a:gd name="connsiteX28" fmla="*/ 4030245 w 5137844"/>
                <a:gd name="connsiteY28" fmla="*/ 113407 h 2523948"/>
                <a:gd name="connsiteX29" fmla="*/ 4006226 w 5137844"/>
                <a:gd name="connsiteY29" fmla="*/ 113407 h 2523948"/>
                <a:gd name="connsiteX30" fmla="*/ 3943371 w 5137844"/>
                <a:gd name="connsiteY30" fmla="*/ 113407 h 2523948"/>
                <a:gd name="connsiteX31" fmla="*/ 3875656 w 5137844"/>
                <a:gd name="connsiteY31" fmla="*/ 113407 h 2523948"/>
                <a:gd name="connsiteX32" fmla="*/ 3839745 w 5137844"/>
                <a:gd name="connsiteY32" fmla="*/ 113407 h 2523948"/>
                <a:gd name="connsiteX33" fmla="*/ 3776065 w 5137844"/>
                <a:gd name="connsiteY33" fmla="*/ 113407 h 2523948"/>
                <a:gd name="connsiteX34" fmla="*/ 3685156 w 5137844"/>
                <a:gd name="connsiteY34" fmla="*/ 113407 h 2523948"/>
                <a:gd name="connsiteX35" fmla="*/ 3659911 w 5137844"/>
                <a:gd name="connsiteY35" fmla="*/ 113407 h 2523948"/>
                <a:gd name="connsiteX36" fmla="*/ 3585565 w 5137844"/>
                <a:gd name="connsiteY36" fmla="*/ 113407 h 2523948"/>
                <a:gd name="connsiteX37" fmla="*/ 3525919 w 5137844"/>
                <a:gd name="connsiteY37" fmla="*/ 113407 h 2523948"/>
                <a:gd name="connsiteX38" fmla="*/ 3469411 w 5137844"/>
                <a:gd name="connsiteY38" fmla="*/ 113407 h 2523948"/>
                <a:gd name="connsiteX39" fmla="*/ 3372816 w 5137844"/>
                <a:gd name="connsiteY39" fmla="*/ 113407 h 2523948"/>
                <a:gd name="connsiteX40" fmla="*/ 3335419 w 5137844"/>
                <a:gd name="connsiteY40" fmla="*/ 113407 h 2523948"/>
                <a:gd name="connsiteX41" fmla="*/ 3202309 w 5137844"/>
                <a:gd name="connsiteY41" fmla="*/ 113407 h 2523948"/>
                <a:gd name="connsiteX42" fmla="*/ 3200246 w 5137844"/>
                <a:gd name="connsiteY42" fmla="*/ 113407 h 2523948"/>
                <a:gd name="connsiteX43" fmla="*/ 3187006 w 5137844"/>
                <a:gd name="connsiteY43" fmla="*/ 113407 h 2523948"/>
                <a:gd name="connsiteX44" fmla="*/ 3185815 w 5137844"/>
                <a:gd name="connsiteY44" fmla="*/ 113407 h 2523948"/>
                <a:gd name="connsiteX45" fmla="*/ 3182316 w 5137844"/>
                <a:gd name="connsiteY45" fmla="*/ 113407 h 2523948"/>
                <a:gd name="connsiteX46" fmla="*/ 3180210 w 5137844"/>
                <a:gd name="connsiteY46" fmla="*/ 113407 h 2523948"/>
                <a:gd name="connsiteX47" fmla="*/ 3163716 w 5137844"/>
                <a:gd name="connsiteY47" fmla="*/ 113407 h 2523948"/>
                <a:gd name="connsiteX48" fmla="*/ 3146643 w 5137844"/>
                <a:gd name="connsiteY48" fmla="*/ 113407 h 2523948"/>
                <a:gd name="connsiteX49" fmla="*/ 3124544 w 5137844"/>
                <a:gd name="connsiteY49" fmla="*/ 113407 h 2523948"/>
                <a:gd name="connsiteX50" fmla="*/ 3070360 w 5137844"/>
                <a:gd name="connsiteY50" fmla="*/ 113407 h 2523948"/>
                <a:gd name="connsiteX51" fmla="*/ 3048262 w 5137844"/>
                <a:gd name="connsiteY51" fmla="*/ 113407 h 2523948"/>
                <a:gd name="connsiteX52" fmla="*/ 3014437 w 5137844"/>
                <a:gd name="connsiteY52" fmla="*/ 113407 h 2523948"/>
                <a:gd name="connsiteX53" fmla="*/ 3011809 w 5137844"/>
                <a:gd name="connsiteY53" fmla="*/ 113407 h 2523948"/>
                <a:gd name="connsiteX54" fmla="*/ 3009746 w 5137844"/>
                <a:gd name="connsiteY54" fmla="*/ 113407 h 2523948"/>
                <a:gd name="connsiteX55" fmla="*/ 2996506 w 5137844"/>
                <a:gd name="connsiteY55" fmla="*/ 113407 h 2523948"/>
                <a:gd name="connsiteX56" fmla="*/ 2995315 w 5137844"/>
                <a:gd name="connsiteY56" fmla="*/ 113407 h 2523948"/>
                <a:gd name="connsiteX57" fmla="*/ 2992338 w 5137844"/>
                <a:gd name="connsiteY57" fmla="*/ 113407 h 2523948"/>
                <a:gd name="connsiteX58" fmla="*/ 2989710 w 5137844"/>
                <a:gd name="connsiteY58" fmla="*/ 113407 h 2523948"/>
                <a:gd name="connsiteX59" fmla="*/ 2987648 w 5137844"/>
                <a:gd name="connsiteY59" fmla="*/ 113407 h 2523948"/>
                <a:gd name="connsiteX60" fmla="*/ 2973216 w 5137844"/>
                <a:gd name="connsiteY60" fmla="*/ 113407 h 2523948"/>
                <a:gd name="connsiteX61" fmla="*/ 2956143 w 5137844"/>
                <a:gd name="connsiteY61" fmla="*/ 113407 h 2523948"/>
                <a:gd name="connsiteX62" fmla="*/ 2944597 w 5137844"/>
                <a:gd name="connsiteY62" fmla="*/ 113407 h 2523948"/>
                <a:gd name="connsiteX63" fmla="*/ 2934044 w 5137844"/>
                <a:gd name="connsiteY63" fmla="*/ 113407 h 2523948"/>
                <a:gd name="connsiteX64" fmla="*/ 2922498 w 5137844"/>
                <a:gd name="connsiteY64" fmla="*/ 113407 h 2523948"/>
                <a:gd name="connsiteX65" fmla="*/ 2879860 w 5137844"/>
                <a:gd name="connsiteY65" fmla="*/ 113407 h 2523948"/>
                <a:gd name="connsiteX66" fmla="*/ 2859294 w 5137844"/>
                <a:gd name="connsiteY66" fmla="*/ 113407 h 2523948"/>
                <a:gd name="connsiteX67" fmla="*/ 2857762 w 5137844"/>
                <a:gd name="connsiteY67" fmla="*/ 113407 h 2523948"/>
                <a:gd name="connsiteX68" fmla="*/ 2837195 w 5137844"/>
                <a:gd name="connsiteY68" fmla="*/ 113407 h 2523948"/>
                <a:gd name="connsiteX69" fmla="*/ 2823937 w 5137844"/>
                <a:gd name="connsiteY69" fmla="*/ 113407 h 2523948"/>
                <a:gd name="connsiteX70" fmla="*/ 2801838 w 5137844"/>
                <a:gd name="connsiteY70" fmla="*/ 113407 h 2523948"/>
                <a:gd name="connsiteX71" fmla="*/ 2756982 w 5137844"/>
                <a:gd name="connsiteY71" fmla="*/ 113407 h 2523948"/>
                <a:gd name="connsiteX72" fmla="*/ 2754097 w 5137844"/>
                <a:gd name="connsiteY72" fmla="*/ 113407 h 2523948"/>
                <a:gd name="connsiteX73" fmla="*/ 2734884 w 5137844"/>
                <a:gd name="connsiteY73" fmla="*/ 113407 h 2523948"/>
                <a:gd name="connsiteX74" fmla="*/ 2731998 w 5137844"/>
                <a:gd name="connsiteY74" fmla="*/ 113407 h 2523948"/>
                <a:gd name="connsiteX75" fmla="*/ 2668794 w 5137844"/>
                <a:gd name="connsiteY75" fmla="*/ 113407 h 2523948"/>
                <a:gd name="connsiteX76" fmla="*/ 2646695 w 5137844"/>
                <a:gd name="connsiteY76" fmla="*/ 113407 h 2523948"/>
                <a:gd name="connsiteX77" fmla="*/ 2636115 w 5137844"/>
                <a:gd name="connsiteY77" fmla="*/ 113407 h 2523948"/>
                <a:gd name="connsiteX78" fmla="*/ 2614017 w 5137844"/>
                <a:gd name="connsiteY78" fmla="*/ 113407 h 2523948"/>
                <a:gd name="connsiteX79" fmla="*/ 2566482 w 5137844"/>
                <a:gd name="connsiteY79" fmla="*/ 113407 h 2523948"/>
                <a:gd name="connsiteX80" fmla="*/ 2544384 w 5137844"/>
                <a:gd name="connsiteY80" fmla="*/ 113407 h 2523948"/>
                <a:gd name="connsiteX81" fmla="*/ 2495147 w 5137844"/>
                <a:gd name="connsiteY81" fmla="*/ 113407 h 2523948"/>
                <a:gd name="connsiteX82" fmla="*/ 2473049 w 5137844"/>
                <a:gd name="connsiteY82" fmla="*/ 113407 h 2523948"/>
                <a:gd name="connsiteX83" fmla="*/ 2445615 w 5137844"/>
                <a:gd name="connsiteY83" fmla="*/ 113407 h 2523948"/>
                <a:gd name="connsiteX84" fmla="*/ 2423517 w 5137844"/>
                <a:gd name="connsiteY84" fmla="*/ 113407 h 2523948"/>
                <a:gd name="connsiteX85" fmla="*/ 2332532 w 5137844"/>
                <a:gd name="connsiteY85" fmla="*/ 113407 h 2523948"/>
                <a:gd name="connsiteX86" fmla="*/ 2310433 w 5137844"/>
                <a:gd name="connsiteY86" fmla="*/ 113407 h 2523948"/>
                <a:gd name="connsiteX87" fmla="*/ 2304647 w 5137844"/>
                <a:gd name="connsiteY87" fmla="*/ 113407 h 2523948"/>
                <a:gd name="connsiteX88" fmla="*/ 2282549 w 5137844"/>
                <a:gd name="connsiteY88" fmla="*/ 113407 h 2523948"/>
                <a:gd name="connsiteX89" fmla="*/ 2146721 w 5137844"/>
                <a:gd name="connsiteY89" fmla="*/ 113407 h 2523948"/>
                <a:gd name="connsiteX90" fmla="*/ 2142032 w 5137844"/>
                <a:gd name="connsiteY90" fmla="*/ 113407 h 2523948"/>
                <a:gd name="connsiteX91" fmla="*/ 2139925 w 5137844"/>
                <a:gd name="connsiteY91" fmla="*/ 113407 h 2523948"/>
                <a:gd name="connsiteX92" fmla="*/ 2137864 w 5137844"/>
                <a:gd name="connsiteY92" fmla="*/ 113407 h 2523948"/>
                <a:gd name="connsiteX93" fmla="*/ 2124622 w 5137844"/>
                <a:gd name="connsiteY93" fmla="*/ 113407 h 2523948"/>
                <a:gd name="connsiteX94" fmla="*/ 2123432 w 5137844"/>
                <a:gd name="connsiteY94" fmla="*/ 113407 h 2523948"/>
                <a:gd name="connsiteX95" fmla="*/ 2119933 w 5137844"/>
                <a:gd name="connsiteY95" fmla="*/ 113407 h 2523948"/>
                <a:gd name="connsiteX96" fmla="*/ 2097049 w 5137844"/>
                <a:gd name="connsiteY96" fmla="*/ 113407 h 2523948"/>
                <a:gd name="connsiteX97" fmla="*/ 1981658 w 5137844"/>
                <a:gd name="connsiteY97" fmla="*/ 113407 h 2523948"/>
                <a:gd name="connsiteX98" fmla="*/ 1956221 w 5137844"/>
                <a:gd name="connsiteY98" fmla="*/ 113407 h 2523948"/>
                <a:gd name="connsiteX99" fmla="*/ 1949425 w 5137844"/>
                <a:gd name="connsiteY99" fmla="*/ 113407 h 2523948"/>
                <a:gd name="connsiteX100" fmla="*/ 1947364 w 5137844"/>
                <a:gd name="connsiteY100" fmla="*/ 113407 h 2523948"/>
                <a:gd name="connsiteX101" fmla="*/ 1934122 w 5137844"/>
                <a:gd name="connsiteY101" fmla="*/ 113407 h 2523948"/>
                <a:gd name="connsiteX102" fmla="*/ 1932932 w 5137844"/>
                <a:gd name="connsiteY102" fmla="*/ 113407 h 2523948"/>
                <a:gd name="connsiteX103" fmla="*/ 1906549 w 5137844"/>
                <a:gd name="connsiteY103" fmla="*/ 113407 h 2523948"/>
                <a:gd name="connsiteX104" fmla="*/ 1882214 w 5137844"/>
                <a:gd name="connsiteY104" fmla="*/ 113407 h 2523948"/>
                <a:gd name="connsiteX105" fmla="*/ 1861030 w 5137844"/>
                <a:gd name="connsiteY105" fmla="*/ 113407 h 2523948"/>
                <a:gd name="connsiteX106" fmla="*/ 1791158 w 5137844"/>
                <a:gd name="connsiteY106" fmla="*/ 113407 h 2523948"/>
                <a:gd name="connsiteX107" fmla="*/ 1747978 w 5137844"/>
                <a:gd name="connsiteY107" fmla="*/ 113407 h 2523948"/>
                <a:gd name="connsiteX108" fmla="*/ 1691714 w 5137844"/>
                <a:gd name="connsiteY108" fmla="*/ 113407 h 2523948"/>
                <a:gd name="connsiteX109" fmla="*/ 1573733 w 5137844"/>
                <a:gd name="connsiteY109" fmla="*/ 113407 h 2523948"/>
                <a:gd name="connsiteX110" fmla="*/ 1557478 w 5137844"/>
                <a:gd name="connsiteY110" fmla="*/ 113407 h 2523948"/>
                <a:gd name="connsiteX111" fmla="*/ 1383233 w 5137844"/>
                <a:gd name="connsiteY111" fmla="*/ 113407 h 2523948"/>
                <a:gd name="connsiteX112" fmla="*/ 1354259 w 5137844"/>
                <a:gd name="connsiteY112" fmla="*/ 113407 h 2523948"/>
                <a:gd name="connsiteX113" fmla="*/ 1163759 w 5137844"/>
                <a:gd name="connsiteY113" fmla="*/ 113407 h 2523948"/>
                <a:gd name="connsiteX114" fmla="*/ 1084338 w 5137844"/>
                <a:gd name="connsiteY114" fmla="*/ 113407 h 2523948"/>
                <a:gd name="connsiteX115" fmla="*/ 893838 w 5137844"/>
                <a:gd name="connsiteY115" fmla="*/ 113407 h 2523948"/>
                <a:gd name="connsiteX116" fmla="*/ 690261 w 5137844"/>
                <a:gd name="connsiteY116" fmla="*/ 230339 h 2523948"/>
                <a:gd name="connsiteX117" fmla="*/ 162467 w 5137844"/>
                <a:gd name="connsiteY117" fmla="*/ 1145043 h 2523948"/>
                <a:gd name="connsiteX118" fmla="*/ 135606 w 5137844"/>
                <a:gd name="connsiteY118" fmla="*/ 1261974 h 2523948"/>
                <a:gd name="connsiteX119" fmla="*/ 0 w 5137844"/>
                <a:gd name="connsiteY119" fmla="*/ 1261974 h 2523948"/>
                <a:gd name="connsiteX120" fmla="*/ 29513 w 5137844"/>
                <a:gd name="connsiteY120" fmla="*/ 1133497 h 2523948"/>
                <a:gd name="connsiteX121" fmla="*/ 609420 w 5137844"/>
                <a:gd name="connsiteY121" fmla="*/ 128477 h 2523948"/>
                <a:gd name="connsiteX122" fmla="*/ 833098 w 5137844"/>
                <a:gd name="connsiteY122" fmla="*/ 0 h 2523948"/>
                <a:gd name="connsiteX123" fmla="*/ 1974790 w 5137844"/>
                <a:gd name="connsiteY123" fmla="*/ 0 h 2523948"/>
                <a:gd name="connsiteX124" fmla="*/ 1976098 w 5137844"/>
                <a:gd name="connsiteY124" fmla="*/ 0 h 2523948"/>
                <a:gd name="connsiteX125" fmla="*/ 1990647 w 5137844"/>
                <a:gd name="connsiteY125" fmla="*/ 0 h 2523948"/>
                <a:gd name="connsiteX126" fmla="*/ 1992912 w 5137844"/>
                <a:gd name="connsiteY126" fmla="*/ 0 h 2523948"/>
                <a:gd name="connsiteX127" fmla="*/ 2000379 w 5137844"/>
                <a:gd name="connsiteY127" fmla="*/ 0 h 2523948"/>
                <a:gd name="connsiteX128" fmla="*/ 2180255 w 5137844"/>
                <a:gd name="connsiteY128" fmla="*/ 0 h 2523948"/>
                <a:gd name="connsiteX129" fmla="*/ 2204536 w 5137844"/>
                <a:gd name="connsiteY129" fmla="*/ 0 h 2523948"/>
                <a:gd name="connsiteX130" fmla="*/ 2358928 w 5137844"/>
                <a:gd name="connsiteY130" fmla="*/ 0 h 2523948"/>
                <a:gd name="connsiteX131" fmla="*/ 2383208 w 5137844"/>
                <a:gd name="connsiteY131" fmla="*/ 0 h 2523948"/>
                <a:gd name="connsiteX132" fmla="*/ 2513815 w 5137844"/>
                <a:gd name="connsiteY132" fmla="*/ 0 h 2523948"/>
                <a:gd name="connsiteX133" fmla="*/ 2538095 w 5137844"/>
                <a:gd name="connsiteY133" fmla="*/ 0 h 2523948"/>
                <a:gd name="connsiteX134" fmla="*/ 2646616 w 5137844"/>
                <a:gd name="connsiteY134" fmla="*/ 0 h 2523948"/>
                <a:gd name="connsiteX135" fmla="*/ 2670896 w 5137844"/>
                <a:gd name="connsiteY135" fmla="*/ 0 h 2523948"/>
                <a:gd name="connsiteX136" fmla="*/ 2759029 w 5137844"/>
                <a:gd name="connsiteY136" fmla="*/ 0 h 2523948"/>
                <a:gd name="connsiteX137" fmla="*/ 2783310 w 5137844"/>
                <a:gd name="connsiteY137" fmla="*/ 0 h 2523948"/>
                <a:gd name="connsiteX138" fmla="*/ 2852754 w 5137844"/>
                <a:gd name="connsiteY138" fmla="*/ 0 h 2523948"/>
                <a:gd name="connsiteX139" fmla="*/ 2877035 w 5137844"/>
                <a:gd name="connsiteY139" fmla="*/ 0 h 2523948"/>
                <a:gd name="connsiteX140" fmla="*/ 2929490 w 5137844"/>
                <a:gd name="connsiteY140" fmla="*/ 0 h 2523948"/>
                <a:gd name="connsiteX141" fmla="*/ 2953771 w 5137844"/>
                <a:gd name="connsiteY141" fmla="*/ 0 h 2523948"/>
                <a:gd name="connsiteX142" fmla="*/ 2990936 w 5137844"/>
                <a:gd name="connsiteY142" fmla="*/ 0 h 2523948"/>
                <a:gd name="connsiteX143" fmla="*/ 3015216 w 5137844"/>
                <a:gd name="connsiteY143" fmla="*/ 0 h 2523948"/>
                <a:gd name="connsiteX144" fmla="*/ 3074750 w 5137844"/>
                <a:gd name="connsiteY144" fmla="*/ 0 h 2523948"/>
                <a:gd name="connsiteX145" fmla="*/ 3099031 w 5137844"/>
                <a:gd name="connsiteY145" fmla="*/ 0 h 2523948"/>
                <a:gd name="connsiteX146" fmla="*/ 3117790 w 5137844"/>
                <a:gd name="connsiteY146" fmla="*/ 0 h 2523948"/>
                <a:gd name="connsiteX147" fmla="*/ 3135912 w 5137844"/>
                <a:gd name="connsiteY147" fmla="*/ 0 h 2523948"/>
                <a:gd name="connsiteX148" fmla="*/ 3142071 w 5137844"/>
                <a:gd name="connsiteY148" fmla="*/ 0 h 2523948"/>
                <a:gd name="connsiteX149" fmla="*/ 3143379 w 5137844"/>
                <a:gd name="connsiteY149" fmla="*/ 0 h 2523948"/>
                <a:gd name="connsiteX150" fmla="*/ 3157927 w 5137844"/>
                <a:gd name="connsiteY150" fmla="*/ 0 h 2523948"/>
                <a:gd name="connsiteX151" fmla="*/ 3160193 w 5137844"/>
                <a:gd name="connsiteY151" fmla="*/ 0 h 2523948"/>
                <a:gd name="connsiteX152" fmla="*/ 3347536 w 5137844"/>
                <a:gd name="connsiteY152" fmla="*/ 0 h 2523948"/>
                <a:gd name="connsiteX153" fmla="*/ 4303193 w 5137844"/>
                <a:gd name="connsiteY153" fmla="*/ 0 h 2523948"/>
                <a:gd name="connsiteX154" fmla="*/ 4526872 w 5137844"/>
                <a:gd name="connsiteY154" fmla="*/ 128477 h 2523948"/>
                <a:gd name="connsiteX155" fmla="*/ 5106779 w 5137844"/>
                <a:gd name="connsiteY155" fmla="*/ 1133497 h 2523948"/>
                <a:gd name="connsiteX156" fmla="*/ 5106779 w 5137844"/>
                <a:gd name="connsiteY156" fmla="*/ 1390451 h 2523948"/>
                <a:gd name="connsiteX157" fmla="*/ 4526872 w 5137844"/>
                <a:gd name="connsiteY157" fmla="*/ 2395471 h 2523948"/>
                <a:gd name="connsiteX158" fmla="*/ 4303193 w 5137844"/>
                <a:gd name="connsiteY158" fmla="*/ 2523948 h 2523948"/>
                <a:gd name="connsiteX159" fmla="*/ 3160193 w 5137844"/>
                <a:gd name="connsiteY159" fmla="*/ 2523948 h 2523948"/>
                <a:gd name="connsiteX160" fmla="*/ 3143379 w 5137844"/>
                <a:gd name="connsiteY160" fmla="*/ 2523948 h 2523948"/>
                <a:gd name="connsiteX161" fmla="*/ 3135912 w 5137844"/>
                <a:gd name="connsiteY161" fmla="*/ 2523948 h 2523948"/>
                <a:gd name="connsiteX162" fmla="*/ 2000379 w 5137844"/>
                <a:gd name="connsiteY162" fmla="*/ 2523948 h 2523948"/>
                <a:gd name="connsiteX163" fmla="*/ 1992912 w 5137844"/>
                <a:gd name="connsiteY163" fmla="*/ 2523948 h 2523948"/>
                <a:gd name="connsiteX164" fmla="*/ 1976098 w 5137844"/>
                <a:gd name="connsiteY164" fmla="*/ 2523948 h 2523948"/>
                <a:gd name="connsiteX165" fmla="*/ 833098 w 5137844"/>
                <a:gd name="connsiteY165" fmla="*/ 2523948 h 2523948"/>
                <a:gd name="connsiteX166" fmla="*/ 609420 w 5137844"/>
                <a:gd name="connsiteY166" fmla="*/ 2395471 h 2523948"/>
                <a:gd name="connsiteX167" fmla="*/ 29513 w 5137844"/>
                <a:gd name="connsiteY167" fmla="*/ 1390451 h 2523948"/>
                <a:gd name="connsiteX168" fmla="*/ 0 w 5137844"/>
                <a:gd name="connsiteY168" fmla="*/ 1261974 h 25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5137844" h="2523948">
                  <a:moveTo>
                    <a:pt x="135606" y="1261974"/>
                  </a:moveTo>
                  <a:cubicBezTo>
                    <a:pt x="135606" y="1304409"/>
                    <a:pt x="144559" y="1346843"/>
                    <a:pt x="162467" y="1378906"/>
                  </a:cubicBezTo>
                  <a:cubicBezTo>
                    <a:pt x="162467" y="1378906"/>
                    <a:pt x="162467" y="1378906"/>
                    <a:pt x="690261" y="2293610"/>
                  </a:cubicBezTo>
                  <a:cubicBezTo>
                    <a:pt x="727960" y="2357733"/>
                    <a:pt x="820324" y="2410541"/>
                    <a:pt x="893838" y="2410541"/>
                  </a:cubicBezTo>
                  <a:lnTo>
                    <a:pt x="1084338" y="2410541"/>
                  </a:lnTo>
                  <a:lnTo>
                    <a:pt x="1934122" y="2410541"/>
                  </a:lnTo>
                  <a:lnTo>
                    <a:pt x="1949425" y="2410541"/>
                  </a:lnTo>
                  <a:lnTo>
                    <a:pt x="1956221" y="2410541"/>
                  </a:lnTo>
                  <a:lnTo>
                    <a:pt x="2124622" y="2410541"/>
                  </a:lnTo>
                  <a:lnTo>
                    <a:pt x="2139925" y="2410541"/>
                  </a:lnTo>
                  <a:lnTo>
                    <a:pt x="2146721" y="2410541"/>
                  </a:lnTo>
                  <a:lnTo>
                    <a:pt x="2989710" y="2410541"/>
                  </a:lnTo>
                  <a:lnTo>
                    <a:pt x="2996506" y="2410541"/>
                  </a:lnTo>
                  <a:lnTo>
                    <a:pt x="3011809" y="2410541"/>
                  </a:lnTo>
                  <a:lnTo>
                    <a:pt x="3180210" y="2410541"/>
                  </a:lnTo>
                  <a:lnTo>
                    <a:pt x="3187006" y="2410541"/>
                  </a:lnTo>
                  <a:lnTo>
                    <a:pt x="3202309" y="2410541"/>
                  </a:lnTo>
                  <a:lnTo>
                    <a:pt x="4052093" y="2410541"/>
                  </a:lnTo>
                  <a:lnTo>
                    <a:pt x="4242593" y="2410541"/>
                  </a:lnTo>
                  <a:cubicBezTo>
                    <a:pt x="4317992" y="2410541"/>
                    <a:pt x="4408471" y="2357733"/>
                    <a:pt x="4446171" y="2293610"/>
                  </a:cubicBezTo>
                  <a:cubicBezTo>
                    <a:pt x="4446171" y="2293610"/>
                    <a:pt x="4446171" y="2293610"/>
                    <a:pt x="4973965" y="1378906"/>
                  </a:cubicBezTo>
                  <a:cubicBezTo>
                    <a:pt x="5011664" y="1314782"/>
                    <a:pt x="5011664" y="1209166"/>
                    <a:pt x="4973965" y="1145043"/>
                  </a:cubicBezTo>
                  <a:cubicBezTo>
                    <a:pt x="4973965" y="1145043"/>
                    <a:pt x="4973965" y="1145043"/>
                    <a:pt x="4446171" y="230339"/>
                  </a:cubicBezTo>
                  <a:cubicBezTo>
                    <a:pt x="4408471" y="166215"/>
                    <a:pt x="4317992" y="113407"/>
                    <a:pt x="4242593" y="113407"/>
                  </a:cubicBezTo>
                  <a:cubicBezTo>
                    <a:pt x="4242593" y="113407"/>
                    <a:pt x="4242593" y="113407"/>
                    <a:pt x="4133871" y="113407"/>
                  </a:cubicBezTo>
                  <a:lnTo>
                    <a:pt x="4052093" y="113407"/>
                  </a:lnTo>
                  <a:lnTo>
                    <a:pt x="4050394" y="113407"/>
                  </a:lnTo>
                  <a:lnTo>
                    <a:pt x="4038503" y="113407"/>
                  </a:lnTo>
                  <a:lnTo>
                    <a:pt x="4030245" y="113407"/>
                  </a:lnTo>
                  <a:lnTo>
                    <a:pt x="4006226" y="113407"/>
                  </a:lnTo>
                  <a:lnTo>
                    <a:pt x="3943371" y="113407"/>
                  </a:lnTo>
                  <a:lnTo>
                    <a:pt x="3875656" y="113407"/>
                  </a:lnTo>
                  <a:lnTo>
                    <a:pt x="3839745" y="113407"/>
                  </a:lnTo>
                  <a:lnTo>
                    <a:pt x="3776065" y="113407"/>
                  </a:lnTo>
                  <a:lnTo>
                    <a:pt x="3685156" y="113407"/>
                  </a:lnTo>
                  <a:lnTo>
                    <a:pt x="3659911" y="113407"/>
                  </a:lnTo>
                  <a:lnTo>
                    <a:pt x="3585565" y="113407"/>
                  </a:lnTo>
                  <a:lnTo>
                    <a:pt x="3525919" y="113407"/>
                  </a:lnTo>
                  <a:lnTo>
                    <a:pt x="3469411" y="113407"/>
                  </a:lnTo>
                  <a:lnTo>
                    <a:pt x="3372816" y="113407"/>
                  </a:lnTo>
                  <a:lnTo>
                    <a:pt x="3335419" y="113407"/>
                  </a:lnTo>
                  <a:lnTo>
                    <a:pt x="3202309" y="113407"/>
                  </a:lnTo>
                  <a:lnTo>
                    <a:pt x="3200246" y="113407"/>
                  </a:lnTo>
                  <a:lnTo>
                    <a:pt x="3187006" y="113407"/>
                  </a:lnTo>
                  <a:lnTo>
                    <a:pt x="3185815" y="113407"/>
                  </a:lnTo>
                  <a:lnTo>
                    <a:pt x="3182316" y="113407"/>
                  </a:lnTo>
                  <a:lnTo>
                    <a:pt x="3180210" y="113407"/>
                  </a:lnTo>
                  <a:cubicBezTo>
                    <a:pt x="3180210" y="113407"/>
                    <a:pt x="3180210" y="113407"/>
                    <a:pt x="3163716" y="113407"/>
                  </a:cubicBezTo>
                  <a:lnTo>
                    <a:pt x="3146643" y="113407"/>
                  </a:lnTo>
                  <a:lnTo>
                    <a:pt x="3124544" y="113407"/>
                  </a:lnTo>
                  <a:lnTo>
                    <a:pt x="3070360" y="113407"/>
                  </a:lnTo>
                  <a:lnTo>
                    <a:pt x="3048262" y="113407"/>
                  </a:lnTo>
                  <a:lnTo>
                    <a:pt x="3014437" y="113407"/>
                  </a:lnTo>
                  <a:lnTo>
                    <a:pt x="3011809" y="113407"/>
                  </a:lnTo>
                  <a:lnTo>
                    <a:pt x="3009746" y="113407"/>
                  </a:lnTo>
                  <a:lnTo>
                    <a:pt x="2996506" y="113407"/>
                  </a:lnTo>
                  <a:lnTo>
                    <a:pt x="2995315" y="113407"/>
                  </a:lnTo>
                  <a:lnTo>
                    <a:pt x="2992338" y="113407"/>
                  </a:lnTo>
                  <a:lnTo>
                    <a:pt x="2989710" y="113407"/>
                  </a:lnTo>
                  <a:lnTo>
                    <a:pt x="2987648" y="113407"/>
                  </a:lnTo>
                  <a:lnTo>
                    <a:pt x="2973216" y="113407"/>
                  </a:lnTo>
                  <a:lnTo>
                    <a:pt x="2956143" y="113407"/>
                  </a:lnTo>
                  <a:lnTo>
                    <a:pt x="2944597" y="113407"/>
                  </a:lnTo>
                  <a:lnTo>
                    <a:pt x="2934044" y="113407"/>
                  </a:lnTo>
                  <a:lnTo>
                    <a:pt x="2922498" y="113407"/>
                  </a:lnTo>
                  <a:lnTo>
                    <a:pt x="2879860" y="113407"/>
                  </a:lnTo>
                  <a:lnTo>
                    <a:pt x="2859294" y="113407"/>
                  </a:lnTo>
                  <a:lnTo>
                    <a:pt x="2857762" y="113407"/>
                  </a:lnTo>
                  <a:lnTo>
                    <a:pt x="2837195" y="113407"/>
                  </a:lnTo>
                  <a:lnTo>
                    <a:pt x="2823937" y="113407"/>
                  </a:lnTo>
                  <a:lnTo>
                    <a:pt x="2801838" y="113407"/>
                  </a:lnTo>
                  <a:lnTo>
                    <a:pt x="2756982" y="113407"/>
                  </a:lnTo>
                  <a:lnTo>
                    <a:pt x="2754097" y="113407"/>
                  </a:lnTo>
                  <a:lnTo>
                    <a:pt x="2734884" y="113407"/>
                  </a:lnTo>
                  <a:lnTo>
                    <a:pt x="2731998" y="113407"/>
                  </a:lnTo>
                  <a:lnTo>
                    <a:pt x="2668794" y="113407"/>
                  </a:lnTo>
                  <a:lnTo>
                    <a:pt x="2646695" y="113407"/>
                  </a:lnTo>
                  <a:lnTo>
                    <a:pt x="2636115" y="113407"/>
                  </a:lnTo>
                  <a:lnTo>
                    <a:pt x="2614017" y="113407"/>
                  </a:lnTo>
                  <a:lnTo>
                    <a:pt x="2566482" y="113407"/>
                  </a:lnTo>
                  <a:lnTo>
                    <a:pt x="2544384" y="113407"/>
                  </a:lnTo>
                  <a:lnTo>
                    <a:pt x="2495147" y="113407"/>
                  </a:lnTo>
                  <a:lnTo>
                    <a:pt x="2473049" y="113407"/>
                  </a:lnTo>
                  <a:lnTo>
                    <a:pt x="2445615" y="113407"/>
                  </a:lnTo>
                  <a:lnTo>
                    <a:pt x="2423517" y="113407"/>
                  </a:lnTo>
                  <a:lnTo>
                    <a:pt x="2332532" y="113407"/>
                  </a:lnTo>
                  <a:lnTo>
                    <a:pt x="2310433" y="113407"/>
                  </a:lnTo>
                  <a:lnTo>
                    <a:pt x="2304647" y="113407"/>
                  </a:lnTo>
                  <a:lnTo>
                    <a:pt x="2282549" y="113407"/>
                  </a:lnTo>
                  <a:lnTo>
                    <a:pt x="2146721" y="113407"/>
                  </a:lnTo>
                  <a:lnTo>
                    <a:pt x="2142032" y="113407"/>
                  </a:lnTo>
                  <a:lnTo>
                    <a:pt x="2139925" y="113407"/>
                  </a:lnTo>
                  <a:lnTo>
                    <a:pt x="2137864" y="113407"/>
                  </a:lnTo>
                  <a:lnTo>
                    <a:pt x="2124622" y="113407"/>
                  </a:lnTo>
                  <a:lnTo>
                    <a:pt x="2123432" y="113407"/>
                  </a:lnTo>
                  <a:lnTo>
                    <a:pt x="2119933" y="113407"/>
                  </a:lnTo>
                  <a:lnTo>
                    <a:pt x="2097049" y="113407"/>
                  </a:lnTo>
                  <a:cubicBezTo>
                    <a:pt x="2073661" y="113407"/>
                    <a:pt x="2037517" y="113407"/>
                    <a:pt x="1981658" y="113407"/>
                  </a:cubicBezTo>
                  <a:lnTo>
                    <a:pt x="1956221" y="113407"/>
                  </a:lnTo>
                  <a:lnTo>
                    <a:pt x="1949425" y="113407"/>
                  </a:lnTo>
                  <a:lnTo>
                    <a:pt x="1947364" y="113407"/>
                  </a:lnTo>
                  <a:lnTo>
                    <a:pt x="1934122" y="113407"/>
                  </a:lnTo>
                  <a:lnTo>
                    <a:pt x="1932932" y="113407"/>
                  </a:lnTo>
                  <a:lnTo>
                    <a:pt x="1906549" y="113407"/>
                  </a:lnTo>
                  <a:lnTo>
                    <a:pt x="1882214" y="113407"/>
                  </a:lnTo>
                  <a:lnTo>
                    <a:pt x="1861030" y="113407"/>
                  </a:lnTo>
                  <a:lnTo>
                    <a:pt x="1791158" y="113407"/>
                  </a:lnTo>
                  <a:lnTo>
                    <a:pt x="1747978" y="113407"/>
                  </a:lnTo>
                  <a:lnTo>
                    <a:pt x="1691714" y="113407"/>
                  </a:lnTo>
                  <a:lnTo>
                    <a:pt x="1573733" y="113407"/>
                  </a:lnTo>
                  <a:lnTo>
                    <a:pt x="1557478" y="113407"/>
                  </a:lnTo>
                  <a:lnTo>
                    <a:pt x="1383233" y="113407"/>
                  </a:lnTo>
                  <a:lnTo>
                    <a:pt x="1354259" y="113407"/>
                  </a:lnTo>
                  <a:lnTo>
                    <a:pt x="1163759" y="113407"/>
                  </a:lnTo>
                  <a:lnTo>
                    <a:pt x="1084338" y="113407"/>
                  </a:lnTo>
                  <a:lnTo>
                    <a:pt x="893838" y="113407"/>
                  </a:lnTo>
                  <a:cubicBezTo>
                    <a:pt x="820324" y="113407"/>
                    <a:pt x="727960" y="166215"/>
                    <a:pt x="690261" y="230339"/>
                  </a:cubicBezTo>
                  <a:cubicBezTo>
                    <a:pt x="690261" y="230339"/>
                    <a:pt x="690261" y="230339"/>
                    <a:pt x="162467" y="1145043"/>
                  </a:cubicBezTo>
                  <a:cubicBezTo>
                    <a:pt x="144559" y="1177105"/>
                    <a:pt x="135606" y="1219539"/>
                    <a:pt x="135606" y="1261974"/>
                  </a:cubicBezTo>
                  <a:close/>
                  <a:moveTo>
                    <a:pt x="0" y="1261974"/>
                  </a:moveTo>
                  <a:cubicBezTo>
                    <a:pt x="0" y="1215349"/>
                    <a:pt x="9837" y="1168725"/>
                    <a:pt x="29513" y="1133497"/>
                  </a:cubicBezTo>
                  <a:cubicBezTo>
                    <a:pt x="609420" y="128477"/>
                    <a:pt x="609420" y="128477"/>
                    <a:pt x="609420" y="128477"/>
                  </a:cubicBezTo>
                  <a:cubicBezTo>
                    <a:pt x="650842" y="58022"/>
                    <a:pt x="752325" y="0"/>
                    <a:pt x="833098" y="0"/>
                  </a:cubicBezTo>
                  <a:cubicBezTo>
                    <a:pt x="1702959" y="0"/>
                    <a:pt x="1920424" y="0"/>
                    <a:pt x="1974790" y="0"/>
                  </a:cubicBezTo>
                  <a:lnTo>
                    <a:pt x="1976098" y="0"/>
                  </a:lnTo>
                  <a:lnTo>
                    <a:pt x="1990647" y="0"/>
                  </a:lnTo>
                  <a:lnTo>
                    <a:pt x="1992912" y="0"/>
                  </a:lnTo>
                  <a:lnTo>
                    <a:pt x="2000379" y="0"/>
                  </a:lnTo>
                  <a:lnTo>
                    <a:pt x="2180255" y="0"/>
                  </a:lnTo>
                  <a:lnTo>
                    <a:pt x="2204536" y="0"/>
                  </a:lnTo>
                  <a:lnTo>
                    <a:pt x="2358928" y="0"/>
                  </a:lnTo>
                  <a:lnTo>
                    <a:pt x="2383208" y="0"/>
                  </a:lnTo>
                  <a:lnTo>
                    <a:pt x="2513815" y="0"/>
                  </a:lnTo>
                  <a:lnTo>
                    <a:pt x="2538095" y="0"/>
                  </a:lnTo>
                  <a:lnTo>
                    <a:pt x="2646616" y="0"/>
                  </a:lnTo>
                  <a:lnTo>
                    <a:pt x="2670896" y="0"/>
                  </a:lnTo>
                  <a:lnTo>
                    <a:pt x="2759029" y="0"/>
                  </a:lnTo>
                  <a:lnTo>
                    <a:pt x="2783310" y="0"/>
                  </a:lnTo>
                  <a:lnTo>
                    <a:pt x="2852754" y="0"/>
                  </a:lnTo>
                  <a:lnTo>
                    <a:pt x="2877035" y="0"/>
                  </a:lnTo>
                  <a:lnTo>
                    <a:pt x="2929490" y="0"/>
                  </a:lnTo>
                  <a:lnTo>
                    <a:pt x="2953771" y="0"/>
                  </a:lnTo>
                  <a:lnTo>
                    <a:pt x="2990936" y="0"/>
                  </a:lnTo>
                  <a:lnTo>
                    <a:pt x="3015216" y="0"/>
                  </a:lnTo>
                  <a:lnTo>
                    <a:pt x="3074750" y="0"/>
                  </a:lnTo>
                  <a:lnTo>
                    <a:pt x="3099031" y="0"/>
                  </a:lnTo>
                  <a:lnTo>
                    <a:pt x="3117790" y="0"/>
                  </a:lnTo>
                  <a:cubicBezTo>
                    <a:pt x="3135912" y="0"/>
                    <a:pt x="3135912" y="0"/>
                    <a:pt x="3135912" y="0"/>
                  </a:cubicBezTo>
                  <a:lnTo>
                    <a:pt x="3142071" y="0"/>
                  </a:lnTo>
                  <a:lnTo>
                    <a:pt x="3143379" y="0"/>
                  </a:lnTo>
                  <a:lnTo>
                    <a:pt x="3157927" y="0"/>
                  </a:lnTo>
                  <a:lnTo>
                    <a:pt x="3160193" y="0"/>
                  </a:lnTo>
                  <a:lnTo>
                    <a:pt x="3347536" y="0"/>
                  </a:lnTo>
                  <a:cubicBezTo>
                    <a:pt x="4303193" y="0"/>
                    <a:pt x="4303193" y="0"/>
                    <a:pt x="4303193" y="0"/>
                  </a:cubicBezTo>
                  <a:cubicBezTo>
                    <a:pt x="4386037" y="0"/>
                    <a:pt x="4485449" y="58022"/>
                    <a:pt x="4526872" y="128477"/>
                  </a:cubicBezTo>
                  <a:cubicBezTo>
                    <a:pt x="5106779" y="1133497"/>
                    <a:pt x="5106779" y="1133497"/>
                    <a:pt x="5106779" y="1133497"/>
                  </a:cubicBezTo>
                  <a:cubicBezTo>
                    <a:pt x="5148200" y="1203952"/>
                    <a:pt x="5148200" y="1319996"/>
                    <a:pt x="5106779" y="1390451"/>
                  </a:cubicBezTo>
                  <a:cubicBezTo>
                    <a:pt x="4526872" y="2395471"/>
                    <a:pt x="4526872" y="2395471"/>
                    <a:pt x="4526872" y="2395471"/>
                  </a:cubicBezTo>
                  <a:cubicBezTo>
                    <a:pt x="4485449" y="2465926"/>
                    <a:pt x="4386037" y="2523948"/>
                    <a:pt x="4303193" y="2523948"/>
                  </a:cubicBezTo>
                  <a:lnTo>
                    <a:pt x="3160193" y="2523948"/>
                  </a:lnTo>
                  <a:lnTo>
                    <a:pt x="3143379" y="2523948"/>
                  </a:lnTo>
                  <a:lnTo>
                    <a:pt x="3135912" y="2523948"/>
                  </a:lnTo>
                  <a:lnTo>
                    <a:pt x="2000379" y="2523948"/>
                  </a:lnTo>
                  <a:lnTo>
                    <a:pt x="1992912" y="2523948"/>
                  </a:lnTo>
                  <a:lnTo>
                    <a:pt x="1976098" y="2523948"/>
                  </a:lnTo>
                  <a:lnTo>
                    <a:pt x="833098" y="2523948"/>
                  </a:lnTo>
                  <a:cubicBezTo>
                    <a:pt x="752325" y="2523948"/>
                    <a:pt x="650842" y="2465926"/>
                    <a:pt x="609420" y="2395471"/>
                  </a:cubicBezTo>
                  <a:cubicBezTo>
                    <a:pt x="29513" y="1390451"/>
                    <a:pt x="29513" y="1390451"/>
                    <a:pt x="29513" y="1390451"/>
                  </a:cubicBezTo>
                  <a:cubicBezTo>
                    <a:pt x="9837" y="1355223"/>
                    <a:pt x="0" y="1308599"/>
                    <a:pt x="0" y="1261974"/>
                  </a:cubicBezTo>
                  <a:close/>
                </a:path>
              </a:pathLst>
            </a:custGeom>
            <a:solidFill>
              <a:schemeClr val="accent1"/>
            </a:solidFill>
            <a:ln w="25400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73540" y="2423160"/>
              <a:ext cx="2376264" cy="6267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TextBox 29"/>
          <p:cNvSpPr txBox="1"/>
          <p:nvPr/>
        </p:nvSpPr>
        <p:spPr>
          <a:xfrm>
            <a:off x="1115350" y="3187789"/>
            <a:ext cx="1852926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/>
              <a:t>Windows 7</a:t>
            </a:r>
            <a:r>
              <a:rPr lang="zh-CN" altLang="zh-CN" sz="2800" dirty="0"/>
              <a:t>、</a:t>
            </a:r>
            <a:r>
              <a:rPr lang="en-US" altLang="zh-CN" sz="2800" dirty="0"/>
              <a:t>Windows 8</a:t>
            </a:r>
            <a:r>
              <a:rPr lang="zh-CN" altLang="zh-CN" sz="2800" dirty="0"/>
              <a:t>、</a:t>
            </a:r>
            <a:r>
              <a:rPr lang="en-US" altLang="zh-CN" sz="2800" dirty="0"/>
              <a:t>Windows10</a:t>
            </a:r>
            <a:r>
              <a:rPr lang="zh-CN" altLang="zh-CN" sz="2800" dirty="0"/>
              <a:t>及以上版本</a:t>
            </a:r>
          </a:p>
        </p:txBody>
      </p:sp>
      <p:sp>
        <p:nvSpPr>
          <p:cNvPr id="67" name="TextBox 30"/>
          <p:cNvSpPr txBox="1"/>
          <p:nvPr/>
        </p:nvSpPr>
        <p:spPr>
          <a:xfrm>
            <a:off x="1174072" y="2409297"/>
            <a:ext cx="220838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</a:p>
        </p:txBody>
      </p:sp>
      <p:sp>
        <p:nvSpPr>
          <p:cNvPr id="72" name="TextBox 20"/>
          <p:cNvSpPr txBox="1"/>
          <p:nvPr/>
        </p:nvSpPr>
        <p:spPr>
          <a:xfrm>
            <a:off x="1746869" y="1608429"/>
            <a:ext cx="429606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4000" spc="400" dirty="0">
                <a:solidFill>
                  <a:schemeClr val="accent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01</a:t>
            </a:r>
            <a:endParaRPr lang="zh-CN" altLang="en-US" sz="4000" spc="400" dirty="0">
              <a:solidFill>
                <a:schemeClr val="accent1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4797201" y="1243484"/>
            <a:ext cx="2523948" cy="5137844"/>
            <a:chOff x="699698" y="1340769"/>
            <a:chExt cx="2523948" cy="513784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9" name="任意多边形 78"/>
            <p:cNvSpPr/>
            <p:nvPr/>
          </p:nvSpPr>
          <p:spPr bwMode="auto">
            <a:xfrm rot="5400000">
              <a:off x="-607250" y="2647717"/>
              <a:ext cx="5137844" cy="2523948"/>
            </a:xfrm>
            <a:custGeom>
              <a:avLst/>
              <a:gdLst>
                <a:gd name="connsiteX0" fmla="*/ 135606 w 5137844"/>
                <a:gd name="connsiteY0" fmla="*/ 1261974 h 2523948"/>
                <a:gd name="connsiteX1" fmla="*/ 162467 w 5137844"/>
                <a:gd name="connsiteY1" fmla="*/ 1378906 h 2523948"/>
                <a:gd name="connsiteX2" fmla="*/ 690261 w 5137844"/>
                <a:gd name="connsiteY2" fmla="*/ 2293610 h 2523948"/>
                <a:gd name="connsiteX3" fmla="*/ 893838 w 5137844"/>
                <a:gd name="connsiteY3" fmla="*/ 2410541 h 2523948"/>
                <a:gd name="connsiteX4" fmla="*/ 1084338 w 5137844"/>
                <a:gd name="connsiteY4" fmla="*/ 2410541 h 2523948"/>
                <a:gd name="connsiteX5" fmla="*/ 1934122 w 5137844"/>
                <a:gd name="connsiteY5" fmla="*/ 2410541 h 2523948"/>
                <a:gd name="connsiteX6" fmla="*/ 1949425 w 5137844"/>
                <a:gd name="connsiteY6" fmla="*/ 2410541 h 2523948"/>
                <a:gd name="connsiteX7" fmla="*/ 1956221 w 5137844"/>
                <a:gd name="connsiteY7" fmla="*/ 2410541 h 2523948"/>
                <a:gd name="connsiteX8" fmla="*/ 2124622 w 5137844"/>
                <a:gd name="connsiteY8" fmla="*/ 2410541 h 2523948"/>
                <a:gd name="connsiteX9" fmla="*/ 2139925 w 5137844"/>
                <a:gd name="connsiteY9" fmla="*/ 2410541 h 2523948"/>
                <a:gd name="connsiteX10" fmla="*/ 2146721 w 5137844"/>
                <a:gd name="connsiteY10" fmla="*/ 2410541 h 2523948"/>
                <a:gd name="connsiteX11" fmla="*/ 2989710 w 5137844"/>
                <a:gd name="connsiteY11" fmla="*/ 2410541 h 2523948"/>
                <a:gd name="connsiteX12" fmla="*/ 2996506 w 5137844"/>
                <a:gd name="connsiteY12" fmla="*/ 2410541 h 2523948"/>
                <a:gd name="connsiteX13" fmla="*/ 3011809 w 5137844"/>
                <a:gd name="connsiteY13" fmla="*/ 2410541 h 2523948"/>
                <a:gd name="connsiteX14" fmla="*/ 3180210 w 5137844"/>
                <a:gd name="connsiteY14" fmla="*/ 2410541 h 2523948"/>
                <a:gd name="connsiteX15" fmla="*/ 3187006 w 5137844"/>
                <a:gd name="connsiteY15" fmla="*/ 2410541 h 2523948"/>
                <a:gd name="connsiteX16" fmla="*/ 3202309 w 5137844"/>
                <a:gd name="connsiteY16" fmla="*/ 2410541 h 2523948"/>
                <a:gd name="connsiteX17" fmla="*/ 4052093 w 5137844"/>
                <a:gd name="connsiteY17" fmla="*/ 2410541 h 2523948"/>
                <a:gd name="connsiteX18" fmla="*/ 4242593 w 5137844"/>
                <a:gd name="connsiteY18" fmla="*/ 2410541 h 2523948"/>
                <a:gd name="connsiteX19" fmla="*/ 4446171 w 5137844"/>
                <a:gd name="connsiteY19" fmla="*/ 2293610 h 2523948"/>
                <a:gd name="connsiteX20" fmla="*/ 4973965 w 5137844"/>
                <a:gd name="connsiteY20" fmla="*/ 1378906 h 2523948"/>
                <a:gd name="connsiteX21" fmla="*/ 4973965 w 5137844"/>
                <a:gd name="connsiteY21" fmla="*/ 1145043 h 2523948"/>
                <a:gd name="connsiteX22" fmla="*/ 4446171 w 5137844"/>
                <a:gd name="connsiteY22" fmla="*/ 230339 h 2523948"/>
                <a:gd name="connsiteX23" fmla="*/ 4242593 w 5137844"/>
                <a:gd name="connsiteY23" fmla="*/ 113407 h 2523948"/>
                <a:gd name="connsiteX24" fmla="*/ 4133871 w 5137844"/>
                <a:gd name="connsiteY24" fmla="*/ 113407 h 2523948"/>
                <a:gd name="connsiteX25" fmla="*/ 4052093 w 5137844"/>
                <a:gd name="connsiteY25" fmla="*/ 113407 h 2523948"/>
                <a:gd name="connsiteX26" fmla="*/ 4050394 w 5137844"/>
                <a:gd name="connsiteY26" fmla="*/ 113407 h 2523948"/>
                <a:gd name="connsiteX27" fmla="*/ 4038503 w 5137844"/>
                <a:gd name="connsiteY27" fmla="*/ 113407 h 2523948"/>
                <a:gd name="connsiteX28" fmla="*/ 4030245 w 5137844"/>
                <a:gd name="connsiteY28" fmla="*/ 113407 h 2523948"/>
                <a:gd name="connsiteX29" fmla="*/ 4006226 w 5137844"/>
                <a:gd name="connsiteY29" fmla="*/ 113407 h 2523948"/>
                <a:gd name="connsiteX30" fmla="*/ 3943371 w 5137844"/>
                <a:gd name="connsiteY30" fmla="*/ 113407 h 2523948"/>
                <a:gd name="connsiteX31" fmla="*/ 3875656 w 5137844"/>
                <a:gd name="connsiteY31" fmla="*/ 113407 h 2523948"/>
                <a:gd name="connsiteX32" fmla="*/ 3839745 w 5137844"/>
                <a:gd name="connsiteY32" fmla="*/ 113407 h 2523948"/>
                <a:gd name="connsiteX33" fmla="*/ 3776065 w 5137844"/>
                <a:gd name="connsiteY33" fmla="*/ 113407 h 2523948"/>
                <a:gd name="connsiteX34" fmla="*/ 3685156 w 5137844"/>
                <a:gd name="connsiteY34" fmla="*/ 113407 h 2523948"/>
                <a:gd name="connsiteX35" fmla="*/ 3659911 w 5137844"/>
                <a:gd name="connsiteY35" fmla="*/ 113407 h 2523948"/>
                <a:gd name="connsiteX36" fmla="*/ 3585565 w 5137844"/>
                <a:gd name="connsiteY36" fmla="*/ 113407 h 2523948"/>
                <a:gd name="connsiteX37" fmla="*/ 3525919 w 5137844"/>
                <a:gd name="connsiteY37" fmla="*/ 113407 h 2523948"/>
                <a:gd name="connsiteX38" fmla="*/ 3469411 w 5137844"/>
                <a:gd name="connsiteY38" fmla="*/ 113407 h 2523948"/>
                <a:gd name="connsiteX39" fmla="*/ 3372816 w 5137844"/>
                <a:gd name="connsiteY39" fmla="*/ 113407 h 2523948"/>
                <a:gd name="connsiteX40" fmla="*/ 3335419 w 5137844"/>
                <a:gd name="connsiteY40" fmla="*/ 113407 h 2523948"/>
                <a:gd name="connsiteX41" fmla="*/ 3202309 w 5137844"/>
                <a:gd name="connsiteY41" fmla="*/ 113407 h 2523948"/>
                <a:gd name="connsiteX42" fmla="*/ 3200246 w 5137844"/>
                <a:gd name="connsiteY42" fmla="*/ 113407 h 2523948"/>
                <a:gd name="connsiteX43" fmla="*/ 3187006 w 5137844"/>
                <a:gd name="connsiteY43" fmla="*/ 113407 h 2523948"/>
                <a:gd name="connsiteX44" fmla="*/ 3185815 w 5137844"/>
                <a:gd name="connsiteY44" fmla="*/ 113407 h 2523948"/>
                <a:gd name="connsiteX45" fmla="*/ 3182316 w 5137844"/>
                <a:gd name="connsiteY45" fmla="*/ 113407 h 2523948"/>
                <a:gd name="connsiteX46" fmla="*/ 3180210 w 5137844"/>
                <a:gd name="connsiteY46" fmla="*/ 113407 h 2523948"/>
                <a:gd name="connsiteX47" fmla="*/ 3163716 w 5137844"/>
                <a:gd name="connsiteY47" fmla="*/ 113407 h 2523948"/>
                <a:gd name="connsiteX48" fmla="*/ 3146643 w 5137844"/>
                <a:gd name="connsiteY48" fmla="*/ 113407 h 2523948"/>
                <a:gd name="connsiteX49" fmla="*/ 3124544 w 5137844"/>
                <a:gd name="connsiteY49" fmla="*/ 113407 h 2523948"/>
                <a:gd name="connsiteX50" fmla="*/ 3070360 w 5137844"/>
                <a:gd name="connsiteY50" fmla="*/ 113407 h 2523948"/>
                <a:gd name="connsiteX51" fmla="*/ 3048262 w 5137844"/>
                <a:gd name="connsiteY51" fmla="*/ 113407 h 2523948"/>
                <a:gd name="connsiteX52" fmla="*/ 3014437 w 5137844"/>
                <a:gd name="connsiteY52" fmla="*/ 113407 h 2523948"/>
                <a:gd name="connsiteX53" fmla="*/ 3011809 w 5137844"/>
                <a:gd name="connsiteY53" fmla="*/ 113407 h 2523948"/>
                <a:gd name="connsiteX54" fmla="*/ 3009746 w 5137844"/>
                <a:gd name="connsiteY54" fmla="*/ 113407 h 2523948"/>
                <a:gd name="connsiteX55" fmla="*/ 2996506 w 5137844"/>
                <a:gd name="connsiteY55" fmla="*/ 113407 h 2523948"/>
                <a:gd name="connsiteX56" fmla="*/ 2995315 w 5137844"/>
                <a:gd name="connsiteY56" fmla="*/ 113407 h 2523948"/>
                <a:gd name="connsiteX57" fmla="*/ 2992338 w 5137844"/>
                <a:gd name="connsiteY57" fmla="*/ 113407 h 2523948"/>
                <a:gd name="connsiteX58" fmla="*/ 2989710 w 5137844"/>
                <a:gd name="connsiteY58" fmla="*/ 113407 h 2523948"/>
                <a:gd name="connsiteX59" fmla="*/ 2987648 w 5137844"/>
                <a:gd name="connsiteY59" fmla="*/ 113407 h 2523948"/>
                <a:gd name="connsiteX60" fmla="*/ 2973216 w 5137844"/>
                <a:gd name="connsiteY60" fmla="*/ 113407 h 2523948"/>
                <a:gd name="connsiteX61" fmla="*/ 2956143 w 5137844"/>
                <a:gd name="connsiteY61" fmla="*/ 113407 h 2523948"/>
                <a:gd name="connsiteX62" fmla="*/ 2944597 w 5137844"/>
                <a:gd name="connsiteY62" fmla="*/ 113407 h 2523948"/>
                <a:gd name="connsiteX63" fmla="*/ 2934044 w 5137844"/>
                <a:gd name="connsiteY63" fmla="*/ 113407 h 2523948"/>
                <a:gd name="connsiteX64" fmla="*/ 2922498 w 5137844"/>
                <a:gd name="connsiteY64" fmla="*/ 113407 h 2523948"/>
                <a:gd name="connsiteX65" fmla="*/ 2879860 w 5137844"/>
                <a:gd name="connsiteY65" fmla="*/ 113407 h 2523948"/>
                <a:gd name="connsiteX66" fmla="*/ 2859294 w 5137844"/>
                <a:gd name="connsiteY66" fmla="*/ 113407 h 2523948"/>
                <a:gd name="connsiteX67" fmla="*/ 2857762 w 5137844"/>
                <a:gd name="connsiteY67" fmla="*/ 113407 h 2523948"/>
                <a:gd name="connsiteX68" fmla="*/ 2837195 w 5137844"/>
                <a:gd name="connsiteY68" fmla="*/ 113407 h 2523948"/>
                <a:gd name="connsiteX69" fmla="*/ 2823937 w 5137844"/>
                <a:gd name="connsiteY69" fmla="*/ 113407 h 2523948"/>
                <a:gd name="connsiteX70" fmla="*/ 2801838 w 5137844"/>
                <a:gd name="connsiteY70" fmla="*/ 113407 h 2523948"/>
                <a:gd name="connsiteX71" fmla="*/ 2756982 w 5137844"/>
                <a:gd name="connsiteY71" fmla="*/ 113407 h 2523948"/>
                <a:gd name="connsiteX72" fmla="*/ 2754097 w 5137844"/>
                <a:gd name="connsiteY72" fmla="*/ 113407 h 2523948"/>
                <a:gd name="connsiteX73" fmla="*/ 2734884 w 5137844"/>
                <a:gd name="connsiteY73" fmla="*/ 113407 h 2523948"/>
                <a:gd name="connsiteX74" fmla="*/ 2731998 w 5137844"/>
                <a:gd name="connsiteY74" fmla="*/ 113407 h 2523948"/>
                <a:gd name="connsiteX75" fmla="*/ 2668794 w 5137844"/>
                <a:gd name="connsiteY75" fmla="*/ 113407 h 2523948"/>
                <a:gd name="connsiteX76" fmla="*/ 2646695 w 5137844"/>
                <a:gd name="connsiteY76" fmla="*/ 113407 h 2523948"/>
                <a:gd name="connsiteX77" fmla="*/ 2636115 w 5137844"/>
                <a:gd name="connsiteY77" fmla="*/ 113407 h 2523948"/>
                <a:gd name="connsiteX78" fmla="*/ 2614017 w 5137844"/>
                <a:gd name="connsiteY78" fmla="*/ 113407 h 2523948"/>
                <a:gd name="connsiteX79" fmla="*/ 2566482 w 5137844"/>
                <a:gd name="connsiteY79" fmla="*/ 113407 h 2523948"/>
                <a:gd name="connsiteX80" fmla="*/ 2544384 w 5137844"/>
                <a:gd name="connsiteY80" fmla="*/ 113407 h 2523948"/>
                <a:gd name="connsiteX81" fmla="*/ 2495147 w 5137844"/>
                <a:gd name="connsiteY81" fmla="*/ 113407 h 2523948"/>
                <a:gd name="connsiteX82" fmla="*/ 2473049 w 5137844"/>
                <a:gd name="connsiteY82" fmla="*/ 113407 h 2523948"/>
                <a:gd name="connsiteX83" fmla="*/ 2445615 w 5137844"/>
                <a:gd name="connsiteY83" fmla="*/ 113407 h 2523948"/>
                <a:gd name="connsiteX84" fmla="*/ 2423517 w 5137844"/>
                <a:gd name="connsiteY84" fmla="*/ 113407 h 2523948"/>
                <a:gd name="connsiteX85" fmla="*/ 2332532 w 5137844"/>
                <a:gd name="connsiteY85" fmla="*/ 113407 h 2523948"/>
                <a:gd name="connsiteX86" fmla="*/ 2310433 w 5137844"/>
                <a:gd name="connsiteY86" fmla="*/ 113407 h 2523948"/>
                <a:gd name="connsiteX87" fmla="*/ 2304647 w 5137844"/>
                <a:gd name="connsiteY87" fmla="*/ 113407 h 2523948"/>
                <a:gd name="connsiteX88" fmla="*/ 2282549 w 5137844"/>
                <a:gd name="connsiteY88" fmla="*/ 113407 h 2523948"/>
                <a:gd name="connsiteX89" fmla="*/ 2146721 w 5137844"/>
                <a:gd name="connsiteY89" fmla="*/ 113407 h 2523948"/>
                <a:gd name="connsiteX90" fmla="*/ 2142032 w 5137844"/>
                <a:gd name="connsiteY90" fmla="*/ 113407 h 2523948"/>
                <a:gd name="connsiteX91" fmla="*/ 2139925 w 5137844"/>
                <a:gd name="connsiteY91" fmla="*/ 113407 h 2523948"/>
                <a:gd name="connsiteX92" fmla="*/ 2137864 w 5137844"/>
                <a:gd name="connsiteY92" fmla="*/ 113407 h 2523948"/>
                <a:gd name="connsiteX93" fmla="*/ 2124622 w 5137844"/>
                <a:gd name="connsiteY93" fmla="*/ 113407 h 2523948"/>
                <a:gd name="connsiteX94" fmla="*/ 2123432 w 5137844"/>
                <a:gd name="connsiteY94" fmla="*/ 113407 h 2523948"/>
                <a:gd name="connsiteX95" fmla="*/ 2119933 w 5137844"/>
                <a:gd name="connsiteY95" fmla="*/ 113407 h 2523948"/>
                <a:gd name="connsiteX96" fmla="*/ 2097049 w 5137844"/>
                <a:gd name="connsiteY96" fmla="*/ 113407 h 2523948"/>
                <a:gd name="connsiteX97" fmla="*/ 1981658 w 5137844"/>
                <a:gd name="connsiteY97" fmla="*/ 113407 h 2523948"/>
                <a:gd name="connsiteX98" fmla="*/ 1956221 w 5137844"/>
                <a:gd name="connsiteY98" fmla="*/ 113407 h 2523948"/>
                <a:gd name="connsiteX99" fmla="*/ 1949425 w 5137844"/>
                <a:gd name="connsiteY99" fmla="*/ 113407 h 2523948"/>
                <a:gd name="connsiteX100" fmla="*/ 1947364 w 5137844"/>
                <a:gd name="connsiteY100" fmla="*/ 113407 h 2523948"/>
                <a:gd name="connsiteX101" fmla="*/ 1934122 w 5137844"/>
                <a:gd name="connsiteY101" fmla="*/ 113407 h 2523948"/>
                <a:gd name="connsiteX102" fmla="*/ 1932932 w 5137844"/>
                <a:gd name="connsiteY102" fmla="*/ 113407 h 2523948"/>
                <a:gd name="connsiteX103" fmla="*/ 1906549 w 5137844"/>
                <a:gd name="connsiteY103" fmla="*/ 113407 h 2523948"/>
                <a:gd name="connsiteX104" fmla="*/ 1882214 w 5137844"/>
                <a:gd name="connsiteY104" fmla="*/ 113407 h 2523948"/>
                <a:gd name="connsiteX105" fmla="*/ 1861030 w 5137844"/>
                <a:gd name="connsiteY105" fmla="*/ 113407 h 2523948"/>
                <a:gd name="connsiteX106" fmla="*/ 1791158 w 5137844"/>
                <a:gd name="connsiteY106" fmla="*/ 113407 h 2523948"/>
                <a:gd name="connsiteX107" fmla="*/ 1747978 w 5137844"/>
                <a:gd name="connsiteY107" fmla="*/ 113407 h 2523948"/>
                <a:gd name="connsiteX108" fmla="*/ 1691714 w 5137844"/>
                <a:gd name="connsiteY108" fmla="*/ 113407 h 2523948"/>
                <a:gd name="connsiteX109" fmla="*/ 1573733 w 5137844"/>
                <a:gd name="connsiteY109" fmla="*/ 113407 h 2523948"/>
                <a:gd name="connsiteX110" fmla="*/ 1557478 w 5137844"/>
                <a:gd name="connsiteY110" fmla="*/ 113407 h 2523948"/>
                <a:gd name="connsiteX111" fmla="*/ 1383233 w 5137844"/>
                <a:gd name="connsiteY111" fmla="*/ 113407 h 2523948"/>
                <a:gd name="connsiteX112" fmla="*/ 1354259 w 5137844"/>
                <a:gd name="connsiteY112" fmla="*/ 113407 h 2523948"/>
                <a:gd name="connsiteX113" fmla="*/ 1163759 w 5137844"/>
                <a:gd name="connsiteY113" fmla="*/ 113407 h 2523948"/>
                <a:gd name="connsiteX114" fmla="*/ 1084338 w 5137844"/>
                <a:gd name="connsiteY114" fmla="*/ 113407 h 2523948"/>
                <a:gd name="connsiteX115" fmla="*/ 893838 w 5137844"/>
                <a:gd name="connsiteY115" fmla="*/ 113407 h 2523948"/>
                <a:gd name="connsiteX116" fmla="*/ 690261 w 5137844"/>
                <a:gd name="connsiteY116" fmla="*/ 230339 h 2523948"/>
                <a:gd name="connsiteX117" fmla="*/ 162467 w 5137844"/>
                <a:gd name="connsiteY117" fmla="*/ 1145043 h 2523948"/>
                <a:gd name="connsiteX118" fmla="*/ 135606 w 5137844"/>
                <a:gd name="connsiteY118" fmla="*/ 1261974 h 2523948"/>
                <a:gd name="connsiteX119" fmla="*/ 0 w 5137844"/>
                <a:gd name="connsiteY119" fmla="*/ 1261974 h 2523948"/>
                <a:gd name="connsiteX120" fmla="*/ 29513 w 5137844"/>
                <a:gd name="connsiteY120" fmla="*/ 1133497 h 2523948"/>
                <a:gd name="connsiteX121" fmla="*/ 609420 w 5137844"/>
                <a:gd name="connsiteY121" fmla="*/ 128477 h 2523948"/>
                <a:gd name="connsiteX122" fmla="*/ 833098 w 5137844"/>
                <a:gd name="connsiteY122" fmla="*/ 0 h 2523948"/>
                <a:gd name="connsiteX123" fmla="*/ 1974790 w 5137844"/>
                <a:gd name="connsiteY123" fmla="*/ 0 h 2523948"/>
                <a:gd name="connsiteX124" fmla="*/ 1976098 w 5137844"/>
                <a:gd name="connsiteY124" fmla="*/ 0 h 2523948"/>
                <a:gd name="connsiteX125" fmla="*/ 1990647 w 5137844"/>
                <a:gd name="connsiteY125" fmla="*/ 0 h 2523948"/>
                <a:gd name="connsiteX126" fmla="*/ 1992912 w 5137844"/>
                <a:gd name="connsiteY126" fmla="*/ 0 h 2523948"/>
                <a:gd name="connsiteX127" fmla="*/ 2000379 w 5137844"/>
                <a:gd name="connsiteY127" fmla="*/ 0 h 2523948"/>
                <a:gd name="connsiteX128" fmla="*/ 2180255 w 5137844"/>
                <a:gd name="connsiteY128" fmla="*/ 0 h 2523948"/>
                <a:gd name="connsiteX129" fmla="*/ 2204536 w 5137844"/>
                <a:gd name="connsiteY129" fmla="*/ 0 h 2523948"/>
                <a:gd name="connsiteX130" fmla="*/ 2358928 w 5137844"/>
                <a:gd name="connsiteY130" fmla="*/ 0 h 2523948"/>
                <a:gd name="connsiteX131" fmla="*/ 2383208 w 5137844"/>
                <a:gd name="connsiteY131" fmla="*/ 0 h 2523948"/>
                <a:gd name="connsiteX132" fmla="*/ 2513815 w 5137844"/>
                <a:gd name="connsiteY132" fmla="*/ 0 h 2523948"/>
                <a:gd name="connsiteX133" fmla="*/ 2538095 w 5137844"/>
                <a:gd name="connsiteY133" fmla="*/ 0 h 2523948"/>
                <a:gd name="connsiteX134" fmla="*/ 2646616 w 5137844"/>
                <a:gd name="connsiteY134" fmla="*/ 0 h 2523948"/>
                <a:gd name="connsiteX135" fmla="*/ 2670896 w 5137844"/>
                <a:gd name="connsiteY135" fmla="*/ 0 h 2523948"/>
                <a:gd name="connsiteX136" fmla="*/ 2759029 w 5137844"/>
                <a:gd name="connsiteY136" fmla="*/ 0 h 2523948"/>
                <a:gd name="connsiteX137" fmla="*/ 2783310 w 5137844"/>
                <a:gd name="connsiteY137" fmla="*/ 0 h 2523948"/>
                <a:gd name="connsiteX138" fmla="*/ 2852754 w 5137844"/>
                <a:gd name="connsiteY138" fmla="*/ 0 h 2523948"/>
                <a:gd name="connsiteX139" fmla="*/ 2877035 w 5137844"/>
                <a:gd name="connsiteY139" fmla="*/ 0 h 2523948"/>
                <a:gd name="connsiteX140" fmla="*/ 2929490 w 5137844"/>
                <a:gd name="connsiteY140" fmla="*/ 0 h 2523948"/>
                <a:gd name="connsiteX141" fmla="*/ 2953771 w 5137844"/>
                <a:gd name="connsiteY141" fmla="*/ 0 h 2523948"/>
                <a:gd name="connsiteX142" fmla="*/ 2990936 w 5137844"/>
                <a:gd name="connsiteY142" fmla="*/ 0 h 2523948"/>
                <a:gd name="connsiteX143" fmla="*/ 3015216 w 5137844"/>
                <a:gd name="connsiteY143" fmla="*/ 0 h 2523948"/>
                <a:gd name="connsiteX144" fmla="*/ 3074750 w 5137844"/>
                <a:gd name="connsiteY144" fmla="*/ 0 h 2523948"/>
                <a:gd name="connsiteX145" fmla="*/ 3099031 w 5137844"/>
                <a:gd name="connsiteY145" fmla="*/ 0 h 2523948"/>
                <a:gd name="connsiteX146" fmla="*/ 3117790 w 5137844"/>
                <a:gd name="connsiteY146" fmla="*/ 0 h 2523948"/>
                <a:gd name="connsiteX147" fmla="*/ 3135912 w 5137844"/>
                <a:gd name="connsiteY147" fmla="*/ 0 h 2523948"/>
                <a:gd name="connsiteX148" fmla="*/ 3142071 w 5137844"/>
                <a:gd name="connsiteY148" fmla="*/ 0 h 2523948"/>
                <a:gd name="connsiteX149" fmla="*/ 3143379 w 5137844"/>
                <a:gd name="connsiteY149" fmla="*/ 0 h 2523948"/>
                <a:gd name="connsiteX150" fmla="*/ 3157927 w 5137844"/>
                <a:gd name="connsiteY150" fmla="*/ 0 h 2523948"/>
                <a:gd name="connsiteX151" fmla="*/ 3160193 w 5137844"/>
                <a:gd name="connsiteY151" fmla="*/ 0 h 2523948"/>
                <a:gd name="connsiteX152" fmla="*/ 3347536 w 5137844"/>
                <a:gd name="connsiteY152" fmla="*/ 0 h 2523948"/>
                <a:gd name="connsiteX153" fmla="*/ 4303193 w 5137844"/>
                <a:gd name="connsiteY153" fmla="*/ 0 h 2523948"/>
                <a:gd name="connsiteX154" fmla="*/ 4526872 w 5137844"/>
                <a:gd name="connsiteY154" fmla="*/ 128477 h 2523948"/>
                <a:gd name="connsiteX155" fmla="*/ 5106779 w 5137844"/>
                <a:gd name="connsiteY155" fmla="*/ 1133497 h 2523948"/>
                <a:gd name="connsiteX156" fmla="*/ 5106779 w 5137844"/>
                <a:gd name="connsiteY156" fmla="*/ 1390451 h 2523948"/>
                <a:gd name="connsiteX157" fmla="*/ 4526872 w 5137844"/>
                <a:gd name="connsiteY157" fmla="*/ 2395471 h 2523948"/>
                <a:gd name="connsiteX158" fmla="*/ 4303193 w 5137844"/>
                <a:gd name="connsiteY158" fmla="*/ 2523948 h 2523948"/>
                <a:gd name="connsiteX159" fmla="*/ 3160193 w 5137844"/>
                <a:gd name="connsiteY159" fmla="*/ 2523948 h 2523948"/>
                <a:gd name="connsiteX160" fmla="*/ 3143379 w 5137844"/>
                <a:gd name="connsiteY160" fmla="*/ 2523948 h 2523948"/>
                <a:gd name="connsiteX161" fmla="*/ 3135912 w 5137844"/>
                <a:gd name="connsiteY161" fmla="*/ 2523948 h 2523948"/>
                <a:gd name="connsiteX162" fmla="*/ 2000379 w 5137844"/>
                <a:gd name="connsiteY162" fmla="*/ 2523948 h 2523948"/>
                <a:gd name="connsiteX163" fmla="*/ 1992912 w 5137844"/>
                <a:gd name="connsiteY163" fmla="*/ 2523948 h 2523948"/>
                <a:gd name="connsiteX164" fmla="*/ 1976098 w 5137844"/>
                <a:gd name="connsiteY164" fmla="*/ 2523948 h 2523948"/>
                <a:gd name="connsiteX165" fmla="*/ 833098 w 5137844"/>
                <a:gd name="connsiteY165" fmla="*/ 2523948 h 2523948"/>
                <a:gd name="connsiteX166" fmla="*/ 609420 w 5137844"/>
                <a:gd name="connsiteY166" fmla="*/ 2395471 h 2523948"/>
                <a:gd name="connsiteX167" fmla="*/ 29513 w 5137844"/>
                <a:gd name="connsiteY167" fmla="*/ 1390451 h 2523948"/>
                <a:gd name="connsiteX168" fmla="*/ 0 w 5137844"/>
                <a:gd name="connsiteY168" fmla="*/ 1261974 h 25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5137844" h="2523948">
                  <a:moveTo>
                    <a:pt x="135606" y="1261974"/>
                  </a:moveTo>
                  <a:cubicBezTo>
                    <a:pt x="135606" y="1304409"/>
                    <a:pt x="144559" y="1346843"/>
                    <a:pt x="162467" y="1378906"/>
                  </a:cubicBezTo>
                  <a:cubicBezTo>
                    <a:pt x="162467" y="1378906"/>
                    <a:pt x="162467" y="1378906"/>
                    <a:pt x="690261" y="2293610"/>
                  </a:cubicBezTo>
                  <a:cubicBezTo>
                    <a:pt x="727960" y="2357733"/>
                    <a:pt x="820324" y="2410541"/>
                    <a:pt x="893838" y="2410541"/>
                  </a:cubicBezTo>
                  <a:lnTo>
                    <a:pt x="1084338" y="2410541"/>
                  </a:lnTo>
                  <a:lnTo>
                    <a:pt x="1934122" y="2410541"/>
                  </a:lnTo>
                  <a:lnTo>
                    <a:pt x="1949425" y="2410541"/>
                  </a:lnTo>
                  <a:lnTo>
                    <a:pt x="1956221" y="2410541"/>
                  </a:lnTo>
                  <a:lnTo>
                    <a:pt x="2124622" y="2410541"/>
                  </a:lnTo>
                  <a:lnTo>
                    <a:pt x="2139925" y="2410541"/>
                  </a:lnTo>
                  <a:lnTo>
                    <a:pt x="2146721" y="2410541"/>
                  </a:lnTo>
                  <a:lnTo>
                    <a:pt x="2989710" y="2410541"/>
                  </a:lnTo>
                  <a:lnTo>
                    <a:pt x="2996506" y="2410541"/>
                  </a:lnTo>
                  <a:lnTo>
                    <a:pt x="3011809" y="2410541"/>
                  </a:lnTo>
                  <a:lnTo>
                    <a:pt x="3180210" y="2410541"/>
                  </a:lnTo>
                  <a:lnTo>
                    <a:pt x="3187006" y="2410541"/>
                  </a:lnTo>
                  <a:lnTo>
                    <a:pt x="3202309" y="2410541"/>
                  </a:lnTo>
                  <a:lnTo>
                    <a:pt x="4052093" y="2410541"/>
                  </a:lnTo>
                  <a:lnTo>
                    <a:pt x="4242593" y="2410541"/>
                  </a:lnTo>
                  <a:cubicBezTo>
                    <a:pt x="4317992" y="2410541"/>
                    <a:pt x="4408471" y="2357733"/>
                    <a:pt x="4446171" y="2293610"/>
                  </a:cubicBezTo>
                  <a:cubicBezTo>
                    <a:pt x="4446171" y="2293610"/>
                    <a:pt x="4446171" y="2293610"/>
                    <a:pt x="4973965" y="1378906"/>
                  </a:cubicBezTo>
                  <a:cubicBezTo>
                    <a:pt x="5011664" y="1314782"/>
                    <a:pt x="5011664" y="1209166"/>
                    <a:pt x="4973965" y="1145043"/>
                  </a:cubicBezTo>
                  <a:cubicBezTo>
                    <a:pt x="4973965" y="1145043"/>
                    <a:pt x="4973965" y="1145043"/>
                    <a:pt x="4446171" y="230339"/>
                  </a:cubicBezTo>
                  <a:cubicBezTo>
                    <a:pt x="4408471" y="166215"/>
                    <a:pt x="4317992" y="113407"/>
                    <a:pt x="4242593" y="113407"/>
                  </a:cubicBezTo>
                  <a:cubicBezTo>
                    <a:pt x="4242593" y="113407"/>
                    <a:pt x="4242593" y="113407"/>
                    <a:pt x="4133871" y="113407"/>
                  </a:cubicBezTo>
                  <a:lnTo>
                    <a:pt x="4052093" y="113407"/>
                  </a:lnTo>
                  <a:lnTo>
                    <a:pt x="4050394" y="113407"/>
                  </a:lnTo>
                  <a:lnTo>
                    <a:pt x="4038503" y="113407"/>
                  </a:lnTo>
                  <a:lnTo>
                    <a:pt x="4030245" y="113407"/>
                  </a:lnTo>
                  <a:lnTo>
                    <a:pt x="4006226" y="113407"/>
                  </a:lnTo>
                  <a:lnTo>
                    <a:pt x="3943371" y="113407"/>
                  </a:lnTo>
                  <a:lnTo>
                    <a:pt x="3875656" y="113407"/>
                  </a:lnTo>
                  <a:lnTo>
                    <a:pt x="3839745" y="113407"/>
                  </a:lnTo>
                  <a:lnTo>
                    <a:pt x="3776065" y="113407"/>
                  </a:lnTo>
                  <a:lnTo>
                    <a:pt x="3685156" y="113407"/>
                  </a:lnTo>
                  <a:lnTo>
                    <a:pt x="3659911" y="113407"/>
                  </a:lnTo>
                  <a:lnTo>
                    <a:pt x="3585565" y="113407"/>
                  </a:lnTo>
                  <a:lnTo>
                    <a:pt x="3525919" y="113407"/>
                  </a:lnTo>
                  <a:lnTo>
                    <a:pt x="3469411" y="113407"/>
                  </a:lnTo>
                  <a:lnTo>
                    <a:pt x="3372816" y="113407"/>
                  </a:lnTo>
                  <a:lnTo>
                    <a:pt x="3335419" y="113407"/>
                  </a:lnTo>
                  <a:lnTo>
                    <a:pt x="3202309" y="113407"/>
                  </a:lnTo>
                  <a:lnTo>
                    <a:pt x="3200246" y="113407"/>
                  </a:lnTo>
                  <a:lnTo>
                    <a:pt x="3187006" y="113407"/>
                  </a:lnTo>
                  <a:lnTo>
                    <a:pt x="3185815" y="113407"/>
                  </a:lnTo>
                  <a:lnTo>
                    <a:pt x="3182316" y="113407"/>
                  </a:lnTo>
                  <a:lnTo>
                    <a:pt x="3180210" y="113407"/>
                  </a:lnTo>
                  <a:cubicBezTo>
                    <a:pt x="3180210" y="113407"/>
                    <a:pt x="3180210" y="113407"/>
                    <a:pt x="3163716" y="113407"/>
                  </a:cubicBezTo>
                  <a:lnTo>
                    <a:pt x="3146643" y="113407"/>
                  </a:lnTo>
                  <a:lnTo>
                    <a:pt x="3124544" y="113407"/>
                  </a:lnTo>
                  <a:lnTo>
                    <a:pt x="3070360" y="113407"/>
                  </a:lnTo>
                  <a:lnTo>
                    <a:pt x="3048262" y="113407"/>
                  </a:lnTo>
                  <a:lnTo>
                    <a:pt x="3014437" y="113407"/>
                  </a:lnTo>
                  <a:lnTo>
                    <a:pt x="3011809" y="113407"/>
                  </a:lnTo>
                  <a:lnTo>
                    <a:pt x="3009746" y="113407"/>
                  </a:lnTo>
                  <a:lnTo>
                    <a:pt x="2996506" y="113407"/>
                  </a:lnTo>
                  <a:lnTo>
                    <a:pt x="2995315" y="113407"/>
                  </a:lnTo>
                  <a:lnTo>
                    <a:pt x="2992338" y="113407"/>
                  </a:lnTo>
                  <a:lnTo>
                    <a:pt x="2989710" y="113407"/>
                  </a:lnTo>
                  <a:lnTo>
                    <a:pt x="2987648" y="113407"/>
                  </a:lnTo>
                  <a:lnTo>
                    <a:pt x="2973216" y="113407"/>
                  </a:lnTo>
                  <a:lnTo>
                    <a:pt x="2956143" y="113407"/>
                  </a:lnTo>
                  <a:lnTo>
                    <a:pt x="2944597" y="113407"/>
                  </a:lnTo>
                  <a:lnTo>
                    <a:pt x="2934044" y="113407"/>
                  </a:lnTo>
                  <a:lnTo>
                    <a:pt x="2922498" y="113407"/>
                  </a:lnTo>
                  <a:lnTo>
                    <a:pt x="2879860" y="113407"/>
                  </a:lnTo>
                  <a:lnTo>
                    <a:pt x="2859294" y="113407"/>
                  </a:lnTo>
                  <a:lnTo>
                    <a:pt x="2857762" y="113407"/>
                  </a:lnTo>
                  <a:lnTo>
                    <a:pt x="2837195" y="113407"/>
                  </a:lnTo>
                  <a:lnTo>
                    <a:pt x="2823937" y="113407"/>
                  </a:lnTo>
                  <a:lnTo>
                    <a:pt x="2801838" y="113407"/>
                  </a:lnTo>
                  <a:lnTo>
                    <a:pt x="2756982" y="113407"/>
                  </a:lnTo>
                  <a:lnTo>
                    <a:pt x="2754097" y="113407"/>
                  </a:lnTo>
                  <a:lnTo>
                    <a:pt x="2734884" y="113407"/>
                  </a:lnTo>
                  <a:lnTo>
                    <a:pt x="2731998" y="113407"/>
                  </a:lnTo>
                  <a:lnTo>
                    <a:pt x="2668794" y="113407"/>
                  </a:lnTo>
                  <a:lnTo>
                    <a:pt x="2646695" y="113407"/>
                  </a:lnTo>
                  <a:lnTo>
                    <a:pt x="2636115" y="113407"/>
                  </a:lnTo>
                  <a:lnTo>
                    <a:pt x="2614017" y="113407"/>
                  </a:lnTo>
                  <a:lnTo>
                    <a:pt x="2566482" y="113407"/>
                  </a:lnTo>
                  <a:lnTo>
                    <a:pt x="2544384" y="113407"/>
                  </a:lnTo>
                  <a:lnTo>
                    <a:pt x="2495147" y="113407"/>
                  </a:lnTo>
                  <a:lnTo>
                    <a:pt x="2473049" y="113407"/>
                  </a:lnTo>
                  <a:lnTo>
                    <a:pt x="2445615" y="113407"/>
                  </a:lnTo>
                  <a:lnTo>
                    <a:pt x="2423517" y="113407"/>
                  </a:lnTo>
                  <a:lnTo>
                    <a:pt x="2332532" y="113407"/>
                  </a:lnTo>
                  <a:lnTo>
                    <a:pt x="2310433" y="113407"/>
                  </a:lnTo>
                  <a:lnTo>
                    <a:pt x="2304647" y="113407"/>
                  </a:lnTo>
                  <a:lnTo>
                    <a:pt x="2282549" y="113407"/>
                  </a:lnTo>
                  <a:lnTo>
                    <a:pt x="2146721" y="113407"/>
                  </a:lnTo>
                  <a:lnTo>
                    <a:pt x="2142032" y="113407"/>
                  </a:lnTo>
                  <a:lnTo>
                    <a:pt x="2139925" y="113407"/>
                  </a:lnTo>
                  <a:lnTo>
                    <a:pt x="2137864" y="113407"/>
                  </a:lnTo>
                  <a:lnTo>
                    <a:pt x="2124622" y="113407"/>
                  </a:lnTo>
                  <a:lnTo>
                    <a:pt x="2123432" y="113407"/>
                  </a:lnTo>
                  <a:lnTo>
                    <a:pt x="2119933" y="113407"/>
                  </a:lnTo>
                  <a:lnTo>
                    <a:pt x="2097049" y="113407"/>
                  </a:lnTo>
                  <a:cubicBezTo>
                    <a:pt x="2073661" y="113407"/>
                    <a:pt x="2037517" y="113407"/>
                    <a:pt x="1981658" y="113407"/>
                  </a:cubicBezTo>
                  <a:lnTo>
                    <a:pt x="1956221" y="113407"/>
                  </a:lnTo>
                  <a:lnTo>
                    <a:pt x="1949425" y="113407"/>
                  </a:lnTo>
                  <a:lnTo>
                    <a:pt x="1947364" y="113407"/>
                  </a:lnTo>
                  <a:lnTo>
                    <a:pt x="1934122" y="113407"/>
                  </a:lnTo>
                  <a:lnTo>
                    <a:pt x="1932932" y="113407"/>
                  </a:lnTo>
                  <a:lnTo>
                    <a:pt x="1906549" y="113407"/>
                  </a:lnTo>
                  <a:lnTo>
                    <a:pt x="1882214" y="113407"/>
                  </a:lnTo>
                  <a:lnTo>
                    <a:pt x="1861030" y="113407"/>
                  </a:lnTo>
                  <a:lnTo>
                    <a:pt x="1791158" y="113407"/>
                  </a:lnTo>
                  <a:lnTo>
                    <a:pt x="1747978" y="113407"/>
                  </a:lnTo>
                  <a:lnTo>
                    <a:pt x="1691714" y="113407"/>
                  </a:lnTo>
                  <a:lnTo>
                    <a:pt x="1573733" y="113407"/>
                  </a:lnTo>
                  <a:lnTo>
                    <a:pt x="1557478" y="113407"/>
                  </a:lnTo>
                  <a:lnTo>
                    <a:pt x="1383233" y="113407"/>
                  </a:lnTo>
                  <a:lnTo>
                    <a:pt x="1354259" y="113407"/>
                  </a:lnTo>
                  <a:lnTo>
                    <a:pt x="1163759" y="113407"/>
                  </a:lnTo>
                  <a:lnTo>
                    <a:pt x="1084338" y="113407"/>
                  </a:lnTo>
                  <a:lnTo>
                    <a:pt x="893838" y="113407"/>
                  </a:lnTo>
                  <a:cubicBezTo>
                    <a:pt x="820324" y="113407"/>
                    <a:pt x="727960" y="166215"/>
                    <a:pt x="690261" y="230339"/>
                  </a:cubicBezTo>
                  <a:cubicBezTo>
                    <a:pt x="690261" y="230339"/>
                    <a:pt x="690261" y="230339"/>
                    <a:pt x="162467" y="1145043"/>
                  </a:cubicBezTo>
                  <a:cubicBezTo>
                    <a:pt x="144559" y="1177105"/>
                    <a:pt x="135606" y="1219539"/>
                    <a:pt x="135606" y="1261974"/>
                  </a:cubicBezTo>
                  <a:close/>
                  <a:moveTo>
                    <a:pt x="0" y="1261974"/>
                  </a:moveTo>
                  <a:cubicBezTo>
                    <a:pt x="0" y="1215349"/>
                    <a:pt x="9837" y="1168725"/>
                    <a:pt x="29513" y="1133497"/>
                  </a:cubicBezTo>
                  <a:cubicBezTo>
                    <a:pt x="609420" y="128477"/>
                    <a:pt x="609420" y="128477"/>
                    <a:pt x="609420" y="128477"/>
                  </a:cubicBezTo>
                  <a:cubicBezTo>
                    <a:pt x="650842" y="58022"/>
                    <a:pt x="752325" y="0"/>
                    <a:pt x="833098" y="0"/>
                  </a:cubicBezTo>
                  <a:cubicBezTo>
                    <a:pt x="1702959" y="0"/>
                    <a:pt x="1920424" y="0"/>
                    <a:pt x="1974790" y="0"/>
                  </a:cubicBezTo>
                  <a:lnTo>
                    <a:pt x="1976098" y="0"/>
                  </a:lnTo>
                  <a:lnTo>
                    <a:pt x="1990647" y="0"/>
                  </a:lnTo>
                  <a:lnTo>
                    <a:pt x="1992912" y="0"/>
                  </a:lnTo>
                  <a:lnTo>
                    <a:pt x="2000379" y="0"/>
                  </a:lnTo>
                  <a:lnTo>
                    <a:pt x="2180255" y="0"/>
                  </a:lnTo>
                  <a:lnTo>
                    <a:pt x="2204536" y="0"/>
                  </a:lnTo>
                  <a:lnTo>
                    <a:pt x="2358928" y="0"/>
                  </a:lnTo>
                  <a:lnTo>
                    <a:pt x="2383208" y="0"/>
                  </a:lnTo>
                  <a:lnTo>
                    <a:pt x="2513815" y="0"/>
                  </a:lnTo>
                  <a:lnTo>
                    <a:pt x="2538095" y="0"/>
                  </a:lnTo>
                  <a:lnTo>
                    <a:pt x="2646616" y="0"/>
                  </a:lnTo>
                  <a:lnTo>
                    <a:pt x="2670896" y="0"/>
                  </a:lnTo>
                  <a:lnTo>
                    <a:pt x="2759029" y="0"/>
                  </a:lnTo>
                  <a:lnTo>
                    <a:pt x="2783310" y="0"/>
                  </a:lnTo>
                  <a:lnTo>
                    <a:pt x="2852754" y="0"/>
                  </a:lnTo>
                  <a:lnTo>
                    <a:pt x="2877035" y="0"/>
                  </a:lnTo>
                  <a:lnTo>
                    <a:pt x="2929490" y="0"/>
                  </a:lnTo>
                  <a:lnTo>
                    <a:pt x="2953771" y="0"/>
                  </a:lnTo>
                  <a:lnTo>
                    <a:pt x="2990936" y="0"/>
                  </a:lnTo>
                  <a:lnTo>
                    <a:pt x="3015216" y="0"/>
                  </a:lnTo>
                  <a:lnTo>
                    <a:pt x="3074750" y="0"/>
                  </a:lnTo>
                  <a:lnTo>
                    <a:pt x="3099031" y="0"/>
                  </a:lnTo>
                  <a:lnTo>
                    <a:pt x="3117790" y="0"/>
                  </a:lnTo>
                  <a:cubicBezTo>
                    <a:pt x="3135912" y="0"/>
                    <a:pt x="3135912" y="0"/>
                    <a:pt x="3135912" y="0"/>
                  </a:cubicBezTo>
                  <a:lnTo>
                    <a:pt x="3142071" y="0"/>
                  </a:lnTo>
                  <a:lnTo>
                    <a:pt x="3143379" y="0"/>
                  </a:lnTo>
                  <a:lnTo>
                    <a:pt x="3157927" y="0"/>
                  </a:lnTo>
                  <a:lnTo>
                    <a:pt x="3160193" y="0"/>
                  </a:lnTo>
                  <a:lnTo>
                    <a:pt x="3347536" y="0"/>
                  </a:lnTo>
                  <a:cubicBezTo>
                    <a:pt x="4303193" y="0"/>
                    <a:pt x="4303193" y="0"/>
                    <a:pt x="4303193" y="0"/>
                  </a:cubicBezTo>
                  <a:cubicBezTo>
                    <a:pt x="4386037" y="0"/>
                    <a:pt x="4485449" y="58022"/>
                    <a:pt x="4526872" y="128477"/>
                  </a:cubicBezTo>
                  <a:cubicBezTo>
                    <a:pt x="5106779" y="1133497"/>
                    <a:pt x="5106779" y="1133497"/>
                    <a:pt x="5106779" y="1133497"/>
                  </a:cubicBezTo>
                  <a:cubicBezTo>
                    <a:pt x="5148200" y="1203952"/>
                    <a:pt x="5148200" y="1319996"/>
                    <a:pt x="5106779" y="1390451"/>
                  </a:cubicBezTo>
                  <a:cubicBezTo>
                    <a:pt x="4526872" y="2395471"/>
                    <a:pt x="4526872" y="2395471"/>
                    <a:pt x="4526872" y="2395471"/>
                  </a:cubicBezTo>
                  <a:cubicBezTo>
                    <a:pt x="4485449" y="2465926"/>
                    <a:pt x="4386037" y="2523948"/>
                    <a:pt x="4303193" y="2523948"/>
                  </a:cubicBezTo>
                  <a:lnTo>
                    <a:pt x="3160193" y="2523948"/>
                  </a:lnTo>
                  <a:lnTo>
                    <a:pt x="3143379" y="2523948"/>
                  </a:lnTo>
                  <a:lnTo>
                    <a:pt x="3135912" y="2523948"/>
                  </a:lnTo>
                  <a:lnTo>
                    <a:pt x="2000379" y="2523948"/>
                  </a:lnTo>
                  <a:lnTo>
                    <a:pt x="1992912" y="2523948"/>
                  </a:lnTo>
                  <a:lnTo>
                    <a:pt x="1976098" y="2523948"/>
                  </a:lnTo>
                  <a:lnTo>
                    <a:pt x="833098" y="2523948"/>
                  </a:lnTo>
                  <a:cubicBezTo>
                    <a:pt x="752325" y="2523948"/>
                    <a:pt x="650842" y="2465926"/>
                    <a:pt x="609420" y="2395471"/>
                  </a:cubicBezTo>
                  <a:cubicBezTo>
                    <a:pt x="29513" y="1390451"/>
                    <a:pt x="29513" y="1390451"/>
                    <a:pt x="29513" y="1390451"/>
                  </a:cubicBezTo>
                  <a:cubicBezTo>
                    <a:pt x="9837" y="1355223"/>
                    <a:pt x="0" y="1308599"/>
                    <a:pt x="0" y="1261974"/>
                  </a:cubicBezTo>
                  <a:close/>
                </a:path>
              </a:pathLst>
            </a:custGeom>
            <a:solidFill>
              <a:schemeClr val="accent3"/>
            </a:solidFill>
            <a:ln w="25400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773540" y="2423160"/>
              <a:ext cx="2376264" cy="6267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TextBox 29"/>
          <p:cNvSpPr txBox="1"/>
          <p:nvPr/>
        </p:nvSpPr>
        <p:spPr>
          <a:xfrm>
            <a:off x="5391792" y="3364879"/>
            <a:ext cx="2411587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/>
              <a:t>IOS</a:t>
            </a:r>
            <a:r>
              <a:rPr lang="zh-CN" altLang="zh-CN" sz="2800" dirty="0"/>
              <a:t>系统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zh-CN" sz="2800" dirty="0"/>
              <a:t>安卓系统</a:t>
            </a:r>
          </a:p>
        </p:txBody>
      </p:sp>
      <p:sp>
        <p:nvSpPr>
          <p:cNvPr id="82" name="TextBox 30"/>
          <p:cNvSpPr txBox="1"/>
          <p:nvPr/>
        </p:nvSpPr>
        <p:spPr>
          <a:xfrm>
            <a:off x="5007000" y="2440405"/>
            <a:ext cx="25416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支持运行环境</a:t>
            </a:r>
          </a:p>
        </p:txBody>
      </p:sp>
      <p:sp>
        <p:nvSpPr>
          <p:cNvPr id="84" name="TextBox 20"/>
          <p:cNvSpPr txBox="1"/>
          <p:nvPr/>
        </p:nvSpPr>
        <p:spPr>
          <a:xfrm>
            <a:off x="5889589" y="1608429"/>
            <a:ext cx="42319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8641034" y="1278940"/>
            <a:ext cx="2523948" cy="5137844"/>
            <a:chOff x="699698" y="1340769"/>
            <a:chExt cx="2523948" cy="5137844"/>
          </a:xfrm>
        </p:grpSpPr>
        <p:sp>
          <p:nvSpPr>
            <p:cNvPr id="86" name="任意多边形 85"/>
            <p:cNvSpPr/>
            <p:nvPr/>
          </p:nvSpPr>
          <p:spPr bwMode="auto">
            <a:xfrm rot="5400000">
              <a:off x="-607250" y="2647717"/>
              <a:ext cx="5137844" cy="2523948"/>
            </a:xfrm>
            <a:custGeom>
              <a:avLst/>
              <a:gdLst>
                <a:gd name="connsiteX0" fmla="*/ 135606 w 5137844"/>
                <a:gd name="connsiteY0" fmla="*/ 1261974 h 2523948"/>
                <a:gd name="connsiteX1" fmla="*/ 162467 w 5137844"/>
                <a:gd name="connsiteY1" fmla="*/ 1378906 h 2523948"/>
                <a:gd name="connsiteX2" fmla="*/ 690261 w 5137844"/>
                <a:gd name="connsiteY2" fmla="*/ 2293610 h 2523948"/>
                <a:gd name="connsiteX3" fmla="*/ 893838 w 5137844"/>
                <a:gd name="connsiteY3" fmla="*/ 2410541 h 2523948"/>
                <a:gd name="connsiteX4" fmla="*/ 1084338 w 5137844"/>
                <a:gd name="connsiteY4" fmla="*/ 2410541 h 2523948"/>
                <a:gd name="connsiteX5" fmla="*/ 1934122 w 5137844"/>
                <a:gd name="connsiteY5" fmla="*/ 2410541 h 2523948"/>
                <a:gd name="connsiteX6" fmla="*/ 1949425 w 5137844"/>
                <a:gd name="connsiteY6" fmla="*/ 2410541 h 2523948"/>
                <a:gd name="connsiteX7" fmla="*/ 1956221 w 5137844"/>
                <a:gd name="connsiteY7" fmla="*/ 2410541 h 2523948"/>
                <a:gd name="connsiteX8" fmla="*/ 2124622 w 5137844"/>
                <a:gd name="connsiteY8" fmla="*/ 2410541 h 2523948"/>
                <a:gd name="connsiteX9" fmla="*/ 2139925 w 5137844"/>
                <a:gd name="connsiteY9" fmla="*/ 2410541 h 2523948"/>
                <a:gd name="connsiteX10" fmla="*/ 2146721 w 5137844"/>
                <a:gd name="connsiteY10" fmla="*/ 2410541 h 2523948"/>
                <a:gd name="connsiteX11" fmla="*/ 2989710 w 5137844"/>
                <a:gd name="connsiteY11" fmla="*/ 2410541 h 2523948"/>
                <a:gd name="connsiteX12" fmla="*/ 2996506 w 5137844"/>
                <a:gd name="connsiteY12" fmla="*/ 2410541 h 2523948"/>
                <a:gd name="connsiteX13" fmla="*/ 3011809 w 5137844"/>
                <a:gd name="connsiteY13" fmla="*/ 2410541 h 2523948"/>
                <a:gd name="connsiteX14" fmla="*/ 3180210 w 5137844"/>
                <a:gd name="connsiteY14" fmla="*/ 2410541 h 2523948"/>
                <a:gd name="connsiteX15" fmla="*/ 3187006 w 5137844"/>
                <a:gd name="connsiteY15" fmla="*/ 2410541 h 2523948"/>
                <a:gd name="connsiteX16" fmla="*/ 3202309 w 5137844"/>
                <a:gd name="connsiteY16" fmla="*/ 2410541 h 2523948"/>
                <a:gd name="connsiteX17" fmla="*/ 4052093 w 5137844"/>
                <a:gd name="connsiteY17" fmla="*/ 2410541 h 2523948"/>
                <a:gd name="connsiteX18" fmla="*/ 4242593 w 5137844"/>
                <a:gd name="connsiteY18" fmla="*/ 2410541 h 2523948"/>
                <a:gd name="connsiteX19" fmla="*/ 4446171 w 5137844"/>
                <a:gd name="connsiteY19" fmla="*/ 2293610 h 2523948"/>
                <a:gd name="connsiteX20" fmla="*/ 4973965 w 5137844"/>
                <a:gd name="connsiteY20" fmla="*/ 1378906 h 2523948"/>
                <a:gd name="connsiteX21" fmla="*/ 4973965 w 5137844"/>
                <a:gd name="connsiteY21" fmla="*/ 1145043 h 2523948"/>
                <a:gd name="connsiteX22" fmla="*/ 4446171 w 5137844"/>
                <a:gd name="connsiteY22" fmla="*/ 230339 h 2523948"/>
                <a:gd name="connsiteX23" fmla="*/ 4242593 w 5137844"/>
                <a:gd name="connsiteY23" fmla="*/ 113407 h 2523948"/>
                <a:gd name="connsiteX24" fmla="*/ 4133871 w 5137844"/>
                <a:gd name="connsiteY24" fmla="*/ 113407 h 2523948"/>
                <a:gd name="connsiteX25" fmla="*/ 4052093 w 5137844"/>
                <a:gd name="connsiteY25" fmla="*/ 113407 h 2523948"/>
                <a:gd name="connsiteX26" fmla="*/ 4050394 w 5137844"/>
                <a:gd name="connsiteY26" fmla="*/ 113407 h 2523948"/>
                <a:gd name="connsiteX27" fmla="*/ 4038503 w 5137844"/>
                <a:gd name="connsiteY27" fmla="*/ 113407 h 2523948"/>
                <a:gd name="connsiteX28" fmla="*/ 4030245 w 5137844"/>
                <a:gd name="connsiteY28" fmla="*/ 113407 h 2523948"/>
                <a:gd name="connsiteX29" fmla="*/ 4006226 w 5137844"/>
                <a:gd name="connsiteY29" fmla="*/ 113407 h 2523948"/>
                <a:gd name="connsiteX30" fmla="*/ 3943371 w 5137844"/>
                <a:gd name="connsiteY30" fmla="*/ 113407 h 2523948"/>
                <a:gd name="connsiteX31" fmla="*/ 3875656 w 5137844"/>
                <a:gd name="connsiteY31" fmla="*/ 113407 h 2523948"/>
                <a:gd name="connsiteX32" fmla="*/ 3839745 w 5137844"/>
                <a:gd name="connsiteY32" fmla="*/ 113407 h 2523948"/>
                <a:gd name="connsiteX33" fmla="*/ 3776065 w 5137844"/>
                <a:gd name="connsiteY33" fmla="*/ 113407 h 2523948"/>
                <a:gd name="connsiteX34" fmla="*/ 3685156 w 5137844"/>
                <a:gd name="connsiteY34" fmla="*/ 113407 h 2523948"/>
                <a:gd name="connsiteX35" fmla="*/ 3659911 w 5137844"/>
                <a:gd name="connsiteY35" fmla="*/ 113407 h 2523948"/>
                <a:gd name="connsiteX36" fmla="*/ 3585565 w 5137844"/>
                <a:gd name="connsiteY36" fmla="*/ 113407 h 2523948"/>
                <a:gd name="connsiteX37" fmla="*/ 3525919 w 5137844"/>
                <a:gd name="connsiteY37" fmla="*/ 113407 h 2523948"/>
                <a:gd name="connsiteX38" fmla="*/ 3469411 w 5137844"/>
                <a:gd name="connsiteY38" fmla="*/ 113407 h 2523948"/>
                <a:gd name="connsiteX39" fmla="*/ 3372816 w 5137844"/>
                <a:gd name="connsiteY39" fmla="*/ 113407 h 2523948"/>
                <a:gd name="connsiteX40" fmla="*/ 3335419 w 5137844"/>
                <a:gd name="connsiteY40" fmla="*/ 113407 h 2523948"/>
                <a:gd name="connsiteX41" fmla="*/ 3202309 w 5137844"/>
                <a:gd name="connsiteY41" fmla="*/ 113407 h 2523948"/>
                <a:gd name="connsiteX42" fmla="*/ 3200246 w 5137844"/>
                <a:gd name="connsiteY42" fmla="*/ 113407 h 2523948"/>
                <a:gd name="connsiteX43" fmla="*/ 3187006 w 5137844"/>
                <a:gd name="connsiteY43" fmla="*/ 113407 h 2523948"/>
                <a:gd name="connsiteX44" fmla="*/ 3185815 w 5137844"/>
                <a:gd name="connsiteY44" fmla="*/ 113407 h 2523948"/>
                <a:gd name="connsiteX45" fmla="*/ 3182316 w 5137844"/>
                <a:gd name="connsiteY45" fmla="*/ 113407 h 2523948"/>
                <a:gd name="connsiteX46" fmla="*/ 3180210 w 5137844"/>
                <a:gd name="connsiteY46" fmla="*/ 113407 h 2523948"/>
                <a:gd name="connsiteX47" fmla="*/ 3163716 w 5137844"/>
                <a:gd name="connsiteY47" fmla="*/ 113407 h 2523948"/>
                <a:gd name="connsiteX48" fmla="*/ 3146643 w 5137844"/>
                <a:gd name="connsiteY48" fmla="*/ 113407 h 2523948"/>
                <a:gd name="connsiteX49" fmla="*/ 3124544 w 5137844"/>
                <a:gd name="connsiteY49" fmla="*/ 113407 h 2523948"/>
                <a:gd name="connsiteX50" fmla="*/ 3070360 w 5137844"/>
                <a:gd name="connsiteY50" fmla="*/ 113407 h 2523948"/>
                <a:gd name="connsiteX51" fmla="*/ 3048262 w 5137844"/>
                <a:gd name="connsiteY51" fmla="*/ 113407 h 2523948"/>
                <a:gd name="connsiteX52" fmla="*/ 3014437 w 5137844"/>
                <a:gd name="connsiteY52" fmla="*/ 113407 h 2523948"/>
                <a:gd name="connsiteX53" fmla="*/ 3011809 w 5137844"/>
                <a:gd name="connsiteY53" fmla="*/ 113407 h 2523948"/>
                <a:gd name="connsiteX54" fmla="*/ 3009746 w 5137844"/>
                <a:gd name="connsiteY54" fmla="*/ 113407 h 2523948"/>
                <a:gd name="connsiteX55" fmla="*/ 2996506 w 5137844"/>
                <a:gd name="connsiteY55" fmla="*/ 113407 h 2523948"/>
                <a:gd name="connsiteX56" fmla="*/ 2995315 w 5137844"/>
                <a:gd name="connsiteY56" fmla="*/ 113407 h 2523948"/>
                <a:gd name="connsiteX57" fmla="*/ 2992338 w 5137844"/>
                <a:gd name="connsiteY57" fmla="*/ 113407 h 2523948"/>
                <a:gd name="connsiteX58" fmla="*/ 2989710 w 5137844"/>
                <a:gd name="connsiteY58" fmla="*/ 113407 h 2523948"/>
                <a:gd name="connsiteX59" fmla="*/ 2987648 w 5137844"/>
                <a:gd name="connsiteY59" fmla="*/ 113407 h 2523948"/>
                <a:gd name="connsiteX60" fmla="*/ 2973216 w 5137844"/>
                <a:gd name="connsiteY60" fmla="*/ 113407 h 2523948"/>
                <a:gd name="connsiteX61" fmla="*/ 2956143 w 5137844"/>
                <a:gd name="connsiteY61" fmla="*/ 113407 h 2523948"/>
                <a:gd name="connsiteX62" fmla="*/ 2944597 w 5137844"/>
                <a:gd name="connsiteY62" fmla="*/ 113407 h 2523948"/>
                <a:gd name="connsiteX63" fmla="*/ 2934044 w 5137844"/>
                <a:gd name="connsiteY63" fmla="*/ 113407 h 2523948"/>
                <a:gd name="connsiteX64" fmla="*/ 2922498 w 5137844"/>
                <a:gd name="connsiteY64" fmla="*/ 113407 h 2523948"/>
                <a:gd name="connsiteX65" fmla="*/ 2879860 w 5137844"/>
                <a:gd name="connsiteY65" fmla="*/ 113407 h 2523948"/>
                <a:gd name="connsiteX66" fmla="*/ 2859294 w 5137844"/>
                <a:gd name="connsiteY66" fmla="*/ 113407 h 2523948"/>
                <a:gd name="connsiteX67" fmla="*/ 2857762 w 5137844"/>
                <a:gd name="connsiteY67" fmla="*/ 113407 h 2523948"/>
                <a:gd name="connsiteX68" fmla="*/ 2837195 w 5137844"/>
                <a:gd name="connsiteY68" fmla="*/ 113407 h 2523948"/>
                <a:gd name="connsiteX69" fmla="*/ 2823937 w 5137844"/>
                <a:gd name="connsiteY69" fmla="*/ 113407 h 2523948"/>
                <a:gd name="connsiteX70" fmla="*/ 2801838 w 5137844"/>
                <a:gd name="connsiteY70" fmla="*/ 113407 h 2523948"/>
                <a:gd name="connsiteX71" fmla="*/ 2756982 w 5137844"/>
                <a:gd name="connsiteY71" fmla="*/ 113407 h 2523948"/>
                <a:gd name="connsiteX72" fmla="*/ 2754097 w 5137844"/>
                <a:gd name="connsiteY72" fmla="*/ 113407 h 2523948"/>
                <a:gd name="connsiteX73" fmla="*/ 2734884 w 5137844"/>
                <a:gd name="connsiteY73" fmla="*/ 113407 h 2523948"/>
                <a:gd name="connsiteX74" fmla="*/ 2731998 w 5137844"/>
                <a:gd name="connsiteY74" fmla="*/ 113407 h 2523948"/>
                <a:gd name="connsiteX75" fmla="*/ 2668794 w 5137844"/>
                <a:gd name="connsiteY75" fmla="*/ 113407 h 2523948"/>
                <a:gd name="connsiteX76" fmla="*/ 2646695 w 5137844"/>
                <a:gd name="connsiteY76" fmla="*/ 113407 h 2523948"/>
                <a:gd name="connsiteX77" fmla="*/ 2636115 w 5137844"/>
                <a:gd name="connsiteY77" fmla="*/ 113407 h 2523948"/>
                <a:gd name="connsiteX78" fmla="*/ 2614017 w 5137844"/>
                <a:gd name="connsiteY78" fmla="*/ 113407 h 2523948"/>
                <a:gd name="connsiteX79" fmla="*/ 2566482 w 5137844"/>
                <a:gd name="connsiteY79" fmla="*/ 113407 h 2523948"/>
                <a:gd name="connsiteX80" fmla="*/ 2544384 w 5137844"/>
                <a:gd name="connsiteY80" fmla="*/ 113407 h 2523948"/>
                <a:gd name="connsiteX81" fmla="*/ 2495147 w 5137844"/>
                <a:gd name="connsiteY81" fmla="*/ 113407 h 2523948"/>
                <a:gd name="connsiteX82" fmla="*/ 2473049 w 5137844"/>
                <a:gd name="connsiteY82" fmla="*/ 113407 h 2523948"/>
                <a:gd name="connsiteX83" fmla="*/ 2445615 w 5137844"/>
                <a:gd name="connsiteY83" fmla="*/ 113407 h 2523948"/>
                <a:gd name="connsiteX84" fmla="*/ 2423517 w 5137844"/>
                <a:gd name="connsiteY84" fmla="*/ 113407 h 2523948"/>
                <a:gd name="connsiteX85" fmla="*/ 2332532 w 5137844"/>
                <a:gd name="connsiteY85" fmla="*/ 113407 h 2523948"/>
                <a:gd name="connsiteX86" fmla="*/ 2310433 w 5137844"/>
                <a:gd name="connsiteY86" fmla="*/ 113407 h 2523948"/>
                <a:gd name="connsiteX87" fmla="*/ 2304647 w 5137844"/>
                <a:gd name="connsiteY87" fmla="*/ 113407 h 2523948"/>
                <a:gd name="connsiteX88" fmla="*/ 2282549 w 5137844"/>
                <a:gd name="connsiteY88" fmla="*/ 113407 h 2523948"/>
                <a:gd name="connsiteX89" fmla="*/ 2146721 w 5137844"/>
                <a:gd name="connsiteY89" fmla="*/ 113407 h 2523948"/>
                <a:gd name="connsiteX90" fmla="*/ 2142032 w 5137844"/>
                <a:gd name="connsiteY90" fmla="*/ 113407 h 2523948"/>
                <a:gd name="connsiteX91" fmla="*/ 2139925 w 5137844"/>
                <a:gd name="connsiteY91" fmla="*/ 113407 h 2523948"/>
                <a:gd name="connsiteX92" fmla="*/ 2137864 w 5137844"/>
                <a:gd name="connsiteY92" fmla="*/ 113407 h 2523948"/>
                <a:gd name="connsiteX93" fmla="*/ 2124622 w 5137844"/>
                <a:gd name="connsiteY93" fmla="*/ 113407 h 2523948"/>
                <a:gd name="connsiteX94" fmla="*/ 2123432 w 5137844"/>
                <a:gd name="connsiteY94" fmla="*/ 113407 h 2523948"/>
                <a:gd name="connsiteX95" fmla="*/ 2119933 w 5137844"/>
                <a:gd name="connsiteY95" fmla="*/ 113407 h 2523948"/>
                <a:gd name="connsiteX96" fmla="*/ 2097049 w 5137844"/>
                <a:gd name="connsiteY96" fmla="*/ 113407 h 2523948"/>
                <a:gd name="connsiteX97" fmla="*/ 1981658 w 5137844"/>
                <a:gd name="connsiteY97" fmla="*/ 113407 h 2523948"/>
                <a:gd name="connsiteX98" fmla="*/ 1956221 w 5137844"/>
                <a:gd name="connsiteY98" fmla="*/ 113407 h 2523948"/>
                <a:gd name="connsiteX99" fmla="*/ 1949425 w 5137844"/>
                <a:gd name="connsiteY99" fmla="*/ 113407 h 2523948"/>
                <a:gd name="connsiteX100" fmla="*/ 1947364 w 5137844"/>
                <a:gd name="connsiteY100" fmla="*/ 113407 h 2523948"/>
                <a:gd name="connsiteX101" fmla="*/ 1934122 w 5137844"/>
                <a:gd name="connsiteY101" fmla="*/ 113407 h 2523948"/>
                <a:gd name="connsiteX102" fmla="*/ 1932932 w 5137844"/>
                <a:gd name="connsiteY102" fmla="*/ 113407 h 2523948"/>
                <a:gd name="connsiteX103" fmla="*/ 1906549 w 5137844"/>
                <a:gd name="connsiteY103" fmla="*/ 113407 h 2523948"/>
                <a:gd name="connsiteX104" fmla="*/ 1882214 w 5137844"/>
                <a:gd name="connsiteY104" fmla="*/ 113407 h 2523948"/>
                <a:gd name="connsiteX105" fmla="*/ 1861030 w 5137844"/>
                <a:gd name="connsiteY105" fmla="*/ 113407 h 2523948"/>
                <a:gd name="connsiteX106" fmla="*/ 1791158 w 5137844"/>
                <a:gd name="connsiteY106" fmla="*/ 113407 h 2523948"/>
                <a:gd name="connsiteX107" fmla="*/ 1747978 w 5137844"/>
                <a:gd name="connsiteY107" fmla="*/ 113407 h 2523948"/>
                <a:gd name="connsiteX108" fmla="*/ 1691714 w 5137844"/>
                <a:gd name="connsiteY108" fmla="*/ 113407 h 2523948"/>
                <a:gd name="connsiteX109" fmla="*/ 1573733 w 5137844"/>
                <a:gd name="connsiteY109" fmla="*/ 113407 h 2523948"/>
                <a:gd name="connsiteX110" fmla="*/ 1557478 w 5137844"/>
                <a:gd name="connsiteY110" fmla="*/ 113407 h 2523948"/>
                <a:gd name="connsiteX111" fmla="*/ 1383233 w 5137844"/>
                <a:gd name="connsiteY111" fmla="*/ 113407 h 2523948"/>
                <a:gd name="connsiteX112" fmla="*/ 1354259 w 5137844"/>
                <a:gd name="connsiteY112" fmla="*/ 113407 h 2523948"/>
                <a:gd name="connsiteX113" fmla="*/ 1163759 w 5137844"/>
                <a:gd name="connsiteY113" fmla="*/ 113407 h 2523948"/>
                <a:gd name="connsiteX114" fmla="*/ 1084338 w 5137844"/>
                <a:gd name="connsiteY114" fmla="*/ 113407 h 2523948"/>
                <a:gd name="connsiteX115" fmla="*/ 893838 w 5137844"/>
                <a:gd name="connsiteY115" fmla="*/ 113407 h 2523948"/>
                <a:gd name="connsiteX116" fmla="*/ 690261 w 5137844"/>
                <a:gd name="connsiteY116" fmla="*/ 230339 h 2523948"/>
                <a:gd name="connsiteX117" fmla="*/ 162467 w 5137844"/>
                <a:gd name="connsiteY117" fmla="*/ 1145043 h 2523948"/>
                <a:gd name="connsiteX118" fmla="*/ 135606 w 5137844"/>
                <a:gd name="connsiteY118" fmla="*/ 1261974 h 2523948"/>
                <a:gd name="connsiteX119" fmla="*/ 0 w 5137844"/>
                <a:gd name="connsiteY119" fmla="*/ 1261974 h 2523948"/>
                <a:gd name="connsiteX120" fmla="*/ 29513 w 5137844"/>
                <a:gd name="connsiteY120" fmla="*/ 1133497 h 2523948"/>
                <a:gd name="connsiteX121" fmla="*/ 609420 w 5137844"/>
                <a:gd name="connsiteY121" fmla="*/ 128477 h 2523948"/>
                <a:gd name="connsiteX122" fmla="*/ 833098 w 5137844"/>
                <a:gd name="connsiteY122" fmla="*/ 0 h 2523948"/>
                <a:gd name="connsiteX123" fmla="*/ 1974790 w 5137844"/>
                <a:gd name="connsiteY123" fmla="*/ 0 h 2523948"/>
                <a:gd name="connsiteX124" fmla="*/ 1976098 w 5137844"/>
                <a:gd name="connsiteY124" fmla="*/ 0 h 2523948"/>
                <a:gd name="connsiteX125" fmla="*/ 1990647 w 5137844"/>
                <a:gd name="connsiteY125" fmla="*/ 0 h 2523948"/>
                <a:gd name="connsiteX126" fmla="*/ 1992912 w 5137844"/>
                <a:gd name="connsiteY126" fmla="*/ 0 h 2523948"/>
                <a:gd name="connsiteX127" fmla="*/ 2000379 w 5137844"/>
                <a:gd name="connsiteY127" fmla="*/ 0 h 2523948"/>
                <a:gd name="connsiteX128" fmla="*/ 2180255 w 5137844"/>
                <a:gd name="connsiteY128" fmla="*/ 0 h 2523948"/>
                <a:gd name="connsiteX129" fmla="*/ 2204536 w 5137844"/>
                <a:gd name="connsiteY129" fmla="*/ 0 h 2523948"/>
                <a:gd name="connsiteX130" fmla="*/ 2358928 w 5137844"/>
                <a:gd name="connsiteY130" fmla="*/ 0 h 2523948"/>
                <a:gd name="connsiteX131" fmla="*/ 2383208 w 5137844"/>
                <a:gd name="connsiteY131" fmla="*/ 0 h 2523948"/>
                <a:gd name="connsiteX132" fmla="*/ 2513815 w 5137844"/>
                <a:gd name="connsiteY132" fmla="*/ 0 h 2523948"/>
                <a:gd name="connsiteX133" fmla="*/ 2538095 w 5137844"/>
                <a:gd name="connsiteY133" fmla="*/ 0 h 2523948"/>
                <a:gd name="connsiteX134" fmla="*/ 2646616 w 5137844"/>
                <a:gd name="connsiteY134" fmla="*/ 0 h 2523948"/>
                <a:gd name="connsiteX135" fmla="*/ 2670896 w 5137844"/>
                <a:gd name="connsiteY135" fmla="*/ 0 h 2523948"/>
                <a:gd name="connsiteX136" fmla="*/ 2759029 w 5137844"/>
                <a:gd name="connsiteY136" fmla="*/ 0 h 2523948"/>
                <a:gd name="connsiteX137" fmla="*/ 2783310 w 5137844"/>
                <a:gd name="connsiteY137" fmla="*/ 0 h 2523948"/>
                <a:gd name="connsiteX138" fmla="*/ 2852754 w 5137844"/>
                <a:gd name="connsiteY138" fmla="*/ 0 h 2523948"/>
                <a:gd name="connsiteX139" fmla="*/ 2877035 w 5137844"/>
                <a:gd name="connsiteY139" fmla="*/ 0 h 2523948"/>
                <a:gd name="connsiteX140" fmla="*/ 2929490 w 5137844"/>
                <a:gd name="connsiteY140" fmla="*/ 0 h 2523948"/>
                <a:gd name="connsiteX141" fmla="*/ 2953771 w 5137844"/>
                <a:gd name="connsiteY141" fmla="*/ 0 h 2523948"/>
                <a:gd name="connsiteX142" fmla="*/ 2990936 w 5137844"/>
                <a:gd name="connsiteY142" fmla="*/ 0 h 2523948"/>
                <a:gd name="connsiteX143" fmla="*/ 3015216 w 5137844"/>
                <a:gd name="connsiteY143" fmla="*/ 0 h 2523948"/>
                <a:gd name="connsiteX144" fmla="*/ 3074750 w 5137844"/>
                <a:gd name="connsiteY144" fmla="*/ 0 h 2523948"/>
                <a:gd name="connsiteX145" fmla="*/ 3099031 w 5137844"/>
                <a:gd name="connsiteY145" fmla="*/ 0 h 2523948"/>
                <a:gd name="connsiteX146" fmla="*/ 3117790 w 5137844"/>
                <a:gd name="connsiteY146" fmla="*/ 0 h 2523948"/>
                <a:gd name="connsiteX147" fmla="*/ 3135912 w 5137844"/>
                <a:gd name="connsiteY147" fmla="*/ 0 h 2523948"/>
                <a:gd name="connsiteX148" fmla="*/ 3142071 w 5137844"/>
                <a:gd name="connsiteY148" fmla="*/ 0 h 2523948"/>
                <a:gd name="connsiteX149" fmla="*/ 3143379 w 5137844"/>
                <a:gd name="connsiteY149" fmla="*/ 0 h 2523948"/>
                <a:gd name="connsiteX150" fmla="*/ 3157927 w 5137844"/>
                <a:gd name="connsiteY150" fmla="*/ 0 h 2523948"/>
                <a:gd name="connsiteX151" fmla="*/ 3160193 w 5137844"/>
                <a:gd name="connsiteY151" fmla="*/ 0 h 2523948"/>
                <a:gd name="connsiteX152" fmla="*/ 3347536 w 5137844"/>
                <a:gd name="connsiteY152" fmla="*/ 0 h 2523948"/>
                <a:gd name="connsiteX153" fmla="*/ 4303193 w 5137844"/>
                <a:gd name="connsiteY153" fmla="*/ 0 h 2523948"/>
                <a:gd name="connsiteX154" fmla="*/ 4526872 w 5137844"/>
                <a:gd name="connsiteY154" fmla="*/ 128477 h 2523948"/>
                <a:gd name="connsiteX155" fmla="*/ 5106779 w 5137844"/>
                <a:gd name="connsiteY155" fmla="*/ 1133497 h 2523948"/>
                <a:gd name="connsiteX156" fmla="*/ 5106779 w 5137844"/>
                <a:gd name="connsiteY156" fmla="*/ 1390451 h 2523948"/>
                <a:gd name="connsiteX157" fmla="*/ 4526872 w 5137844"/>
                <a:gd name="connsiteY157" fmla="*/ 2395471 h 2523948"/>
                <a:gd name="connsiteX158" fmla="*/ 4303193 w 5137844"/>
                <a:gd name="connsiteY158" fmla="*/ 2523948 h 2523948"/>
                <a:gd name="connsiteX159" fmla="*/ 3160193 w 5137844"/>
                <a:gd name="connsiteY159" fmla="*/ 2523948 h 2523948"/>
                <a:gd name="connsiteX160" fmla="*/ 3143379 w 5137844"/>
                <a:gd name="connsiteY160" fmla="*/ 2523948 h 2523948"/>
                <a:gd name="connsiteX161" fmla="*/ 3135912 w 5137844"/>
                <a:gd name="connsiteY161" fmla="*/ 2523948 h 2523948"/>
                <a:gd name="connsiteX162" fmla="*/ 2000379 w 5137844"/>
                <a:gd name="connsiteY162" fmla="*/ 2523948 h 2523948"/>
                <a:gd name="connsiteX163" fmla="*/ 1992912 w 5137844"/>
                <a:gd name="connsiteY163" fmla="*/ 2523948 h 2523948"/>
                <a:gd name="connsiteX164" fmla="*/ 1976098 w 5137844"/>
                <a:gd name="connsiteY164" fmla="*/ 2523948 h 2523948"/>
                <a:gd name="connsiteX165" fmla="*/ 833098 w 5137844"/>
                <a:gd name="connsiteY165" fmla="*/ 2523948 h 2523948"/>
                <a:gd name="connsiteX166" fmla="*/ 609420 w 5137844"/>
                <a:gd name="connsiteY166" fmla="*/ 2395471 h 2523948"/>
                <a:gd name="connsiteX167" fmla="*/ 29513 w 5137844"/>
                <a:gd name="connsiteY167" fmla="*/ 1390451 h 2523948"/>
                <a:gd name="connsiteX168" fmla="*/ 0 w 5137844"/>
                <a:gd name="connsiteY168" fmla="*/ 1261974 h 25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5137844" h="2523948">
                  <a:moveTo>
                    <a:pt x="135606" y="1261974"/>
                  </a:moveTo>
                  <a:cubicBezTo>
                    <a:pt x="135606" y="1304409"/>
                    <a:pt x="144559" y="1346843"/>
                    <a:pt x="162467" y="1378906"/>
                  </a:cubicBezTo>
                  <a:cubicBezTo>
                    <a:pt x="162467" y="1378906"/>
                    <a:pt x="162467" y="1378906"/>
                    <a:pt x="690261" y="2293610"/>
                  </a:cubicBezTo>
                  <a:cubicBezTo>
                    <a:pt x="727960" y="2357733"/>
                    <a:pt x="820324" y="2410541"/>
                    <a:pt x="893838" y="2410541"/>
                  </a:cubicBezTo>
                  <a:lnTo>
                    <a:pt x="1084338" y="2410541"/>
                  </a:lnTo>
                  <a:lnTo>
                    <a:pt x="1934122" y="2410541"/>
                  </a:lnTo>
                  <a:lnTo>
                    <a:pt x="1949425" y="2410541"/>
                  </a:lnTo>
                  <a:lnTo>
                    <a:pt x="1956221" y="2410541"/>
                  </a:lnTo>
                  <a:lnTo>
                    <a:pt x="2124622" y="2410541"/>
                  </a:lnTo>
                  <a:lnTo>
                    <a:pt x="2139925" y="2410541"/>
                  </a:lnTo>
                  <a:lnTo>
                    <a:pt x="2146721" y="2410541"/>
                  </a:lnTo>
                  <a:lnTo>
                    <a:pt x="2989710" y="2410541"/>
                  </a:lnTo>
                  <a:lnTo>
                    <a:pt x="2996506" y="2410541"/>
                  </a:lnTo>
                  <a:lnTo>
                    <a:pt x="3011809" y="2410541"/>
                  </a:lnTo>
                  <a:lnTo>
                    <a:pt x="3180210" y="2410541"/>
                  </a:lnTo>
                  <a:lnTo>
                    <a:pt x="3187006" y="2410541"/>
                  </a:lnTo>
                  <a:lnTo>
                    <a:pt x="3202309" y="2410541"/>
                  </a:lnTo>
                  <a:lnTo>
                    <a:pt x="4052093" y="2410541"/>
                  </a:lnTo>
                  <a:lnTo>
                    <a:pt x="4242593" y="2410541"/>
                  </a:lnTo>
                  <a:cubicBezTo>
                    <a:pt x="4317992" y="2410541"/>
                    <a:pt x="4408471" y="2357733"/>
                    <a:pt x="4446171" y="2293610"/>
                  </a:cubicBezTo>
                  <a:cubicBezTo>
                    <a:pt x="4446171" y="2293610"/>
                    <a:pt x="4446171" y="2293610"/>
                    <a:pt x="4973965" y="1378906"/>
                  </a:cubicBezTo>
                  <a:cubicBezTo>
                    <a:pt x="5011664" y="1314782"/>
                    <a:pt x="5011664" y="1209166"/>
                    <a:pt x="4973965" y="1145043"/>
                  </a:cubicBezTo>
                  <a:cubicBezTo>
                    <a:pt x="4973965" y="1145043"/>
                    <a:pt x="4973965" y="1145043"/>
                    <a:pt x="4446171" y="230339"/>
                  </a:cubicBezTo>
                  <a:cubicBezTo>
                    <a:pt x="4408471" y="166215"/>
                    <a:pt x="4317992" y="113407"/>
                    <a:pt x="4242593" y="113407"/>
                  </a:cubicBezTo>
                  <a:cubicBezTo>
                    <a:pt x="4242593" y="113407"/>
                    <a:pt x="4242593" y="113407"/>
                    <a:pt x="4133871" y="113407"/>
                  </a:cubicBezTo>
                  <a:lnTo>
                    <a:pt x="4052093" y="113407"/>
                  </a:lnTo>
                  <a:lnTo>
                    <a:pt x="4050394" y="113407"/>
                  </a:lnTo>
                  <a:lnTo>
                    <a:pt x="4038503" y="113407"/>
                  </a:lnTo>
                  <a:lnTo>
                    <a:pt x="4030245" y="113407"/>
                  </a:lnTo>
                  <a:lnTo>
                    <a:pt x="4006226" y="113407"/>
                  </a:lnTo>
                  <a:lnTo>
                    <a:pt x="3943371" y="113407"/>
                  </a:lnTo>
                  <a:lnTo>
                    <a:pt x="3875656" y="113407"/>
                  </a:lnTo>
                  <a:lnTo>
                    <a:pt x="3839745" y="113407"/>
                  </a:lnTo>
                  <a:lnTo>
                    <a:pt x="3776065" y="113407"/>
                  </a:lnTo>
                  <a:lnTo>
                    <a:pt x="3685156" y="113407"/>
                  </a:lnTo>
                  <a:lnTo>
                    <a:pt x="3659911" y="113407"/>
                  </a:lnTo>
                  <a:lnTo>
                    <a:pt x="3585565" y="113407"/>
                  </a:lnTo>
                  <a:lnTo>
                    <a:pt x="3525919" y="113407"/>
                  </a:lnTo>
                  <a:lnTo>
                    <a:pt x="3469411" y="113407"/>
                  </a:lnTo>
                  <a:lnTo>
                    <a:pt x="3372816" y="113407"/>
                  </a:lnTo>
                  <a:lnTo>
                    <a:pt x="3335419" y="113407"/>
                  </a:lnTo>
                  <a:lnTo>
                    <a:pt x="3202309" y="113407"/>
                  </a:lnTo>
                  <a:lnTo>
                    <a:pt x="3200246" y="113407"/>
                  </a:lnTo>
                  <a:lnTo>
                    <a:pt x="3187006" y="113407"/>
                  </a:lnTo>
                  <a:lnTo>
                    <a:pt x="3185815" y="113407"/>
                  </a:lnTo>
                  <a:lnTo>
                    <a:pt x="3182316" y="113407"/>
                  </a:lnTo>
                  <a:lnTo>
                    <a:pt x="3180210" y="113407"/>
                  </a:lnTo>
                  <a:cubicBezTo>
                    <a:pt x="3180210" y="113407"/>
                    <a:pt x="3180210" y="113407"/>
                    <a:pt x="3163716" y="113407"/>
                  </a:cubicBezTo>
                  <a:lnTo>
                    <a:pt x="3146643" y="113407"/>
                  </a:lnTo>
                  <a:lnTo>
                    <a:pt x="3124544" y="113407"/>
                  </a:lnTo>
                  <a:lnTo>
                    <a:pt x="3070360" y="113407"/>
                  </a:lnTo>
                  <a:lnTo>
                    <a:pt x="3048262" y="113407"/>
                  </a:lnTo>
                  <a:lnTo>
                    <a:pt x="3014437" y="113407"/>
                  </a:lnTo>
                  <a:lnTo>
                    <a:pt x="3011809" y="113407"/>
                  </a:lnTo>
                  <a:lnTo>
                    <a:pt x="3009746" y="113407"/>
                  </a:lnTo>
                  <a:lnTo>
                    <a:pt x="2996506" y="113407"/>
                  </a:lnTo>
                  <a:lnTo>
                    <a:pt x="2995315" y="113407"/>
                  </a:lnTo>
                  <a:lnTo>
                    <a:pt x="2992338" y="113407"/>
                  </a:lnTo>
                  <a:lnTo>
                    <a:pt x="2989710" y="113407"/>
                  </a:lnTo>
                  <a:lnTo>
                    <a:pt x="2987648" y="113407"/>
                  </a:lnTo>
                  <a:lnTo>
                    <a:pt x="2973216" y="113407"/>
                  </a:lnTo>
                  <a:lnTo>
                    <a:pt x="2956143" y="113407"/>
                  </a:lnTo>
                  <a:lnTo>
                    <a:pt x="2944597" y="113407"/>
                  </a:lnTo>
                  <a:lnTo>
                    <a:pt x="2934044" y="113407"/>
                  </a:lnTo>
                  <a:lnTo>
                    <a:pt x="2922498" y="113407"/>
                  </a:lnTo>
                  <a:lnTo>
                    <a:pt x="2879860" y="113407"/>
                  </a:lnTo>
                  <a:lnTo>
                    <a:pt x="2859294" y="113407"/>
                  </a:lnTo>
                  <a:lnTo>
                    <a:pt x="2857762" y="113407"/>
                  </a:lnTo>
                  <a:lnTo>
                    <a:pt x="2837195" y="113407"/>
                  </a:lnTo>
                  <a:lnTo>
                    <a:pt x="2823937" y="113407"/>
                  </a:lnTo>
                  <a:lnTo>
                    <a:pt x="2801838" y="113407"/>
                  </a:lnTo>
                  <a:lnTo>
                    <a:pt x="2756982" y="113407"/>
                  </a:lnTo>
                  <a:lnTo>
                    <a:pt x="2754097" y="113407"/>
                  </a:lnTo>
                  <a:lnTo>
                    <a:pt x="2734884" y="113407"/>
                  </a:lnTo>
                  <a:lnTo>
                    <a:pt x="2731998" y="113407"/>
                  </a:lnTo>
                  <a:lnTo>
                    <a:pt x="2668794" y="113407"/>
                  </a:lnTo>
                  <a:lnTo>
                    <a:pt x="2646695" y="113407"/>
                  </a:lnTo>
                  <a:lnTo>
                    <a:pt x="2636115" y="113407"/>
                  </a:lnTo>
                  <a:lnTo>
                    <a:pt x="2614017" y="113407"/>
                  </a:lnTo>
                  <a:lnTo>
                    <a:pt x="2566482" y="113407"/>
                  </a:lnTo>
                  <a:lnTo>
                    <a:pt x="2544384" y="113407"/>
                  </a:lnTo>
                  <a:lnTo>
                    <a:pt x="2495147" y="113407"/>
                  </a:lnTo>
                  <a:lnTo>
                    <a:pt x="2473049" y="113407"/>
                  </a:lnTo>
                  <a:lnTo>
                    <a:pt x="2445615" y="113407"/>
                  </a:lnTo>
                  <a:lnTo>
                    <a:pt x="2423517" y="113407"/>
                  </a:lnTo>
                  <a:lnTo>
                    <a:pt x="2332532" y="113407"/>
                  </a:lnTo>
                  <a:lnTo>
                    <a:pt x="2310433" y="113407"/>
                  </a:lnTo>
                  <a:lnTo>
                    <a:pt x="2304647" y="113407"/>
                  </a:lnTo>
                  <a:lnTo>
                    <a:pt x="2282549" y="113407"/>
                  </a:lnTo>
                  <a:lnTo>
                    <a:pt x="2146721" y="113407"/>
                  </a:lnTo>
                  <a:lnTo>
                    <a:pt x="2142032" y="113407"/>
                  </a:lnTo>
                  <a:lnTo>
                    <a:pt x="2139925" y="113407"/>
                  </a:lnTo>
                  <a:lnTo>
                    <a:pt x="2137864" y="113407"/>
                  </a:lnTo>
                  <a:lnTo>
                    <a:pt x="2124622" y="113407"/>
                  </a:lnTo>
                  <a:lnTo>
                    <a:pt x="2123432" y="113407"/>
                  </a:lnTo>
                  <a:lnTo>
                    <a:pt x="2119933" y="113407"/>
                  </a:lnTo>
                  <a:lnTo>
                    <a:pt x="2097049" y="113407"/>
                  </a:lnTo>
                  <a:cubicBezTo>
                    <a:pt x="2073661" y="113407"/>
                    <a:pt x="2037517" y="113407"/>
                    <a:pt x="1981658" y="113407"/>
                  </a:cubicBezTo>
                  <a:lnTo>
                    <a:pt x="1956221" y="113407"/>
                  </a:lnTo>
                  <a:lnTo>
                    <a:pt x="1949425" y="113407"/>
                  </a:lnTo>
                  <a:lnTo>
                    <a:pt x="1947364" y="113407"/>
                  </a:lnTo>
                  <a:lnTo>
                    <a:pt x="1934122" y="113407"/>
                  </a:lnTo>
                  <a:lnTo>
                    <a:pt x="1932932" y="113407"/>
                  </a:lnTo>
                  <a:lnTo>
                    <a:pt x="1906549" y="113407"/>
                  </a:lnTo>
                  <a:lnTo>
                    <a:pt x="1882214" y="113407"/>
                  </a:lnTo>
                  <a:lnTo>
                    <a:pt x="1861030" y="113407"/>
                  </a:lnTo>
                  <a:lnTo>
                    <a:pt x="1791158" y="113407"/>
                  </a:lnTo>
                  <a:lnTo>
                    <a:pt x="1747978" y="113407"/>
                  </a:lnTo>
                  <a:lnTo>
                    <a:pt x="1691714" y="113407"/>
                  </a:lnTo>
                  <a:lnTo>
                    <a:pt x="1573733" y="113407"/>
                  </a:lnTo>
                  <a:lnTo>
                    <a:pt x="1557478" y="113407"/>
                  </a:lnTo>
                  <a:lnTo>
                    <a:pt x="1383233" y="113407"/>
                  </a:lnTo>
                  <a:lnTo>
                    <a:pt x="1354259" y="113407"/>
                  </a:lnTo>
                  <a:lnTo>
                    <a:pt x="1163759" y="113407"/>
                  </a:lnTo>
                  <a:lnTo>
                    <a:pt x="1084338" y="113407"/>
                  </a:lnTo>
                  <a:lnTo>
                    <a:pt x="893838" y="113407"/>
                  </a:lnTo>
                  <a:cubicBezTo>
                    <a:pt x="820324" y="113407"/>
                    <a:pt x="727960" y="166215"/>
                    <a:pt x="690261" y="230339"/>
                  </a:cubicBezTo>
                  <a:cubicBezTo>
                    <a:pt x="690261" y="230339"/>
                    <a:pt x="690261" y="230339"/>
                    <a:pt x="162467" y="1145043"/>
                  </a:cubicBezTo>
                  <a:cubicBezTo>
                    <a:pt x="144559" y="1177105"/>
                    <a:pt x="135606" y="1219539"/>
                    <a:pt x="135606" y="1261974"/>
                  </a:cubicBezTo>
                  <a:close/>
                  <a:moveTo>
                    <a:pt x="0" y="1261974"/>
                  </a:moveTo>
                  <a:cubicBezTo>
                    <a:pt x="0" y="1215349"/>
                    <a:pt x="9837" y="1168725"/>
                    <a:pt x="29513" y="1133497"/>
                  </a:cubicBezTo>
                  <a:cubicBezTo>
                    <a:pt x="609420" y="128477"/>
                    <a:pt x="609420" y="128477"/>
                    <a:pt x="609420" y="128477"/>
                  </a:cubicBezTo>
                  <a:cubicBezTo>
                    <a:pt x="650842" y="58022"/>
                    <a:pt x="752325" y="0"/>
                    <a:pt x="833098" y="0"/>
                  </a:cubicBezTo>
                  <a:cubicBezTo>
                    <a:pt x="1702959" y="0"/>
                    <a:pt x="1920424" y="0"/>
                    <a:pt x="1974790" y="0"/>
                  </a:cubicBezTo>
                  <a:lnTo>
                    <a:pt x="1976098" y="0"/>
                  </a:lnTo>
                  <a:lnTo>
                    <a:pt x="1990647" y="0"/>
                  </a:lnTo>
                  <a:lnTo>
                    <a:pt x="1992912" y="0"/>
                  </a:lnTo>
                  <a:lnTo>
                    <a:pt x="2000379" y="0"/>
                  </a:lnTo>
                  <a:lnTo>
                    <a:pt x="2180255" y="0"/>
                  </a:lnTo>
                  <a:lnTo>
                    <a:pt x="2204536" y="0"/>
                  </a:lnTo>
                  <a:lnTo>
                    <a:pt x="2358928" y="0"/>
                  </a:lnTo>
                  <a:lnTo>
                    <a:pt x="2383208" y="0"/>
                  </a:lnTo>
                  <a:lnTo>
                    <a:pt x="2513815" y="0"/>
                  </a:lnTo>
                  <a:lnTo>
                    <a:pt x="2538095" y="0"/>
                  </a:lnTo>
                  <a:lnTo>
                    <a:pt x="2646616" y="0"/>
                  </a:lnTo>
                  <a:lnTo>
                    <a:pt x="2670896" y="0"/>
                  </a:lnTo>
                  <a:lnTo>
                    <a:pt x="2759029" y="0"/>
                  </a:lnTo>
                  <a:lnTo>
                    <a:pt x="2783310" y="0"/>
                  </a:lnTo>
                  <a:lnTo>
                    <a:pt x="2852754" y="0"/>
                  </a:lnTo>
                  <a:lnTo>
                    <a:pt x="2877035" y="0"/>
                  </a:lnTo>
                  <a:lnTo>
                    <a:pt x="2929490" y="0"/>
                  </a:lnTo>
                  <a:lnTo>
                    <a:pt x="2953771" y="0"/>
                  </a:lnTo>
                  <a:lnTo>
                    <a:pt x="2990936" y="0"/>
                  </a:lnTo>
                  <a:lnTo>
                    <a:pt x="3015216" y="0"/>
                  </a:lnTo>
                  <a:lnTo>
                    <a:pt x="3074750" y="0"/>
                  </a:lnTo>
                  <a:lnTo>
                    <a:pt x="3099031" y="0"/>
                  </a:lnTo>
                  <a:lnTo>
                    <a:pt x="3117790" y="0"/>
                  </a:lnTo>
                  <a:cubicBezTo>
                    <a:pt x="3135912" y="0"/>
                    <a:pt x="3135912" y="0"/>
                    <a:pt x="3135912" y="0"/>
                  </a:cubicBezTo>
                  <a:lnTo>
                    <a:pt x="3142071" y="0"/>
                  </a:lnTo>
                  <a:lnTo>
                    <a:pt x="3143379" y="0"/>
                  </a:lnTo>
                  <a:lnTo>
                    <a:pt x="3157927" y="0"/>
                  </a:lnTo>
                  <a:lnTo>
                    <a:pt x="3160193" y="0"/>
                  </a:lnTo>
                  <a:lnTo>
                    <a:pt x="3347536" y="0"/>
                  </a:lnTo>
                  <a:cubicBezTo>
                    <a:pt x="4303193" y="0"/>
                    <a:pt x="4303193" y="0"/>
                    <a:pt x="4303193" y="0"/>
                  </a:cubicBezTo>
                  <a:cubicBezTo>
                    <a:pt x="4386037" y="0"/>
                    <a:pt x="4485449" y="58022"/>
                    <a:pt x="4526872" y="128477"/>
                  </a:cubicBezTo>
                  <a:cubicBezTo>
                    <a:pt x="5106779" y="1133497"/>
                    <a:pt x="5106779" y="1133497"/>
                    <a:pt x="5106779" y="1133497"/>
                  </a:cubicBezTo>
                  <a:cubicBezTo>
                    <a:pt x="5148200" y="1203952"/>
                    <a:pt x="5148200" y="1319996"/>
                    <a:pt x="5106779" y="1390451"/>
                  </a:cubicBezTo>
                  <a:cubicBezTo>
                    <a:pt x="4526872" y="2395471"/>
                    <a:pt x="4526872" y="2395471"/>
                    <a:pt x="4526872" y="2395471"/>
                  </a:cubicBezTo>
                  <a:cubicBezTo>
                    <a:pt x="4485449" y="2465926"/>
                    <a:pt x="4386037" y="2523948"/>
                    <a:pt x="4303193" y="2523948"/>
                  </a:cubicBezTo>
                  <a:lnTo>
                    <a:pt x="3160193" y="2523948"/>
                  </a:lnTo>
                  <a:lnTo>
                    <a:pt x="3143379" y="2523948"/>
                  </a:lnTo>
                  <a:lnTo>
                    <a:pt x="3135912" y="2523948"/>
                  </a:lnTo>
                  <a:lnTo>
                    <a:pt x="2000379" y="2523948"/>
                  </a:lnTo>
                  <a:lnTo>
                    <a:pt x="1992912" y="2523948"/>
                  </a:lnTo>
                  <a:lnTo>
                    <a:pt x="1976098" y="2523948"/>
                  </a:lnTo>
                  <a:lnTo>
                    <a:pt x="833098" y="2523948"/>
                  </a:lnTo>
                  <a:cubicBezTo>
                    <a:pt x="752325" y="2523948"/>
                    <a:pt x="650842" y="2465926"/>
                    <a:pt x="609420" y="2395471"/>
                  </a:cubicBezTo>
                  <a:cubicBezTo>
                    <a:pt x="29513" y="1390451"/>
                    <a:pt x="29513" y="1390451"/>
                    <a:pt x="29513" y="1390451"/>
                  </a:cubicBezTo>
                  <a:cubicBezTo>
                    <a:pt x="9837" y="1355223"/>
                    <a:pt x="0" y="1308599"/>
                    <a:pt x="0" y="1261974"/>
                  </a:cubicBezTo>
                  <a:close/>
                </a:path>
              </a:pathLst>
            </a:custGeom>
            <a:solidFill>
              <a:schemeClr val="accent1"/>
            </a:solidFill>
            <a:ln w="25400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773540" y="2423160"/>
              <a:ext cx="2376264" cy="6267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TextBox 29"/>
          <p:cNvSpPr txBox="1"/>
          <p:nvPr/>
        </p:nvSpPr>
        <p:spPr>
          <a:xfrm>
            <a:off x="8963920" y="3098036"/>
            <a:ext cx="1951075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zh-CN" sz="2000" dirty="0"/>
              <a:t>利用视图层（</a:t>
            </a:r>
            <a:r>
              <a:rPr lang="en-US" altLang="zh-CN" sz="2000" dirty="0"/>
              <a:t>View</a:t>
            </a:r>
            <a:r>
              <a:rPr lang="zh-CN" altLang="zh-CN" sz="2000" dirty="0"/>
              <a:t>）与逻辑层（</a:t>
            </a:r>
            <a:r>
              <a:rPr lang="en-US" altLang="zh-CN" sz="2000" dirty="0"/>
              <a:t>app</a:t>
            </a:r>
            <a:r>
              <a:rPr lang="zh-CN" altLang="zh-CN" sz="2000" dirty="0"/>
              <a:t>）框架让数据保持同步，采用</a:t>
            </a:r>
            <a:r>
              <a:rPr lang="en-US" altLang="zh-CN" sz="2000" dirty="0" err="1"/>
              <a:t>PHP+MySQL</a:t>
            </a:r>
            <a:r>
              <a:rPr lang="zh-CN" altLang="zh-CN" sz="2000" dirty="0"/>
              <a:t>的</a:t>
            </a:r>
            <a:r>
              <a:rPr lang="en-US" altLang="zh-CN" sz="2000" dirty="0"/>
              <a:t>Laravel</a:t>
            </a:r>
            <a:r>
              <a:rPr lang="zh-CN" altLang="zh-CN" sz="2000" dirty="0"/>
              <a:t>框架实现。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30"/>
          <p:cNvSpPr txBox="1"/>
          <p:nvPr/>
        </p:nvSpPr>
        <p:spPr>
          <a:xfrm>
            <a:off x="9126975" y="2459244"/>
            <a:ext cx="22161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</a:p>
        </p:txBody>
      </p:sp>
      <p:sp>
        <p:nvSpPr>
          <p:cNvPr id="97" name="TextBox 20"/>
          <p:cNvSpPr txBox="1"/>
          <p:nvPr/>
        </p:nvSpPr>
        <p:spPr>
          <a:xfrm>
            <a:off x="9710100" y="1643885"/>
            <a:ext cx="43922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03</a:t>
            </a:r>
            <a:endParaRPr lang="zh-CN" altLang="en-US" sz="4000" dirty="0">
              <a:solidFill>
                <a:schemeClr val="accent1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72" grpId="0"/>
      <p:bldP spid="81" grpId="0"/>
      <p:bldP spid="82" grpId="0"/>
      <p:bldP spid="84" grpId="0"/>
      <p:bldP spid="88" grpId="0"/>
      <p:bldP spid="89" grpId="0"/>
      <p:bldP spid="9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小程序原型设计</a:t>
            </a:r>
          </a:p>
        </p:txBody>
      </p:sp>
      <p:sp>
        <p:nvSpPr>
          <p:cNvPr id="17" name="TextBox 30"/>
          <p:cNvSpPr txBox="1"/>
          <p:nvPr/>
        </p:nvSpPr>
        <p:spPr>
          <a:xfrm>
            <a:off x="1847528" y="1053495"/>
            <a:ext cx="8928992" cy="1678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latinLnBrk="0" hangingPunct="1">
              <a:lnSpc>
                <a:spcPct val="13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构思疫情智能问答助手基本框架，通过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Axure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设计小程序原型，梳理小程序功能模块，规划各个功能区，为提高用户体验做准备。</a:t>
            </a:r>
          </a:p>
        </p:txBody>
      </p:sp>
      <p:sp>
        <p:nvSpPr>
          <p:cNvPr id="31" name="标题 1"/>
          <p:cNvSpPr txBox="1"/>
          <p:nvPr/>
        </p:nvSpPr>
        <p:spPr bwMode="auto">
          <a:xfrm>
            <a:off x="983348" y="3060065"/>
            <a:ext cx="5040560" cy="50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0" kern="1200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6096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12192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8288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4384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/>
              <a:t>问答式检索系统</a:t>
            </a:r>
          </a:p>
        </p:txBody>
      </p:sp>
      <p:sp>
        <p:nvSpPr>
          <p:cNvPr id="49" name="TextBox 30"/>
          <p:cNvSpPr txBox="1"/>
          <p:nvPr/>
        </p:nvSpPr>
        <p:spPr>
          <a:xfrm>
            <a:off x="1844120" y="3647301"/>
            <a:ext cx="8928992" cy="28790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latinLnBrk="0" hangingPunct="1">
              <a:lnSpc>
                <a:spcPct val="130000"/>
              </a:lnSpc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根据以自然语言方式提交的用户进行查询，在问题理解模块中进行问题分析，将问题分类并进行关键词提取和关键词拓展，实行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库模块检索模式进行处理，通过信息检索、信息处理、答案抽取模块进行最佳答案的抽取准备，最终返回给用户进行解答。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检索系统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379313"/>
            <a:ext cx="9154051" cy="60993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370249" y="2724575"/>
            <a:ext cx="1408850" cy="140885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9"/>
          <p:cNvSpPr txBox="1"/>
          <p:nvPr/>
        </p:nvSpPr>
        <p:spPr>
          <a:xfrm>
            <a:off x="5098442" y="3518439"/>
            <a:ext cx="2093116" cy="287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buFont typeface="Wingdings" panose="05000000000000000000" pitchFamily="2" charset="2"/>
              <a:buChar char="l"/>
            </a:pPr>
            <a:r>
              <a:rPr lang="zh-CN" altLang="en-US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研发计划</a:t>
            </a:r>
          </a:p>
        </p:txBody>
      </p:sp>
      <p:sp>
        <p:nvSpPr>
          <p:cNvPr id="23" name="文本框 9"/>
          <p:cNvSpPr txBox="1"/>
          <p:nvPr/>
        </p:nvSpPr>
        <p:spPr>
          <a:xfrm>
            <a:off x="5098442" y="3905154"/>
            <a:ext cx="2314461" cy="287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buFont typeface="Wingdings" panose="05000000000000000000" pitchFamily="2" charset="2"/>
              <a:buChar char="l"/>
            </a:pPr>
            <a:r>
              <a:rPr lang="zh-CN" altLang="en-US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推广计划</a:t>
            </a:r>
          </a:p>
        </p:txBody>
      </p:sp>
      <p:sp>
        <p:nvSpPr>
          <p:cNvPr id="27" name="文本框 9"/>
          <p:cNvSpPr txBox="1"/>
          <p:nvPr/>
        </p:nvSpPr>
        <p:spPr>
          <a:xfrm>
            <a:off x="5026660" y="2689860"/>
            <a:ext cx="5497830" cy="584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sz="3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研发及推广计划</a:t>
            </a:r>
          </a:p>
        </p:txBody>
      </p:sp>
      <p:sp>
        <p:nvSpPr>
          <p:cNvPr id="28" name="TextBox 20"/>
          <p:cNvSpPr txBox="1"/>
          <p:nvPr/>
        </p:nvSpPr>
        <p:spPr>
          <a:xfrm>
            <a:off x="3663503" y="2751892"/>
            <a:ext cx="1058545" cy="13538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8800" spc="400" dirty="0">
                <a:solidFill>
                  <a:schemeClr val="accent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03</a:t>
            </a:r>
            <a:endParaRPr lang="zh-CN" altLang="en-US" sz="8800" spc="400" dirty="0">
              <a:solidFill>
                <a:schemeClr val="accent1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4" name="五边形 43"/>
          <p:cNvSpPr/>
          <p:nvPr/>
        </p:nvSpPr>
        <p:spPr>
          <a:xfrm>
            <a:off x="0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flipH="1">
            <a:off x="1470864" y="1625600"/>
            <a:ext cx="9250272" cy="3606800"/>
          </a:xfrm>
          <a:custGeom>
            <a:avLst/>
            <a:gdLst>
              <a:gd name="connsiteX0" fmla="*/ 6734601 w 8365511"/>
              <a:gd name="connsiteY0" fmla="*/ 0 h 3261820"/>
              <a:gd name="connsiteX1" fmla="*/ 6440954 w 8365511"/>
              <a:gd name="connsiteY1" fmla="*/ 0 h 3261820"/>
              <a:gd name="connsiteX2" fmla="*/ 1924557 w 8365511"/>
              <a:gd name="connsiteY2" fmla="*/ 0 h 3261820"/>
              <a:gd name="connsiteX3" fmla="*/ 1630910 w 8365511"/>
              <a:gd name="connsiteY3" fmla="*/ 0 h 3261820"/>
              <a:gd name="connsiteX4" fmla="*/ 0 w 8365511"/>
              <a:gd name="connsiteY4" fmla="*/ 1630910 h 3261820"/>
              <a:gd name="connsiteX5" fmla="*/ 1630910 w 8365511"/>
              <a:gd name="connsiteY5" fmla="*/ 3261820 h 3261820"/>
              <a:gd name="connsiteX6" fmla="*/ 1924557 w 8365511"/>
              <a:gd name="connsiteY6" fmla="*/ 3261820 h 3261820"/>
              <a:gd name="connsiteX7" fmla="*/ 6440954 w 8365511"/>
              <a:gd name="connsiteY7" fmla="*/ 3261820 h 3261820"/>
              <a:gd name="connsiteX8" fmla="*/ 6734601 w 8365511"/>
              <a:gd name="connsiteY8" fmla="*/ 3261820 h 3261820"/>
              <a:gd name="connsiteX9" fmla="*/ 8365511 w 8365511"/>
              <a:gd name="connsiteY9" fmla="*/ 1630910 h 326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5511" h="3261820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flipH="1">
            <a:off x="1677131" y="1756372"/>
            <a:ext cx="8837738" cy="3345256"/>
          </a:xfrm>
          <a:custGeom>
            <a:avLst/>
            <a:gdLst>
              <a:gd name="connsiteX0" fmla="*/ 7135510 w 8801228"/>
              <a:gd name="connsiteY0" fmla="*/ 0 h 3331436"/>
              <a:gd name="connsiteX1" fmla="*/ 6878335 w 8801228"/>
              <a:gd name="connsiteY1" fmla="*/ 0 h 3331436"/>
              <a:gd name="connsiteX2" fmla="*/ 6835596 w 8801228"/>
              <a:gd name="connsiteY2" fmla="*/ 0 h 3331436"/>
              <a:gd name="connsiteX3" fmla="*/ 6578421 w 8801228"/>
              <a:gd name="connsiteY3" fmla="*/ 0 h 3331436"/>
              <a:gd name="connsiteX4" fmla="*/ 2222807 w 8801228"/>
              <a:gd name="connsiteY4" fmla="*/ 0 h 3331436"/>
              <a:gd name="connsiteX5" fmla="*/ 1965632 w 8801228"/>
              <a:gd name="connsiteY5" fmla="*/ 0 h 3331436"/>
              <a:gd name="connsiteX6" fmla="*/ 1922893 w 8801228"/>
              <a:gd name="connsiteY6" fmla="*/ 0 h 3331436"/>
              <a:gd name="connsiteX7" fmla="*/ 1665718 w 8801228"/>
              <a:gd name="connsiteY7" fmla="*/ 0 h 3331436"/>
              <a:gd name="connsiteX8" fmla="*/ 0 w 8801228"/>
              <a:gd name="connsiteY8" fmla="*/ 1665718 h 3331436"/>
              <a:gd name="connsiteX9" fmla="*/ 1665718 w 8801228"/>
              <a:gd name="connsiteY9" fmla="*/ 3331436 h 3331436"/>
              <a:gd name="connsiteX10" fmla="*/ 1922893 w 8801228"/>
              <a:gd name="connsiteY10" fmla="*/ 3331436 h 3331436"/>
              <a:gd name="connsiteX11" fmla="*/ 1965632 w 8801228"/>
              <a:gd name="connsiteY11" fmla="*/ 3331436 h 3331436"/>
              <a:gd name="connsiteX12" fmla="*/ 2222807 w 8801228"/>
              <a:gd name="connsiteY12" fmla="*/ 3331436 h 3331436"/>
              <a:gd name="connsiteX13" fmla="*/ 6578421 w 8801228"/>
              <a:gd name="connsiteY13" fmla="*/ 3331436 h 3331436"/>
              <a:gd name="connsiteX14" fmla="*/ 6835596 w 8801228"/>
              <a:gd name="connsiteY14" fmla="*/ 3331436 h 3331436"/>
              <a:gd name="connsiteX15" fmla="*/ 6878335 w 8801228"/>
              <a:gd name="connsiteY15" fmla="*/ 3331436 h 3331436"/>
              <a:gd name="connsiteX16" fmla="*/ 7135510 w 8801228"/>
              <a:gd name="connsiteY16" fmla="*/ 3331436 h 3331436"/>
              <a:gd name="connsiteX17" fmla="*/ 8801228 w 8801228"/>
              <a:gd name="connsiteY17" fmla="*/ 1665718 h 333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01228" h="3331436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五边形 52"/>
          <p:cNvSpPr/>
          <p:nvPr/>
        </p:nvSpPr>
        <p:spPr>
          <a:xfrm flipH="1">
            <a:off x="10721136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KSO_Shape"/>
          <p:cNvSpPr/>
          <p:nvPr/>
        </p:nvSpPr>
        <p:spPr bwMode="auto">
          <a:xfrm>
            <a:off x="5634059" y="6287017"/>
            <a:ext cx="286320" cy="283456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5" name="Freeform 151"/>
          <p:cNvSpPr>
            <a:spLocks noEditPoints="1"/>
          </p:cNvSpPr>
          <p:nvPr/>
        </p:nvSpPr>
        <p:spPr bwMode="auto">
          <a:xfrm>
            <a:off x="4468078" y="6285165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6907469" y="6281311"/>
            <a:ext cx="252884" cy="294868"/>
            <a:chOff x="944563" y="3860794"/>
            <a:chExt cx="392112" cy="457207"/>
          </a:xfrm>
          <a:solidFill>
            <a:schemeClr val="bg1">
              <a:lumMod val="65000"/>
            </a:schemeClr>
          </a:solidFill>
        </p:grpSpPr>
        <p:sp>
          <p:nvSpPr>
            <p:cNvPr id="57" name="Freeform 12"/>
            <p:cNvSpPr/>
            <p:nvPr/>
          </p:nvSpPr>
          <p:spPr bwMode="auto">
            <a:xfrm>
              <a:off x="1065213" y="3990974"/>
              <a:ext cx="146051" cy="33339"/>
            </a:xfrm>
            <a:custGeom>
              <a:avLst/>
              <a:gdLst>
                <a:gd name="T0" fmla="*/ 11 w 109"/>
                <a:gd name="T1" fmla="*/ 0 h 25"/>
                <a:gd name="T2" fmla="*/ 0 w 109"/>
                <a:gd name="T3" fmla="*/ 10 h 25"/>
                <a:gd name="T4" fmla="*/ 10 w 109"/>
                <a:gd name="T5" fmla="*/ 20 h 25"/>
                <a:gd name="T6" fmla="*/ 98 w 109"/>
                <a:gd name="T7" fmla="*/ 25 h 25"/>
                <a:gd name="T8" fmla="*/ 108 w 109"/>
                <a:gd name="T9" fmla="*/ 16 h 25"/>
                <a:gd name="T10" fmla="*/ 99 w 109"/>
                <a:gd name="T11" fmla="*/ 5 h 25"/>
                <a:gd name="T12" fmla="*/ 11 w 109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">
                  <a:moveTo>
                    <a:pt x="11" y="0"/>
                  </a:moveTo>
                  <a:cubicBezTo>
                    <a:pt x="5" y="0"/>
                    <a:pt x="1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103" y="25"/>
                    <a:pt x="108" y="21"/>
                    <a:pt x="108" y="16"/>
                  </a:cubicBezTo>
                  <a:cubicBezTo>
                    <a:pt x="109" y="10"/>
                    <a:pt x="104" y="6"/>
                    <a:pt x="99" y="5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3"/>
            <p:cNvSpPr/>
            <p:nvPr/>
          </p:nvSpPr>
          <p:spPr bwMode="auto">
            <a:xfrm>
              <a:off x="1063625" y="3860794"/>
              <a:ext cx="141287" cy="125413"/>
            </a:xfrm>
            <a:custGeom>
              <a:avLst/>
              <a:gdLst>
                <a:gd name="T0" fmla="*/ 75 w 89"/>
                <a:gd name="T1" fmla="*/ 79 h 79"/>
                <a:gd name="T2" fmla="*/ 89 w 89"/>
                <a:gd name="T3" fmla="*/ 36 h 79"/>
                <a:gd name="T4" fmla="*/ 63 w 89"/>
                <a:gd name="T5" fmla="*/ 20 h 79"/>
                <a:gd name="T6" fmla="*/ 57 w 89"/>
                <a:gd name="T7" fmla="*/ 57 h 79"/>
                <a:gd name="T8" fmla="*/ 56 w 89"/>
                <a:gd name="T9" fmla="*/ 10 h 79"/>
                <a:gd name="T10" fmla="*/ 42 w 89"/>
                <a:gd name="T11" fmla="*/ 9 h 79"/>
                <a:gd name="T12" fmla="*/ 44 w 89"/>
                <a:gd name="T13" fmla="*/ 53 h 79"/>
                <a:gd name="T14" fmla="*/ 29 w 89"/>
                <a:gd name="T15" fmla="*/ 0 h 79"/>
                <a:gd name="T16" fmla="*/ 0 w 89"/>
                <a:gd name="T17" fmla="*/ 9 h 79"/>
                <a:gd name="T18" fmla="*/ 23 w 89"/>
                <a:gd name="T19" fmla="*/ 73 h 79"/>
                <a:gd name="T20" fmla="*/ 75 w 89"/>
                <a:gd name="T2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79">
                  <a:moveTo>
                    <a:pt x="75" y="79"/>
                  </a:moveTo>
                  <a:lnTo>
                    <a:pt x="89" y="36"/>
                  </a:lnTo>
                  <a:lnTo>
                    <a:pt x="63" y="20"/>
                  </a:lnTo>
                  <a:lnTo>
                    <a:pt x="57" y="57"/>
                  </a:lnTo>
                  <a:lnTo>
                    <a:pt x="56" y="10"/>
                  </a:lnTo>
                  <a:lnTo>
                    <a:pt x="42" y="9"/>
                  </a:lnTo>
                  <a:lnTo>
                    <a:pt x="44" y="53"/>
                  </a:lnTo>
                  <a:lnTo>
                    <a:pt x="29" y="0"/>
                  </a:lnTo>
                  <a:lnTo>
                    <a:pt x="0" y="9"/>
                  </a:lnTo>
                  <a:lnTo>
                    <a:pt x="23" y="73"/>
                  </a:lnTo>
                  <a:lnTo>
                    <a:pt x="75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4"/>
            <p:cNvSpPr>
              <a:spLocks noEditPoints="1"/>
            </p:cNvSpPr>
            <p:nvPr/>
          </p:nvSpPr>
          <p:spPr bwMode="auto">
            <a:xfrm>
              <a:off x="944563" y="4030664"/>
              <a:ext cx="392112" cy="287337"/>
            </a:xfrm>
            <a:custGeom>
              <a:avLst/>
              <a:gdLst>
                <a:gd name="T0" fmla="*/ 285 w 294"/>
                <a:gd name="T1" fmla="*/ 204 h 215"/>
                <a:gd name="T2" fmla="*/ 261 w 294"/>
                <a:gd name="T3" fmla="*/ 190 h 215"/>
                <a:gd name="T4" fmla="*/ 266 w 294"/>
                <a:gd name="T5" fmla="*/ 153 h 215"/>
                <a:gd name="T6" fmla="*/ 256 w 294"/>
                <a:gd name="T7" fmla="*/ 139 h 215"/>
                <a:gd name="T8" fmla="*/ 266 w 294"/>
                <a:gd name="T9" fmla="*/ 133 h 215"/>
                <a:gd name="T10" fmla="*/ 242 w 294"/>
                <a:gd name="T11" fmla="*/ 60 h 215"/>
                <a:gd name="T12" fmla="*/ 230 w 294"/>
                <a:gd name="T13" fmla="*/ 55 h 215"/>
                <a:gd name="T14" fmla="*/ 229 w 294"/>
                <a:gd name="T15" fmla="*/ 43 h 215"/>
                <a:gd name="T16" fmla="*/ 187 w 294"/>
                <a:gd name="T17" fmla="*/ 4 h 215"/>
                <a:gd name="T18" fmla="*/ 99 w 294"/>
                <a:gd name="T19" fmla="*/ 0 h 215"/>
                <a:gd name="T20" fmla="*/ 46 w 294"/>
                <a:gd name="T21" fmla="*/ 73 h 215"/>
                <a:gd name="T22" fmla="*/ 55 w 294"/>
                <a:gd name="T23" fmla="*/ 80 h 215"/>
                <a:gd name="T24" fmla="*/ 40 w 294"/>
                <a:gd name="T25" fmla="*/ 85 h 215"/>
                <a:gd name="T26" fmla="*/ 29 w 294"/>
                <a:gd name="T27" fmla="*/ 197 h 215"/>
                <a:gd name="T28" fmla="*/ 5 w 294"/>
                <a:gd name="T29" fmla="*/ 200 h 215"/>
                <a:gd name="T30" fmla="*/ 0 w 294"/>
                <a:gd name="T31" fmla="*/ 215 h 215"/>
                <a:gd name="T32" fmla="*/ 294 w 294"/>
                <a:gd name="T33" fmla="*/ 215 h 215"/>
                <a:gd name="T34" fmla="*/ 285 w 294"/>
                <a:gd name="T35" fmla="*/ 204 h 215"/>
                <a:gd name="T36" fmla="*/ 177 w 294"/>
                <a:gd name="T37" fmla="*/ 161 h 215"/>
                <a:gd name="T38" fmla="*/ 153 w 294"/>
                <a:gd name="T39" fmla="*/ 173 h 215"/>
                <a:gd name="T40" fmla="*/ 153 w 294"/>
                <a:gd name="T41" fmla="*/ 184 h 215"/>
                <a:gd name="T42" fmla="*/ 139 w 294"/>
                <a:gd name="T43" fmla="*/ 184 h 215"/>
                <a:gd name="T44" fmla="*/ 139 w 294"/>
                <a:gd name="T45" fmla="*/ 172 h 215"/>
                <a:gd name="T46" fmla="*/ 117 w 294"/>
                <a:gd name="T47" fmla="*/ 163 h 215"/>
                <a:gd name="T48" fmla="*/ 107 w 294"/>
                <a:gd name="T49" fmla="*/ 133 h 215"/>
                <a:gd name="T50" fmla="*/ 107 w 294"/>
                <a:gd name="T51" fmla="*/ 127 h 215"/>
                <a:gd name="T52" fmla="*/ 139 w 294"/>
                <a:gd name="T53" fmla="*/ 127 h 215"/>
                <a:gd name="T54" fmla="*/ 139 w 294"/>
                <a:gd name="T55" fmla="*/ 135 h 215"/>
                <a:gd name="T56" fmla="*/ 140 w 294"/>
                <a:gd name="T57" fmla="*/ 150 h 215"/>
                <a:gd name="T58" fmla="*/ 144 w 294"/>
                <a:gd name="T59" fmla="*/ 153 h 215"/>
                <a:gd name="T60" fmla="*/ 149 w 294"/>
                <a:gd name="T61" fmla="*/ 151 h 215"/>
                <a:gd name="T62" fmla="*/ 150 w 294"/>
                <a:gd name="T63" fmla="*/ 145 h 215"/>
                <a:gd name="T64" fmla="*/ 149 w 294"/>
                <a:gd name="T65" fmla="*/ 130 h 215"/>
                <a:gd name="T66" fmla="*/ 139 w 294"/>
                <a:gd name="T67" fmla="*/ 120 h 215"/>
                <a:gd name="T68" fmla="*/ 119 w 294"/>
                <a:gd name="T69" fmla="*/ 107 h 215"/>
                <a:gd name="T70" fmla="*/ 110 w 294"/>
                <a:gd name="T71" fmla="*/ 95 h 215"/>
                <a:gd name="T72" fmla="*/ 107 w 294"/>
                <a:gd name="T73" fmla="*/ 77 h 215"/>
                <a:gd name="T74" fmla="*/ 115 w 294"/>
                <a:gd name="T75" fmla="*/ 55 h 215"/>
                <a:gd name="T76" fmla="*/ 139 w 294"/>
                <a:gd name="T77" fmla="*/ 45 h 215"/>
                <a:gd name="T78" fmla="*/ 139 w 294"/>
                <a:gd name="T79" fmla="*/ 35 h 215"/>
                <a:gd name="T80" fmla="*/ 153 w 294"/>
                <a:gd name="T81" fmla="*/ 35 h 215"/>
                <a:gd name="T82" fmla="*/ 153 w 294"/>
                <a:gd name="T83" fmla="*/ 45 h 215"/>
                <a:gd name="T84" fmla="*/ 175 w 294"/>
                <a:gd name="T85" fmla="*/ 55 h 215"/>
                <a:gd name="T86" fmla="*/ 182 w 294"/>
                <a:gd name="T87" fmla="*/ 77 h 215"/>
                <a:gd name="T88" fmla="*/ 182 w 294"/>
                <a:gd name="T89" fmla="*/ 83 h 215"/>
                <a:gd name="T90" fmla="*/ 150 w 294"/>
                <a:gd name="T91" fmla="*/ 83 h 215"/>
                <a:gd name="T92" fmla="*/ 150 w 294"/>
                <a:gd name="T93" fmla="*/ 78 h 215"/>
                <a:gd name="T94" fmla="*/ 149 w 294"/>
                <a:gd name="T95" fmla="*/ 67 h 215"/>
                <a:gd name="T96" fmla="*/ 145 w 294"/>
                <a:gd name="T97" fmla="*/ 64 h 215"/>
                <a:gd name="T98" fmla="*/ 140 w 294"/>
                <a:gd name="T99" fmla="*/ 66 h 215"/>
                <a:gd name="T100" fmla="*/ 139 w 294"/>
                <a:gd name="T101" fmla="*/ 73 h 215"/>
                <a:gd name="T102" fmla="*/ 142 w 294"/>
                <a:gd name="T103" fmla="*/ 83 h 215"/>
                <a:gd name="T104" fmla="*/ 159 w 294"/>
                <a:gd name="T105" fmla="*/ 95 h 215"/>
                <a:gd name="T106" fmla="*/ 175 w 294"/>
                <a:gd name="T107" fmla="*/ 106 h 215"/>
                <a:gd name="T108" fmla="*/ 182 w 294"/>
                <a:gd name="T109" fmla="*/ 117 h 215"/>
                <a:gd name="T110" fmla="*/ 185 w 294"/>
                <a:gd name="T111" fmla="*/ 134 h 215"/>
                <a:gd name="T112" fmla="*/ 177 w 294"/>
                <a:gd name="T113" fmla="*/ 16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4" h="215">
                  <a:moveTo>
                    <a:pt x="285" y="204"/>
                  </a:moveTo>
                  <a:cubicBezTo>
                    <a:pt x="277" y="199"/>
                    <a:pt x="269" y="195"/>
                    <a:pt x="261" y="190"/>
                  </a:cubicBezTo>
                  <a:cubicBezTo>
                    <a:pt x="264" y="177"/>
                    <a:pt x="266" y="165"/>
                    <a:pt x="266" y="153"/>
                  </a:cubicBezTo>
                  <a:cubicBezTo>
                    <a:pt x="256" y="139"/>
                    <a:pt x="256" y="139"/>
                    <a:pt x="256" y="139"/>
                  </a:cubicBezTo>
                  <a:cubicBezTo>
                    <a:pt x="266" y="133"/>
                    <a:pt x="266" y="133"/>
                    <a:pt x="266" y="133"/>
                  </a:cubicBezTo>
                  <a:cubicBezTo>
                    <a:pt x="264" y="106"/>
                    <a:pt x="255" y="82"/>
                    <a:pt x="242" y="60"/>
                  </a:cubicBezTo>
                  <a:cubicBezTo>
                    <a:pt x="230" y="55"/>
                    <a:pt x="230" y="55"/>
                    <a:pt x="230" y="55"/>
                  </a:cubicBezTo>
                  <a:cubicBezTo>
                    <a:pt x="229" y="43"/>
                    <a:pt x="229" y="43"/>
                    <a:pt x="229" y="43"/>
                  </a:cubicBezTo>
                  <a:cubicBezTo>
                    <a:pt x="217" y="29"/>
                    <a:pt x="203" y="16"/>
                    <a:pt x="187" y="4"/>
                  </a:cubicBezTo>
                  <a:cubicBezTo>
                    <a:pt x="158" y="3"/>
                    <a:pt x="129" y="1"/>
                    <a:pt x="99" y="0"/>
                  </a:cubicBezTo>
                  <a:cubicBezTo>
                    <a:pt x="78" y="24"/>
                    <a:pt x="60" y="48"/>
                    <a:pt x="46" y="73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24" y="121"/>
                    <a:pt x="18" y="158"/>
                    <a:pt x="29" y="197"/>
                  </a:cubicBezTo>
                  <a:cubicBezTo>
                    <a:pt x="21" y="198"/>
                    <a:pt x="13" y="199"/>
                    <a:pt x="5" y="200"/>
                  </a:cubicBezTo>
                  <a:cubicBezTo>
                    <a:pt x="3" y="205"/>
                    <a:pt x="2" y="210"/>
                    <a:pt x="0" y="215"/>
                  </a:cubicBezTo>
                  <a:cubicBezTo>
                    <a:pt x="98" y="215"/>
                    <a:pt x="196" y="215"/>
                    <a:pt x="294" y="215"/>
                  </a:cubicBezTo>
                  <a:cubicBezTo>
                    <a:pt x="291" y="211"/>
                    <a:pt x="288" y="207"/>
                    <a:pt x="285" y="204"/>
                  </a:cubicBezTo>
                  <a:close/>
                  <a:moveTo>
                    <a:pt x="177" y="161"/>
                  </a:moveTo>
                  <a:cubicBezTo>
                    <a:pt x="172" y="167"/>
                    <a:pt x="164" y="171"/>
                    <a:pt x="153" y="173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39" y="184"/>
                    <a:pt x="139" y="184"/>
                    <a:pt x="139" y="184"/>
                  </a:cubicBezTo>
                  <a:cubicBezTo>
                    <a:pt x="139" y="172"/>
                    <a:pt x="139" y="172"/>
                    <a:pt x="139" y="172"/>
                  </a:cubicBezTo>
                  <a:cubicBezTo>
                    <a:pt x="130" y="171"/>
                    <a:pt x="123" y="168"/>
                    <a:pt x="117" y="163"/>
                  </a:cubicBezTo>
                  <a:cubicBezTo>
                    <a:pt x="110" y="157"/>
                    <a:pt x="107" y="147"/>
                    <a:pt x="107" y="133"/>
                  </a:cubicBezTo>
                  <a:cubicBezTo>
                    <a:pt x="107" y="127"/>
                    <a:pt x="107" y="127"/>
                    <a:pt x="107" y="127"/>
                  </a:cubicBezTo>
                  <a:cubicBezTo>
                    <a:pt x="139" y="127"/>
                    <a:pt x="139" y="127"/>
                    <a:pt x="139" y="127"/>
                  </a:cubicBezTo>
                  <a:cubicBezTo>
                    <a:pt x="139" y="135"/>
                    <a:pt x="139" y="135"/>
                    <a:pt x="139" y="135"/>
                  </a:cubicBezTo>
                  <a:cubicBezTo>
                    <a:pt x="139" y="143"/>
                    <a:pt x="139" y="148"/>
                    <a:pt x="140" y="150"/>
                  </a:cubicBezTo>
                  <a:cubicBezTo>
                    <a:pt x="140" y="152"/>
                    <a:pt x="142" y="153"/>
                    <a:pt x="144" y="153"/>
                  </a:cubicBezTo>
                  <a:cubicBezTo>
                    <a:pt x="146" y="153"/>
                    <a:pt x="148" y="153"/>
                    <a:pt x="149" y="151"/>
                  </a:cubicBezTo>
                  <a:cubicBezTo>
                    <a:pt x="150" y="150"/>
                    <a:pt x="150" y="148"/>
                    <a:pt x="150" y="145"/>
                  </a:cubicBezTo>
                  <a:cubicBezTo>
                    <a:pt x="150" y="138"/>
                    <a:pt x="150" y="133"/>
                    <a:pt x="149" y="130"/>
                  </a:cubicBezTo>
                  <a:cubicBezTo>
                    <a:pt x="148" y="127"/>
                    <a:pt x="145" y="123"/>
                    <a:pt x="139" y="120"/>
                  </a:cubicBezTo>
                  <a:cubicBezTo>
                    <a:pt x="129" y="114"/>
                    <a:pt x="123" y="109"/>
                    <a:pt x="119" y="107"/>
                  </a:cubicBezTo>
                  <a:cubicBezTo>
                    <a:pt x="116" y="104"/>
                    <a:pt x="113" y="100"/>
                    <a:pt x="110" y="95"/>
                  </a:cubicBezTo>
                  <a:cubicBezTo>
                    <a:pt x="108" y="90"/>
                    <a:pt x="107" y="84"/>
                    <a:pt x="107" y="77"/>
                  </a:cubicBezTo>
                  <a:cubicBezTo>
                    <a:pt x="107" y="68"/>
                    <a:pt x="109" y="61"/>
                    <a:pt x="115" y="55"/>
                  </a:cubicBezTo>
                  <a:cubicBezTo>
                    <a:pt x="120" y="50"/>
                    <a:pt x="128" y="47"/>
                    <a:pt x="139" y="45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53" y="35"/>
                    <a:pt x="153" y="35"/>
                    <a:pt x="153" y="35"/>
                  </a:cubicBezTo>
                  <a:cubicBezTo>
                    <a:pt x="153" y="45"/>
                    <a:pt x="153" y="45"/>
                    <a:pt x="153" y="45"/>
                  </a:cubicBezTo>
                  <a:cubicBezTo>
                    <a:pt x="163" y="47"/>
                    <a:pt x="170" y="50"/>
                    <a:pt x="175" y="55"/>
                  </a:cubicBezTo>
                  <a:cubicBezTo>
                    <a:pt x="180" y="60"/>
                    <a:pt x="182" y="68"/>
                    <a:pt x="182" y="77"/>
                  </a:cubicBezTo>
                  <a:cubicBezTo>
                    <a:pt x="182" y="78"/>
                    <a:pt x="182" y="80"/>
                    <a:pt x="182" y="83"/>
                  </a:cubicBezTo>
                  <a:cubicBezTo>
                    <a:pt x="150" y="83"/>
                    <a:pt x="150" y="83"/>
                    <a:pt x="150" y="83"/>
                  </a:cubicBezTo>
                  <a:cubicBezTo>
                    <a:pt x="150" y="78"/>
                    <a:pt x="150" y="78"/>
                    <a:pt x="150" y="78"/>
                  </a:cubicBezTo>
                  <a:cubicBezTo>
                    <a:pt x="150" y="72"/>
                    <a:pt x="150" y="68"/>
                    <a:pt x="149" y="67"/>
                  </a:cubicBezTo>
                  <a:cubicBezTo>
                    <a:pt x="149" y="65"/>
                    <a:pt x="147" y="64"/>
                    <a:pt x="145" y="64"/>
                  </a:cubicBezTo>
                  <a:cubicBezTo>
                    <a:pt x="143" y="64"/>
                    <a:pt x="141" y="65"/>
                    <a:pt x="140" y="66"/>
                  </a:cubicBezTo>
                  <a:cubicBezTo>
                    <a:pt x="139" y="68"/>
                    <a:pt x="139" y="70"/>
                    <a:pt x="139" y="73"/>
                  </a:cubicBezTo>
                  <a:cubicBezTo>
                    <a:pt x="139" y="78"/>
                    <a:pt x="140" y="81"/>
                    <a:pt x="142" y="83"/>
                  </a:cubicBezTo>
                  <a:cubicBezTo>
                    <a:pt x="144" y="85"/>
                    <a:pt x="149" y="89"/>
                    <a:pt x="159" y="95"/>
                  </a:cubicBezTo>
                  <a:cubicBezTo>
                    <a:pt x="167" y="100"/>
                    <a:pt x="172" y="103"/>
                    <a:pt x="175" y="106"/>
                  </a:cubicBezTo>
                  <a:cubicBezTo>
                    <a:pt x="178" y="109"/>
                    <a:pt x="180" y="112"/>
                    <a:pt x="182" y="117"/>
                  </a:cubicBezTo>
                  <a:cubicBezTo>
                    <a:pt x="184" y="122"/>
                    <a:pt x="185" y="127"/>
                    <a:pt x="185" y="134"/>
                  </a:cubicBezTo>
                  <a:cubicBezTo>
                    <a:pt x="185" y="146"/>
                    <a:pt x="183" y="154"/>
                    <a:pt x="177" y="1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0" name="Freeform 15"/>
          <p:cNvSpPr>
            <a:spLocks noEditPoints="1"/>
          </p:cNvSpPr>
          <p:nvPr/>
        </p:nvSpPr>
        <p:spPr bwMode="auto">
          <a:xfrm>
            <a:off x="4986487" y="6305805"/>
            <a:ext cx="307082" cy="245880"/>
          </a:xfrm>
          <a:custGeom>
            <a:avLst/>
            <a:gdLst>
              <a:gd name="T0" fmla="*/ 93 w 341"/>
              <a:gd name="T1" fmla="*/ 57 h 272"/>
              <a:gd name="T2" fmla="*/ 318 w 341"/>
              <a:gd name="T3" fmla="*/ 57 h 272"/>
              <a:gd name="T4" fmla="*/ 327 w 341"/>
              <a:gd name="T5" fmla="*/ 59 h 272"/>
              <a:gd name="T6" fmla="*/ 205 w 341"/>
              <a:gd name="T7" fmla="*/ 152 h 272"/>
              <a:gd name="T8" fmla="*/ 82 w 341"/>
              <a:gd name="T9" fmla="*/ 60 h 272"/>
              <a:gd name="T10" fmla="*/ 93 w 341"/>
              <a:gd name="T11" fmla="*/ 57 h 272"/>
              <a:gd name="T12" fmla="*/ 51 w 341"/>
              <a:gd name="T13" fmla="*/ 131 h 272"/>
              <a:gd name="T14" fmla="*/ 58 w 341"/>
              <a:gd name="T15" fmla="*/ 153 h 272"/>
              <a:gd name="T16" fmla="*/ 70 w 341"/>
              <a:gd name="T17" fmla="*/ 153 h 272"/>
              <a:gd name="T18" fmla="*/ 70 w 341"/>
              <a:gd name="T19" fmla="*/ 185 h 272"/>
              <a:gd name="T20" fmla="*/ 0 w 341"/>
              <a:gd name="T21" fmla="*/ 185 h 272"/>
              <a:gd name="T22" fmla="*/ 7 w 341"/>
              <a:gd name="T23" fmla="*/ 207 h 272"/>
              <a:gd name="T24" fmla="*/ 70 w 341"/>
              <a:gd name="T25" fmla="*/ 207 h 272"/>
              <a:gd name="T26" fmla="*/ 71 w 341"/>
              <a:gd name="T27" fmla="*/ 214 h 272"/>
              <a:gd name="T28" fmla="*/ 163 w 341"/>
              <a:gd name="T29" fmla="*/ 147 h 272"/>
              <a:gd name="T30" fmla="*/ 70 w 341"/>
              <a:gd name="T31" fmla="*/ 78 h 272"/>
              <a:gd name="T32" fmla="*/ 70 w 341"/>
              <a:gd name="T33" fmla="*/ 80 h 272"/>
              <a:gd name="T34" fmla="*/ 70 w 341"/>
              <a:gd name="T35" fmla="*/ 131 h 272"/>
              <a:gd name="T36" fmla="*/ 51 w 341"/>
              <a:gd name="T37" fmla="*/ 131 h 272"/>
              <a:gd name="T38" fmla="*/ 46 w 341"/>
              <a:gd name="T39" fmla="*/ 250 h 272"/>
              <a:gd name="T40" fmla="*/ 198 w 341"/>
              <a:gd name="T41" fmla="*/ 250 h 272"/>
              <a:gd name="T42" fmla="*/ 203 w 341"/>
              <a:gd name="T43" fmla="*/ 272 h 272"/>
              <a:gd name="T44" fmla="*/ 51 w 341"/>
              <a:gd name="T45" fmla="*/ 272 h 272"/>
              <a:gd name="T46" fmla="*/ 46 w 341"/>
              <a:gd name="T47" fmla="*/ 250 h 272"/>
              <a:gd name="T48" fmla="*/ 111 w 341"/>
              <a:gd name="T49" fmla="*/ 0 h 272"/>
              <a:gd name="T50" fmla="*/ 264 w 341"/>
              <a:gd name="T51" fmla="*/ 0 h 272"/>
              <a:gd name="T52" fmla="*/ 269 w 341"/>
              <a:gd name="T53" fmla="*/ 21 h 272"/>
              <a:gd name="T54" fmla="*/ 198 w 341"/>
              <a:gd name="T55" fmla="*/ 21 h 272"/>
              <a:gd name="T56" fmla="*/ 203 w 341"/>
              <a:gd name="T57" fmla="*/ 41 h 272"/>
              <a:gd name="T58" fmla="*/ 29 w 341"/>
              <a:gd name="T59" fmla="*/ 41 h 272"/>
              <a:gd name="T60" fmla="*/ 23 w 341"/>
              <a:gd name="T61" fmla="*/ 17 h 272"/>
              <a:gd name="T62" fmla="*/ 115 w 341"/>
              <a:gd name="T63" fmla="*/ 17 h 272"/>
              <a:gd name="T64" fmla="*/ 111 w 341"/>
              <a:gd name="T65" fmla="*/ 0 h 272"/>
              <a:gd name="T66" fmla="*/ 341 w 341"/>
              <a:gd name="T67" fmla="*/ 75 h 272"/>
              <a:gd name="T68" fmla="*/ 249 w 341"/>
              <a:gd name="T69" fmla="*/ 146 h 272"/>
              <a:gd name="T70" fmla="*/ 340 w 341"/>
              <a:gd name="T71" fmla="*/ 213 h 272"/>
              <a:gd name="T72" fmla="*/ 341 w 341"/>
              <a:gd name="T73" fmla="*/ 206 h 272"/>
              <a:gd name="T74" fmla="*/ 341 w 341"/>
              <a:gd name="T75" fmla="*/ 80 h 272"/>
              <a:gd name="T76" fmla="*/ 341 w 341"/>
              <a:gd name="T77" fmla="*/ 75 h 272"/>
              <a:gd name="T78" fmla="*/ 325 w 341"/>
              <a:gd name="T79" fmla="*/ 228 h 272"/>
              <a:gd name="T80" fmla="*/ 318 w 341"/>
              <a:gd name="T81" fmla="*/ 229 h 272"/>
              <a:gd name="T82" fmla="*/ 93 w 341"/>
              <a:gd name="T83" fmla="*/ 229 h 272"/>
              <a:gd name="T84" fmla="*/ 88 w 341"/>
              <a:gd name="T85" fmla="*/ 229 h 272"/>
              <a:gd name="T86" fmla="*/ 181 w 341"/>
              <a:gd name="T87" fmla="*/ 161 h 272"/>
              <a:gd name="T88" fmla="*/ 199 w 341"/>
              <a:gd name="T89" fmla="*/ 174 h 272"/>
              <a:gd name="T90" fmla="*/ 206 w 341"/>
              <a:gd name="T91" fmla="*/ 179 h 272"/>
              <a:gd name="T92" fmla="*/ 212 w 341"/>
              <a:gd name="T93" fmla="*/ 174 h 272"/>
              <a:gd name="T94" fmla="*/ 231 w 341"/>
              <a:gd name="T95" fmla="*/ 160 h 272"/>
              <a:gd name="T96" fmla="*/ 325 w 341"/>
              <a:gd name="T97" fmla="*/ 22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41" h="272">
                <a:moveTo>
                  <a:pt x="93" y="57"/>
                </a:moveTo>
                <a:cubicBezTo>
                  <a:pt x="318" y="57"/>
                  <a:pt x="318" y="57"/>
                  <a:pt x="318" y="57"/>
                </a:cubicBezTo>
                <a:cubicBezTo>
                  <a:pt x="321" y="57"/>
                  <a:pt x="324" y="58"/>
                  <a:pt x="327" y="59"/>
                </a:cubicBezTo>
                <a:cubicBezTo>
                  <a:pt x="205" y="152"/>
                  <a:pt x="205" y="152"/>
                  <a:pt x="205" y="152"/>
                </a:cubicBezTo>
                <a:cubicBezTo>
                  <a:pt x="82" y="60"/>
                  <a:pt x="82" y="60"/>
                  <a:pt x="82" y="60"/>
                </a:cubicBezTo>
                <a:cubicBezTo>
                  <a:pt x="85" y="58"/>
                  <a:pt x="89" y="57"/>
                  <a:pt x="93" y="57"/>
                </a:cubicBezTo>
                <a:close/>
                <a:moveTo>
                  <a:pt x="51" y="131"/>
                </a:moveTo>
                <a:cubicBezTo>
                  <a:pt x="58" y="153"/>
                  <a:pt x="58" y="153"/>
                  <a:pt x="58" y="153"/>
                </a:cubicBezTo>
                <a:cubicBezTo>
                  <a:pt x="70" y="153"/>
                  <a:pt x="70" y="153"/>
                  <a:pt x="70" y="153"/>
                </a:cubicBezTo>
                <a:cubicBezTo>
                  <a:pt x="70" y="185"/>
                  <a:pt x="70" y="185"/>
                  <a:pt x="70" y="185"/>
                </a:cubicBezTo>
                <a:cubicBezTo>
                  <a:pt x="0" y="185"/>
                  <a:pt x="0" y="185"/>
                  <a:pt x="0" y="185"/>
                </a:cubicBezTo>
                <a:cubicBezTo>
                  <a:pt x="7" y="207"/>
                  <a:pt x="7" y="207"/>
                  <a:pt x="7" y="207"/>
                </a:cubicBezTo>
                <a:cubicBezTo>
                  <a:pt x="70" y="207"/>
                  <a:pt x="70" y="207"/>
                  <a:pt x="70" y="207"/>
                </a:cubicBezTo>
                <a:cubicBezTo>
                  <a:pt x="70" y="209"/>
                  <a:pt x="70" y="212"/>
                  <a:pt x="71" y="214"/>
                </a:cubicBezTo>
                <a:cubicBezTo>
                  <a:pt x="163" y="147"/>
                  <a:pt x="163" y="147"/>
                  <a:pt x="163" y="147"/>
                </a:cubicBezTo>
                <a:cubicBezTo>
                  <a:pt x="70" y="78"/>
                  <a:pt x="70" y="78"/>
                  <a:pt x="70" y="78"/>
                </a:cubicBezTo>
                <a:cubicBezTo>
                  <a:pt x="70" y="78"/>
                  <a:pt x="70" y="79"/>
                  <a:pt x="70" y="80"/>
                </a:cubicBezTo>
                <a:cubicBezTo>
                  <a:pt x="70" y="131"/>
                  <a:pt x="70" y="131"/>
                  <a:pt x="70" y="131"/>
                </a:cubicBezTo>
                <a:cubicBezTo>
                  <a:pt x="51" y="131"/>
                  <a:pt x="51" y="131"/>
                  <a:pt x="51" y="131"/>
                </a:cubicBezTo>
                <a:close/>
                <a:moveTo>
                  <a:pt x="46" y="250"/>
                </a:moveTo>
                <a:cubicBezTo>
                  <a:pt x="198" y="250"/>
                  <a:pt x="198" y="250"/>
                  <a:pt x="198" y="250"/>
                </a:cubicBezTo>
                <a:cubicBezTo>
                  <a:pt x="203" y="272"/>
                  <a:pt x="203" y="272"/>
                  <a:pt x="203" y="272"/>
                </a:cubicBezTo>
                <a:cubicBezTo>
                  <a:pt x="51" y="272"/>
                  <a:pt x="51" y="272"/>
                  <a:pt x="51" y="272"/>
                </a:cubicBezTo>
                <a:cubicBezTo>
                  <a:pt x="46" y="250"/>
                  <a:pt x="46" y="250"/>
                  <a:pt x="46" y="250"/>
                </a:cubicBezTo>
                <a:close/>
                <a:moveTo>
                  <a:pt x="111" y="0"/>
                </a:moveTo>
                <a:cubicBezTo>
                  <a:pt x="264" y="0"/>
                  <a:pt x="264" y="0"/>
                  <a:pt x="264" y="0"/>
                </a:cubicBezTo>
                <a:cubicBezTo>
                  <a:pt x="269" y="21"/>
                  <a:pt x="269" y="21"/>
                  <a:pt x="269" y="21"/>
                </a:cubicBezTo>
                <a:cubicBezTo>
                  <a:pt x="198" y="21"/>
                  <a:pt x="198" y="21"/>
                  <a:pt x="198" y="21"/>
                </a:cubicBezTo>
                <a:cubicBezTo>
                  <a:pt x="203" y="41"/>
                  <a:pt x="203" y="41"/>
                  <a:pt x="203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3" y="17"/>
                  <a:pt x="23" y="17"/>
                  <a:pt x="23" y="17"/>
                </a:cubicBezTo>
                <a:cubicBezTo>
                  <a:pt x="115" y="17"/>
                  <a:pt x="115" y="17"/>
                  <a:pt x="115" y="17"/>
                </a:cubicBezTo>
                <a:cubicBezTo>
                  <a:pt x="111" y="0"/>
                  <a:pt x="111" y="0"/>
                  <a:pt x="111" y="0"/>
                </a:cubicBezTo>
                <a:close/>
                <a:moveTo>
                  <a:pt x="341" y="75"/>
                </a:moveTo>
                <a:cubicBezTo>
                  <a:pt x="249" y="146"/>
                  <a:pt x="249" y="146"/>
                  <a:pt x="249" y="146"/>
                </a:cubicBezTo>
                <a:cubicBezTo>
                  <a:pt x="340" y="213"/>
                  <a:pt x="340" y="213"/>
                  <a:pt x="340" y="213"/>
                </a:cubicBezTo>
                <a:cubicBezTo>
                  <a:pt x="341" y="211"/>
                  <a:pt x="341" y="209"/>
                  <a:pt x="341" y="206"/>
                </a:cubicBezTo>
                <a:cubicBezTo>
                  <a:pt x="341" y="80"/>
                  <a:pt x="341" y="80"/>
                  <a:pt x="341" y="80"/>
                </a:cubicBezTo>
                <a:cubicBezTo>
                  <a:pt x="341" y="78"/>
                  <a:pt x="341" y="77"/>
                  <a:pt x="341" y="75"/>
                </a:cubicBezTo>
                <a:close/>
                <a:moveTo>
                  <a:pt x="325" y="228"/>
                </a:moveTo>
                <a:cubicBezTo>
                  <a:pt x="323" y="229"/>
                  <a:pt x="321" y="229"/>
                  <a:pt x="318" y="229"/>
                </a:cubicBezTo>
                <a:cubicBezTo>
                  <a:pt x="93" y="229"/>
                  <a:pt x="93" y="229"/>
                  <a:pt x="93" y="229"/>
                </a:cubicBezTo>
                <a:cubicBezTo>
                  <a:pt x="91" y="229"/>
                  <a:pt x="90" y="229"/>
                  <a:pt x="88" y="229"/>
                </a:cubicBezTo>
                <a:cubicBezTo>
                  <a:pt x="181" y="161"/>
                  <a:pt x="181" y="161"/>
                  <a:pt x="181" y="161"/>
                </a:cubicBezTo>
                <a:cubicBezTo>
                  <a:pt x="199" y="174"/>
                  <a:pt x="199" y="174"/>
                  <a:pt x="199" y="174"/>
                </a:cubicBezTo>
                <a:cubicBezTo>
                  <a:pt x="206" y="179"/>
                  <a:pt x="206" y="179"/>
                  <a:pt x="206" y="179"/>
                </a:cubicBezTo>
                <a:cubicBezTo>
                  <a:pt x="212" y="174"/>
                  <a:pt x="212" y="174"/>
                  <a:pt x="212" y="174"/>
                </a:cubicBezTo>
                <a:cubicBezTo>
                  <a:pt x="231" y="160"/>
                  <a:pt x="231" y="160"/>
                  <a:pt x="231" y="160"/>
                </a:cubicBezTo>
                <a:lnTo>
                  <a:pt x="325" y="22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61" name="Freeform 17"/>
          <p:cNvSpPr>
            <a:spLocks noEditPoints="1"/>
          </p:cNvSpPr>
          <p:nvPr/>
        </p:nvSpPr>
        <p:spPr bwMode="auto">
          <a:xfrm>
            <a:off x="6261317" y="6299083"/>
            <a:ext cx="310132" cy="259324"/>
          </a:xfrm>
          <a:custGeom>
            <a:avLst/>
            <a:gdLst>
              <a:gd name="T0" fmla="*/ 80 w 349"/>
              <a:gd name="T1" fmla="*/ 247 h 290"/>
              <a:gd name="T2" fmla="*/ 111 w 349"/>
              <a:gd name="T3" fmla="*/ 247 h 290"/>
              <a:gd name="T4" fmla="*/ 111 w 349"/>
              <a:gd name="T5" fmla="*/ 232 h 290"/>
              <a:gd name="T6" fmla="*/ 153 w 349"/>
              <a:gd name="T7" fmla="*/ 232 h 290"/>
              <a:gd name="T8" fmla="*/ 153 w 349"/>
              <a:gd name="T9" fmla="*/ 44 h 290"/>
              <a:gd name="T10" fmla="*/ 76 w 349"/>
              <a:gd name="T11" fmla="*/ 61 h 290"/>
              <a:gd name="T12" fmla="*/ 78 w 349"/>
              <a:gd name="T13" fmla="*/ 69 h 290"/>
              <a:gd name="T14" fmla="*/ 76 w 349"/>
              <a:gd name="T15" fmla="*/ 77 h 290"/>
              <a:gd name="T16" fmla="*/ 121 w 349"/>
              <a:gd name="T17" fmla="*/ 155 h 290"/>
              <a:gd name="T18" fmla="*/ 125 w 349"/>
              <a:gd name="T19" fmla="*/ 155 h 290"/>
              <a:gd name="T20" fmla="*/ 2 w 349"/>
              <a:gd name="T21" fmla="*/ 155 h 290"/>
              <a:gd name="T22" fmla="*/ 6 w 349"/>
              <a:gd name="T23" fmla="*/ 155 h 290"/>
              <a:gd name="T24" fmla="*/ 6 w 349"/>
              <a:gd name="T25" fmla="*/ 155 h 290"/>
              <a:gd name="T26" fmla="*/ 52 w 349"/>
              <a:gd name="T27" fmla="*/ 77 h 290"/>
              <a:gd name="T28" fmla="*/ 50 w 349"/>
              <a:gd name="T29" fmla="*/ 69 h 290"/>
              <a:gd name="T30" fmla="*/ 62 w 349"/>
              <a:gd name="T31" fmla="*/ 55 h 290"/>
              <a:gd name="T32" fmla="*/ 62 w 349"/>
              <a:gd name="T33" fmla="*/ 51 h 290"/>
              <a:gd name="T34" fmla="*/ 155 w 349"/>
              <a:gd name="T35" fmla="*/ 17 h 290"/>
              <a:gd name="T36" fmla="*/ 170 w 349"/>
              <a:gd name="T37" fmla="*/ 2 h 290"/>
              <a:gd name="T38" fmla="*/ 190 w 349"/>
              <a:gd name="T39" fmla="*/ 9 h 290"/>
              <a:gd name="T40" fmla="*/ 288 w 349"/>
              <a:gd name="T41" fmla="*/ 1 h 290"/>
              <a:gd name="T42" fmla="*/ 290 w 349"/>
              <a:gd name="T43" fmla="*/ 4 h 290"/>
              <a:gd name="T44" fmla="*/ 302 w 349"/>
              <a:gd name="T45" fmla="*/ 18 h 290"/>
              <a:gd name="T46" fmla="*/ 300 w 349"/>
              <a:gd name="T47" fmla="*/ 26 h 290"/>
              <a:gd name="T48" fmla="*/ 344 w 349"/>
              <a:gd name="T49" fmla="*/ 104 h 290"/>
              <a:gd name="T50" fmla="*/ 349 w 349"/>
              <a:gd name="T51" fmla="*/ 104 h 290"/>
              <a:gd name="T52" fmla="*/ 226 w 349"/>
              <a:gd name="T53" fmla="*/ 104 h 290"/>
              <a:gd name="T54" fmla="*/ 230 w 349"/>
              <a:gd name="T55" fmla="*/ 104 h 290"/>
              <a:gd name="T56" fmla="*/ 230 w 349"/>
              <a:gd name="T57" fmla="*/ 104 h 290"/>
              <a:gd name="T58" fmla="*/ 276 w 349"/>
              <a:gd name="T59" fmla="*/ 26 h 290"/>
              <a:gd name="T60" fmla="*/ 273 w 349"/>
              <a:gd name="T61" fmla="*/ 18 h 290"/>
              <a:gd name="T62" fmla="*/ 274 w 349"/>
              <a:gd name="T63" fmla="*/ 17 h 290"/>
              <a:gd name="T64" fmla="*/ 196 w 349"/>
              <a:gd name="T65" fmla="*/ 34 h 290"/>
              <a:gd name="T66" fmla="*/ 196 w 349"/>
              <a:gd name="T67" fmla="*/ 232 h 290"/>
              <a:gd name="T68" fmla="*/ 235 w 349"/>
              <a:gd name="T69" fmla="*/ 232 h 290"/>
              <a:gd name="T70" fmla="*/ 235 w 349"/>
              <a:gd name="T71" fmla="*/ 247 h 290"/>
              <a:gd name="T72" fmla="*/ 265 w 349"/>
              <a:gd name="T73" fmla="*/ 247 h 290"/>
              <a:gd name="T74" fmla="*/ 265 w 349"/>
              <a:gd name="T75" fmla="*/ 290 h 290"/>
              <a:gd name="T76" fmla="*/ 80 w 349"/>
              <a:gd name="T77" fmla="*/ 290 h 290"/>
              <a:gd name="T78" fmla="*/ 80 w 349"/>
              <a:gd name="T79" fmla="*/ 247 h 290"/>
              <a:gd name="T80" fmla="*/ 292 w 349"/>
              <a:gd name="T81" fmla="*/ 32 h 290"/>
              <a:gd name="T82" fmla="*/ 288 w 349"/>
              <a:gd name="T83" fmla="*/ 33 h 290"/>
              <a:gd name="T84" fmla="*/ 284 w 349"/>
              <a:gd name="T85" fmla="*/ 32 h 290"/>
              <a:gd name="T86" fmla="*/ 241 w 349"/>
              <a:gd name="T87" fmla="*/ 104 h 290"/>
              <a:gd name="T88" fmla="*/ 333 w 349"/>
              <a:gd name="T89" fmla="*/ 104 h 290"/>
              <a:gd name="T90" fmla="*/ 292 w 349"/>
              <a:gd name="T91" fmla="*/ 32 h 290"/>
              <a:gd name="T92" fmla="*/ 68 w 349"/>
              <a:gd name="T93" fmla="*/ 83 h 290"/>
              <a:gd name="T94" fmla="*/ 64 w 349"/>
              <a:gd name="T95" fmla="*/ 83 h 290"/>
              <a:gd name="T96" fmla="*/ 60 w 349"/>
              <a:gd name="T97" fmla="*/ 83 h 290"/>
              <a:gd name="T98" fmla="*/ 17 w 349"/>
              <a:gd name="T99" fmla="*/ 155 h 290"/>
              <a:gd name="T100" fmla="*/ 110 w 349"/>
              <a:gd name="T101" fmla="*/ 155 h 290"/>
              <a:gd name="T102" fmla="*/ 68 w 349"/>
              <a:gd name="T103" fmla="*/ 83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49" h="290">
                <a:moveTo>
                  <a:pt x="80" y="247"/>
                </a:moveTo>
                <a:cubicBezTo>
                  <a:pt x="111" y="247"/>
                  <a:pt x="111" y="247"/>
                  <a:pt x="111" y="247"/>
                </a:cubicBezTo>
                <a:cubicBezTo>
                  <a:pt x="111" y="232"/>
                  <a:pt x="111" y="232"/>
                  <a:pt x="111" y="232"/>
                </a:cubicBezTo>
                <a:cubicBezTo>
                  <a:pt x="153" y="232"/>
                  <a:pt x="153" y="232"/>
                  <a:pt x="153" y="232"/>
                </a:cubicBezTo>
                <a:cubicBezTo>
                  <a:pt x="153" y="44"/>
                  <a:pt x="153" y="44"/>
                  <a:pt x="153" y="44"/>
                </a:cubicBezTo>
                <a:cubicBezTo>
                  <a:pt x="76" y="61"/>
                  <a:pt x="76" y="61"/>
                  <a:pt x="76" y="61"/>
                </a:cubicBezTo>
                <a:cubicBezTo>
                  <a:pt x="78" y="63"/>
                  <a:pt x="78" y="66"/>
                  <a:pt x="78" y="69"/>
                </a:cubicBezTo>
                <a:cubicBezTo>
                  <a:pt x="78" y="72"/>
                  <a:pt x="78" y="75"/>
                  <a:pt x="76" y="77"/>
                </a:cubicBezTo>
                <a:cubicBezTo>
                  <a:pt x="121" y="155"/>
                  <a:pt x="121" y="155"/>
                  <a:pt x="121" y="155"/>
                </a:cubicBezTo>
                <a:cubicBezTo>
                  <a:pt x="125" y="155"/>
                  <a:pt x="125" y="155"/>
                  <a:pt x="125" y="155"/>
                </a:cubicBezTo>
                <a:cubicBezTo>
                  <a:pt x="123" y="201"/>
                  <a:pt x="0" y="200"/>
                  <a:pt x="2" y="155"/>
                </a:cubicBezTo>
                <a:cubicBezTo>
                  <a:pt x="6" y="155"/>
                  <a:pt x="6" y="155"/>
                  <a:pt x="6" y="155"/>
                </a:cubicBezTo>
                <a:cubicBezTo>
                  <a:pt x="6" y="155"/>
                  <a:pt x="6" y="155"/>
                  <a:pt x="6" y="155"/>
                </a:cubicBezTo>
                <a:cubicBezTo>
                  <a:pt x="52" y="77"/>
                  <a:pt x="52" y="77"/>
                  <a:pt x="52" y="77"/>
                </a:cubicBezTo>
                <a:cubicBezTo>
                  <a:pt x="51" y="75"/>
                  <a:pt x="50" y="72"/>
                  <a:pt x="50" y="69"/>
                </a:cubicBezTo>
                <a:cubicBezTo>
                  <a:pt x="50" y="62"/>
                  <a:pt x="55" y="56"/>
                  <a:pt x="62" y="55"/>
                </a:cubicBezTo>
                <a:cubicBezTo>
                  <a:pt x="62" y="51"/>
                  <a:pt x="62" y="51"/>
                  <a:pt x="62" y="51"/>
                </a:cubicBezTo>
                <a:cubicBezTo>
                  <a:pt x="155" y="17"/>
                  <a:pt x="155" y="17"/>
                  <a:pt x="155" y="17"/>
                </a:cubicBezTo>
                <a:cubicBezTo>
                  <a:pt x="156" y="10"/>
                  <a:pt x="162" y="4"/>
                  <a:pt x="170" y="2"/>
                </a:cubicBezTo>
                <a:cubicBezTo>
                  <a:pt x="178" y="0"/>
                  <a:pt x="186" y="3"/>
                  <a:pt x="190" y="9"/>
                </a:cubicBezTo>
                <a:cubicBezTo>
                  <a:pt x="288" y="1"/>
                  <a:pt x="288" y="1"/>
                  <a:pt x="288" y="1"/>
                </a:cubicBezTo>
                <a:cubicBezTo>
                  <a:pt x="290" y="4"/>
                  <a:pt x="290" y="4"/>
                  <a:pt x="290" y="4"/>
                </a:cubicBezTo>
                <a:cubicBezTo>
                  <a:pt x="297" y="5"/>
                  <a:pt x="302" y="11"/>
                  <a:pt x="302" y="18"/>
                </a:cubicBezTo>
                <a:cubicBezTo>
                  <a:pt x="302" y="21"/>
                  <a:pt x="301" y="24"/>
                  <a:pt x="300" y="26"/>
                </a:cubicBezTo>
                <a:cubicBezTo>
                  <a:pt x="344" y="104"/>
                  <a:pt x="344" y="104"/>
                  <a:pt x="344" y="104"/>
                </a:cubicBezTo>
                <a:cubicBezTo>
                  <a:pt x="349" y="104"/>
                  <a:pt x="349" y="104"/>
                  <a:pt x="349" y="104"/>
                </a:cubicBezTo>
                <a:cubicBezTo>
                  <a:pt x="347" y="150"/>
                  <a:pt x="224" y="150"/>
                  <a:pt x="226" y="104"/>
                </a:cubicBezTo>
                <a:cubicBezTo>
                  <a:pt x="230" y="104"/>
                  <a:pt x="230" y="104"/>
                  <a:pt x="230" y="104"/>
                </a:cubicBezTo>
                <a:cubicBezTo>
                  <a:pt x="230" y="104"/>
                  <a:pt x="230" y="104"/>
                  <a:pt x="230" y="104"/>
                </a:cubicBezTo>
                <a:cubicBezTo>
                  <a:pt x="276" y="26"/>
                  <a:pt x="276" y="26"/>
                  <a:pt x="276" y="26"/>
                </a:cubicBezTo>
                <a:cubicBezTo>
                  <a:pt x="274" y="24"/>
                  <a:pt x="273" y="21"/>
                  <a:pt x="273" y="18"/>
                </a:cubicBezTo>
                <a:cubicBezTo>
                  <a:pt x="273" y="18"/>
                  <a:pt x="273" y="17"/>
                  <a:pt x="274" y="17"/>
                </a:cubicBezTo>
                <a:cubicBezTo>
                  <a:pt x="196" y="34"/>
                  <a:pt x="196" y="34"/>
                  <a:pt x="196" y="34"/>
                </a:cubicBezTo>
                <a:cubicBezTo>
                  <a:pt x="196" y="232"/>
                  <a:pt x="196" y="232"/>
                  <a:pt x="196" y="232"/>
                </a:cubicBezTo>
                <a:cubicBezTo>
                  <a:pt x="235" y="232"/>
                  <a:pt x="235" y="232"/>
                  <a:pt x="235" y="232"/>
                </a:cubicBezTo>
                <a:cubicBezTo>
                  <a:pt x="235" y="247"/>
                  <a:pt x="235" y="247"/>
                  <a:pt x="235" y="247"/>
                </a:cubicBezTo>
                <a:cubicBezTo>
                  <a:pt x="265" y="247"/>
                  <a:pt x="265" y="247"/>
                  <a:pt x="265" y="247"/>
                </a:cubicBezTo>
                <a:cubicBezTo>
                  <a:pt x="265" y="290"/>
                  <a:pt x="265" y="290"/>
                  <a:pt x="265" y="290"/>
                </a:cubicBezTo>
                <a:cubicBezTo>
                  <a:pt x="80" y="290"/>
                  <a:pt x="80" y="290"/>
                  <a:pt x="80" y="290"/>
                </a:cubicBezTo>
                <a:cubicBezTo>
                  <a:pt x="80" y="247"/>
                  <a:pt x="80" y="247"/>
                  <a:pt x="80" y="247"/>
                </a:cubicBezTo>
                <a:close/>
                <a:moveTo>
                  <a:pt x="292" y="32"/>
                </a:moveTo>
                <a:cubicBezTo>
                  <a:pt x="291" y="32"/>
                  <a:pt x="289" y="33"/>
                  <a:pt x="288" y="33"/>
                </a:cubicBezTo>
                <a:cubicBezTo>
                  <a:pt x="286" y="33"/>
                  <a:pt x="285" y="32"/>
                  <a:pt x="284" y="32"/>
                </a:cubicBezTo>
                <a:cubicBezTo>
                  <a:pt x="241" y="104"/>
                  <a:pt x="241" y="104"/>
                  <a:pt x="241" y="104"/>
                </a:cubicBezTo>
                <a:cubicBezTo>
                  <a:pt x="333" y="104"/>
                  <a:pt x="333" y="104"/>
                  <a:pt x="333" y="104"/>
                </a:cubicBezTo>
                <a:cubicBezTo>
                  <a:pt x="292" y="32"/>
                  <a:pt x="292" y="32"/>
                  <a:pt x="292" y="32"/>
                </a:cubicBezTo>
                <a:close/>
                <a:moveTo>
                  <a:pt x="68" y="83"/>
                </a:moveTo>
                <a:cubicBezTo>
                  <a:pt x="67" y="83"/>
                  <a:pt x="65" y="83"/>
                  <a:pt x="64" y="83"/>
                </a:cubicBezTo>
                <a:cubicBezTo>
                  <a:pt x="63" y="83"/>
                  <a:pt x="61" y="83"/>
                  <a:pt x="60" y="83"/>
                </a:cubicBezTo>
                <a:cubicBezTo>
                  <a:pt x="17" y="155"/>
                  <a:pt x="17" y="155"/>
                  <a:pt x="17" y="155"/>
                </a:cubicBezTo>
                <a:cubicBezTo>
                  <a:pt x="110" y="155"/>
                  <a:pt x="110" y="155"/>
                  <a:pt x="110" y="155"/>
                </a:cubicBezTo>
                <a:lnTo>
                  <a:pt x="68" y="8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7497228" y="6320887"/>
            <a:ext cx="315952" cy="215716"/>
            <a:chOff x="4913498" y="4006828"/>
            <a:chExt cx="359542" cy="245478"/>
          </a:xfrm>
          <a:solidFill>
            <a:schemeClr val="bg1">
              <a:lumMod val="65000"/>
            </a:schemeClr>
          </a:solidFill>
        </p:grpSpPr>
        <p:sp>
          <p:nvSpPr>
            <p:cNvPr id="63" name="任意多边形 62"/>
            <p:cNvSpPr/>
            <p:nvPr/>
          </p:nvSpPr>
          <p:spPr bwMode="auto">
            <a:xfrm>
              <a:off x="4956891" y="4126421"/>
              <a:ext cx="251679" cy="37860"/>
            </a:xfrm>
            <a:custGeom>
              <a:avLst/>
              <a:gdLst>
                <a:gd name="connsiteX0" fmla="*/ 251679 w 251679"/>
                <a:gd name="connsiteY0" fmla="*/ 1038 h 37860"/>
                <a:gd name="connsiteX1" fmla="*/ 189689 w 251679"/>
                <a:gd name="connsiteY1" fmla="*/ 37860 h 37860"/>
                <a:gd name="connsiteX2" fmla="*/ 251679 w 251679"/>
                <a:gd name="connsiteY2" fmla="*/ 1038 h 37860"/>
                <a:gd name="connsiteX3" fmla="*/ 63229 w 251679"/>
                <a:gd name="connsiteY3" fmla="*/ 1038 h 37860"/>
                <a:gd name="connsiteX4" fmla="*/ 0 w 251679"/>
                <a:gd name="connsiteY4" fmla="*/ 37860 h 37860"/>
                <a:gd name="connsiteX5" fmla="*/ 63229 w 251679"/>
                <a:gd name="connsiteY5" fmla="*/ 1038 h 3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679" h="37860">
                  <a:moveTo>
                    <a:pt x="251679" y="1038"/>
                  </a:moveTo>
                  <a:cubicBezTo>
                    <a:pt x="223784" y="9221"/>
                    <a:pt x="204154" y="22518"/>
                    <a:pt x="189689" y="37860"/>
                  </a:cubicBezTo>
                  <a:cubicBezTo>
                    <a:pt x="191756" y="4107"/>
                    <a:pt x="224817" y="-3053"/>
                    <a:pt x="251679" y="1038"/>
                  </a:cubicBezTo>
                  <a:close/>
                  <a:moveTo>
                    <a:pt x="63229" y="1038"/>
                  </a:moveTo>
                  <a:cubicBezTo>
                    <a:pt x="34206" y="9221"/>
                    <a:pt x="15548" y="22518"/>
                    <a:pt x="0" y="37860"/>
                  </a:cubicBezTo>
                  <a:cubicBezTo>
                    <a:pt x="3109" y="4107"/>
                    <a:pt x="35242" y="-3053"/>
                    <a:pt x="63229" y="10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64" name="Freeform 20"/>
            <p:cNvSpPr>
              <a:spLocks noEditPoints="1"/>
            </p:cNvSpPr>
            <p:nvPr/>
          </p:nvSpPr>
          <p:spPr bwMode="auto">
            <a:xfrm>
              <a:off x="4913498" y="4006828"/>
              <a:ext cx="359542" cy="245478"/>
            </a:xfrm>
            <a:custGeom>
              <a:avLst/>
              <a:gdLst>
                <a:gd name="T0" fmla="*/ 323 w 346"/>
                <a:gd name="T1" fmla="*/ 96 h 235"/>
                <a:gd name="T2" fmla="*/ 306 w 346"/>
                <a:gd name="T3" fmla="*/ 83 h 235"/>
                <a:gd name="T4" fmla="*/ 268 w 346"/>
                <a:gd name="T5" fmla="*/ 37 h 235"/>
                <a:gd name="T6" fmla="*/ 255 w 346"/>
                <a:gd name="T7" fmla="*/ 13 h 235"/>
                <a:gd name="T8" fmla="*/ 255 w 346"/>
                <a:gd name="T9" fmla="*/ 13 h 235"/>
                <a:gd name="T10" fmla="*/ 225 w 346"/>
                <a:gd name="T11" fmla="*/ 0 h 235"/>
                <a:gd name="T12" fmla="*/ 194 w 346"/>
                <a:gd name="T13" fmla="*/ 13 h 235"/>
                <a:gd name="T14" fmla="*/ 194 w 346"/>
                <a:gd name="T15" fmla="*/ 13 h 235"/>
                <a:gd name="T16" fmla="*/ 181 w 346"/>
                <a:gd name="T17" fmla="*/ 44 h 235"/>
                <a:gd name="T18" fmla="*/ 189 w 346"/>
                <a:gd name="T19" fmla="*/ 68 h 235"/>
                <a:gd name="T20" fmla="*/ 189 w 346"/>
                <a:gd name="T21" fmla="*/ 75 h 235"/>
                <a:gd name="T22" fmla="*/ 179 w 346"/>
                <a:gd name="T23" fmla="*/ 75 h 235"/>
                <a:gd name="T24" fmla="*/ 158 w 346"/>
                <a:gd name="T25" fmla="*/ 75 h 235"/>
                <a:gd name="T26" fmla="*/ 158 w 346"/>
                <a:gd name="T27" fmla="*/ 68 h 235"/>
                <a:gd name="T28" fmla="*/ 166 w 346"/>
                <a:gd name="T29" fmla="*/ 44 h 235"/>
                <a:gd name="T30" fmla="*/ 153 w 346"/>
                <a:gd name="T31" fmla="*/ 13 h 235"/>
                <a:gd name="T32" fmla="*/ 153 w 346"/>
                <a:gd name="T33" fmla="*/ 13 h 235"/>
                <a:gd name="T34" fmla="*/ 122 w 346"/>
                <a:gd name="T35" fmla="*/ 0 h 235"/>
                <a:gd name="T36" fmla="*/ 91 w 346"/>
                <a:gd name="T37" fmla="*/ 13 h 235"/>
                <a:gd name="T38" fmla="*/ 91 w 346"/>
                <a:gd name="T39" fmla="*/ 13 h 235"/>
                <a:gd name="T40" fmla="*/ 79 w 346"/>
                <a:gd name="T41" fmla="*/ 37 h 235"/>
                <a:gd name="T42" fmla="*/ 41 w 346"/>
                <a:gd name="T43" fmla="*/ 83 h 235"/>
                <a:gd name="T44" fmla="*/ 24 w 346"/>
                <a:gd name="T45" fmla="*/ 96 h 235"/>
                <a:gd name="T46" fmla="*/ 0 w 346"/>
                <a:gd name="T47" fmla="*/ 153 h 235"/>
                <a:gd name="T48" fmla="*/ 24 w 346"/>
                <a:gd name="T49" fmla="*/ 211 h 235"/>
                <a:gd name="T50" fmla="*/ 82 w 346"/>
                <a:gd name="T51" fmla="*/ 235 h 235"/>
                <a:gd name="T52" fmla="*/ 140 w 346"/>
                <a:gd name="T53" fmla="*/ 211 h 235"/>
                <a:gd name="T54" fmla="*/ 164 w 346"/>
                <a:gd name="T55" fmla="*/ 153 h 235"/>
                <a:gd name="T56" fmla="*/ 157 w 346"/>
                <a:gd name="T57" fmla="*/ 122 h 235"/>
                <a:gd name="T58" fmla="*/ 157 w 346"/>
                <a:gd name="T59" fmla="*/ 114 h 235"/>
                <a:gd name="T60" fmla="*/ 190 w 346"/>
                <a:gd name="T61" fmla="*/ 114 h 235"/>
                <a:gd name="T62" fmla="*/ 190 w 346"/>
                <a:gd name="T63" fmla="*/ 122 h 235"/>
                <a:gd name="T64" fmla="*/ 183 w 346"/>
                <a:gd name="T65" fmla="*/ 153 h 235"/>
                <a:gd name="T66" fmla="*/ 207 w 346"/>
                <a:gd name="T67" fmla="*/ 211 h 235"/>
                <a:gd name="T68" fmla="*/ 265 w 346"/>
                <a:gd name="T69" fmla="*/ 235 h 235"/>
                <a:gd name="T70" fmla="*/ 323 w 346"/>
                <a:gd name="T71" fmla="*/ 211 h 235"/>
                <a:gd name="T72" fmla="*/ 346 w 346"/>
                <a:gd name="T73" fmla="*/ 153 h 235"/>
                <a:gd name="T74" fmla="*/ 323 w 346"/>
                <a:gd name="T75" fmla="*/ 96 h 235"/>
                <a:gd name="T76" fmla="*/ 119 w 346"/>
                <a:gd name="T77" fmla="*/ 191 h 235"/>
                <a:gd name="T78" fmla="*/ 82 w 346"/>
                <a:gd name="T79" fmla="*/ 206 h 235"/>
                <a:gd name="T80" fmla="*/ 45 w 346"/>
                <a:gd name="T81" fmla="*/ 191 h 235"/>
                <a:gd name="T82" fmla="*/ 29 w 346"/>
                <a:gd name="T83" fmla="*/ 153 h 235"/>
                <a:gd name="T84" fmla="*/ 45 w 346"/>
                <a:gd name="T85" fmla="*/ 116 h 235"/>
                <a:gd name="T86" fmla="*/ 82 w 346"/>
                <a:gd name="T87" fmla="*/ 101 h 235"/>
                <a:gd name="T88" fmla="*/ 119 w 346"/>
                <a:gd name="T89" fmla="*/ 116 h 235"/>
                <a:gd name="T90" fmla="*/ 135 w 346"/>
                <a:gd name="T91" fmla="*/ 153 h 235"/>
                <a:gd name="T92" fmla="*/ 119 w 346"/>
                <a:gd name="T93" fmla="*/ 191 h 235"/>
                <a:gd name="T94" fmla="*/ 302 w 346"/>
                <a:gd name="T95" fmla="*/ 191 h 235"/>
                <a:gd name="T96" fmla="*/ 265 w 346"/>
                <a:gd name="T97" fmla="*/ 206 h 235"/>
                <a:gd name="T98" fmla="*/ 228 w 346"/>
                <a:gd name="T99" fmla="*/ 191 h 235"/>
                <a:gd name="T100" fmla="*/ 212 w 346"/>
                <a:gd name="T101" fmla="*/ 153 h 235"/>
                <a:gd name="T102" fmla="*/ 228 w 346"/>
                <a:gd name="T103" fmla="*/ 116 h 235"/>
                <a:gd name="T104" fmla="*/ 265 w 346"/>
                <a:gd name="T105" fmla="*/ 101 h 235"/>
                <a:gd name="T106" fmla="*/ 302 w 346"/>
                <a:gd name="T107" fmla="*/ 116 h 235"/>
                <a:gd name="T108" fmla="*/ 318 w 346"/>
                <a:gd name="T109" fmla="*/ 153 h 235"/>
                <a:gd name="T110" fmla="*/ 302 w 346"/>
                <a:gd name="T111" fmla="*/ 19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6" h="235">
                  <a:moveTo>
                    <a:pt x="323" y="96"/>
                  </a:moveTo>
                  <a:cubicBezTo>
                    <a:pt x="318" y="91"/>
                    <a:pt x="312" y="87"/>
                    <a:pt x="306" y="83"/>
                  </a:cubicBezTo>
                  <a:cubicBezTo>
                    <a:pt x="268" y="37"/>
                    <a:pt x="268" y="37"/>
                    <a:pt x="268" y="37"/>
                  </a:cubicBezTo>
                  <a:cubicBezTo>
                    <a:pt x="266" y="28"/>
                    <a:pt x="262" y="19"/>
                    <a:pt x="255" y="13"/>
                  </a:cubicBezTo>
                  <a:cubicBezTo>
                    <a:pt x="255" y="13"/>
                    <a:pt x="255" y="13"/>
                    <a:pt x="255" y="13"/>
                  </a:cubicBezTo>
                  <a:cubicBezTo>
                    <a:pt x="248" y="5"/>
                    <a:pt x="237" y="0"/>
                    <a:pt x="225" y="0"/>
                  </a:cubicBezTo>
                  <a:cubicBezTo>
                    <a:pt x="213" y="0"/>
                    <a:pt x="202" y="5"/>
                    <a:pt x="194" y="13"/>
                  </a:cubicBezTo>
                  <a:cubicBezTo>
                    <a:pt x="194" y="13"/>
                    <a:pt x="194" y="13"/>
                    <a:pt x="194" y="13"/>
                  </a:cubicBezTo>
                  <a:cubicBezTo>
                    <a:pt x="186" y="21"/>
                    <a:pt x="181" y="32"/>
                    <a:pt x="181" y="44"/>
                  </a:cubicBezTo>
                  <a:cubicBezTo>
                    <a:pt x="181" y="53"/>
                    <a:pt x="184" y="61"/>
                    <a:pt x="189" y="68"/>
                  </a:cubicBezTo>
                  <a:cubicBezTo>
                    <a:pt x="189" y="75"/>
                    <a:pt x="189" y="75"/>
                    <a:pt x="189" y="75"/>
                  </a:cubicBezTo>
                  <a:cubicBezTo>
                    <a:pt x="179" y="75"/>
                    <a:pt x="179" y="75"/>
                    <a:pt x="179" y="75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8" y="68"/>
                    <a:pt x="158" y="68"/>
                    <a:pt x="158" y="68"/>
                  </a:cubicBezTo>
                  <a:cubicBezTo>
                    <a:pt x="163" y="61"/>
                    <a:pt x="166" y="53"/>
                    <a:pt x="166" y="44"/>
                  </a:cubicBezTo>
                  <a:cubicBezTo>
                    <a:pt x="166" y="32"/>
                    <a:pt x="161" y="21"/>
                    <a:pt x="153" y="13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45" y="5"/>
                    <a:pt x="134" y="0"/>
                    <a:pt x="122" y="0"/>
                  </a:cubicBezTo>
                  <a:cubicBezTo>
                    <a:pt x="110" y="0"/>
                    <a:pt x="99" y="5"/>
                    <a:pt x="91" y="13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85" y="19"/>
                    <a:pt x="81" y="28"/>
                    <a:pt x="79" y="37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5" y="87"/>
                    <a:pt x="29" y="91"/>
                    <a:pt x="24" y="96"/>
                  </a:cubicBezTo>
                  <a:cubicBezTo>
                    <a:pt x="10" y="111"/>
                    <a:pt x="0" y="131"/>
                    <a:pt x="0" y="153"/>
                  </a:cubicBezTo>
                  <a:cubicBezTo>
                    <a:pt x="0" y="176"/>
                    <a:pt x="10" y="196"/>
                    <a:pt x="24" y="211"/>
                  </a:cubicBezTo>
                  <a:cubicBezTo>
                    <a:pt x="39" y="226"/>
                    <a:pt x="59" y="235"/>
                    <a:pt x="82" y="235"/>
                  </a:cubicBezTo>
                  <a:cubicBezTo>
                    <a:pt x="105" y="235"/>
                    <a:pt x="125" y="226"/>
                    <a:pt x="140" y="211"/>
                  </a:cubicBezTo>
                  <a:cubicBezTo>
                    <a:pt x="154" y="196"/>
                    <a:pt x="164" y="176"/>
                    <a:pt x="164" y="153"/>
                  </a:cubicBezTo>
                  <a:cubicBezTo>
                    <a:pt x="164" y="142"/>
                    <a:pt x="161" y="131"/>
                    <a:pt x="157" y="122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90" y="114"/>
                    <a:pt x="190" y="114"/>
                    <a:pt x="190" y="114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6" y="131"/>
                    <a:pt x="183" y="142"/>
                    <a:pt x="183" y="153"/>
                  </a:cubicBezTo>
                  <a:cubicBezTo>
                    <a:pt x="183" y="176"/>
                    <a:pt x="192" y="196"/>
                    <a:pt x="207" y="211"/>
                  </a:cubicBezTo>
                  <a:cubicBezTo>
                    <a:pt x="222" y="226"/>
                    <a:pt x="242" y="235"/>
                    <a:pt x="265" y="235"/>
                  </a:cubicBezTo>
                  <a:cubicBezTo>
                    <a:pt x="287" y="235"/>
                    <a:pt x="308" y="226"/>
                    <a:pt x="323" y="211"/>
                  </a:cubicBezTo>
                  <a:cubicBezTo>
                    <a:pt x="337" y="196"/>
                    <a:pt x="346" y="176"/>
                    <a:pt x="346" y="153"/>
                  </a:cubicBezTo>
                  <a:cubicBezTo>
                    <a:pt x="346" y="131"/>
                    <a:pt x="337" y="111"/>
                    <a:pt x="323" y="96"/>
                  </a:cubicBezTo>
                  <a:close/>
                  <a:moveTo>
                    <a:pt x="119" y="191"/>
                  </a:moveTo>
                  <a:cubicBezTo>
                    <a:pt x="110" y="200"/>
                    <a:pt x="97" y="206"/>
                    <a:pt x="82" y="206"/>
                  </a:cubicBezTo>
                  <a:cubicBezTo>
                    <a:pt x="67" y="206"/>
                    <a:pt x="54" y="200"/>
                    <a:pt x="45" y="191"/>
                  </a:cubicBezTo>
                  <a:cubicBezTo>
                    <a:pt x="35" y="181"/>
                    <a:pt x="29" y="168"/>
                    <a:pt x="29" y="153"/>
                  </a:cubicBezTo>
                  <a:cubicBezTo>
                    <a:pt x="29" y="139"/>
                    <a:pt x="35" y="126"/>
                    <a:pt x="45" y="116"/>
                  </a:cubicBezTo>
                  <a:cubicBezTo>
                    <a:pt x="54" y="107"/>
                    <a:pt x="67" y="101"/>
                    <a:pt x="82" y="101"/>
                  </a:cubicBezTo>
                  <a:cubicBezTo>
                    <a:pt x="97" y="101"/>
                    <a:pt x="110" y="107"/>
                    <a:pt x="119" y="116"/>
                  </a:cubicBezTo>
                  <a:cubicBezTo>
                    <a:pt x="129" y="126"/>
                    <a:pt x="135" y="139"/>
                    <a:pt x="135" y="153"/>
                  </a:cubicBezTo>
                  <a:cubicBezTo>
                    <a:pt x="135" y="168"/>
                    <a:pt x="129" y="181"/>
                    <a:pt x="119" y="191"/>
                  </a:cubicBezTo>
                  <a:close/>
                  <a:moveTo>
                    <a:pt x="302" y="191"/>
                  </a:moveTo>
                  <a:cubicBezTo>
                    <a:pt x="293" y="200"/>
                    <a:pt x="279" y="206"/>
                    <a:pt x="265" y="206"/>
                  </a:cubicBezTo>
                  <a:cubicBezTo>
                    <a:pt x="250" y="206"/>
                    <a:pt x="237" y="200"/>
                    <a:pt x="228" y="191"/>
                  </a:cubicBezTo>
                  <a:cubicBezTo>
                    <a:pt x="218" y="181"/>
                    <a:pt x="212" y="168"/>
                    <a:pt x="212" y="153"/>
                  </a:cubicBezTo>
                  <a:cubicBezTo>
                    <a:pt x="212" y="139"/>
                    <a:pt x="218" y="126"/>
                    <a:pt x="228" y="116"/>
                  </a:cubicBezTo>
                  <a:cubicBezTo>
                    <a:pt x="237" y="107"/>
                    <a:pt x="250" y="101"/>
                    <a:pt x="265" y="101"/>
                  </a:cubicBezTo>
                  <a:cubicBezTo>
                    <a:pt x="279" y="101"/>
                    <a:pt x="293" y="107"/>
                    <a:pt x="302" y="116"/>
                  </a:cubicBezTo>
                  <a:cubicBezTo>
                    <a:pt x="312" y="126"/>
                    <a:pt x="318" y="139"/>
                    <a:pt x="318" y="153"/>
                  </a:cubicBezTo>
                  <a:cubicBezTo>
                    <a:pt x="318" y="168"/>
                    <a:pt x="312" y="181"/>
                    <a:pt x="302" y="1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5098442" y="4291869"/>
            <a:ext cx="2314461" cy="287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buFont typeface="Wingdings" panose="05000000000000000000" pitchFamily="2" charset="2"/>
              <a:buChar char="l"/>
            </a:pPr>
            <a:r>
              <a:rPr lang="zh-CN" altLang="en-US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5" grpId="0"/>
      <p:bldP spid="23" grpId="0"/>
      <p:bldP spid="27" grpId="0"/>
      <p:bldP spid="28" grpId="0"/>
      <p:bldP spid="44" grpId="0" bldLvl="0" animBg="1"/>
      <p:bldP spid="48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60" grpId="0" bldLvl="0" animBg="1"/>
      <p:bldP spid="61" grpId="0" bldLvl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0767" y="406315"/>
            <a:ext cx="4930209" cy="504055"/>
          </a:xfrm>
        </p:spPr>
        <p:txBody>
          <a:bodyPr/>
          <a:lstStyle/>
          <a:p>
            <a:r>
              <a:rPr lang="zh-CN" altLang="en-US" dirty="0"/>
              <a:t>研发计划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266825" y="1875155"/>
            <a:ext cx="3502660" cy="801370"/>
            <a:chOff x="1244" y="2068"/>
            <a:chExt cx="5516" cy="1262"/>
          </a:xfrm>
        </p:grpSpPr>
        <p:sp>
          <p:nvSpPr>
            <p:cNvPr id="44" name="TextBox 29"/>
            <p:cNvSpPr txBox="1"/>
            <p:nvPr/>
          </p:nvSpPr>
          <p:spPr>
            <a:xfrm>
              <a:off x="1244" y="2969"/>
              <a:ext cx="5516" cy="3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2000"/>
                </a:lnSpc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endParaRPr lang="zh-CN" altLang="zh-CN" sz="1200" dirty="0"/>
            </a:p>
          </p:txBody>
        </p:sp>
        <p:sp>
          <p:nvSpPr>
            <p:cNvPr id="45" name="TextBox 30"/>
            <p:cNvSpPr txBox="1"/>
            <p:nvPr/>
          </p:nvSpPr>
          <p:spPr>
            <a:xfrm>
              <a:off x="2149" y="2091"/>
              <a:ext cx="4222" cy="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数据收集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1244" y="2068"/>
              <a:ext cx="724" cy="724"/>
              <a:chOff x="695400" y="1543084"/>
              <a:chExt cx="459464" cy="459464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695400" y="1543084"/>
                <a:ext cx="459464" cy="45946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TextBox 20"/>
              <p:cNvSpPr txBox="1"/>
              <p:nvPr/>
            </p:nvSpPr>
            <p:spPr>
              <a:xfrm>
                <a:off x="880768" y="1547873"/>
                <a:ext cx="1250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2800" spc="400" dirty="0">
                    <a:solidFill>
                      <a:schemeClr val="bg1">
                        <a:lumMod val="95000"/>
                      </a:schemeClr>
                    </a:solidFill>
                    <a:latin typeface="Agency FB" panose="020B0503020202020204" pitchFamily="34" charset="0"/>
                    <a:ea typeface="微软雅黑" panose="020B0503020204020204" pitchFamily="34" charset="-122"/>
                  </a:rPr>
                  <a:t>1</a:t>
                </a:r>
                <a:endParaRPr lang="zh-CN" altLang="en-US" sz="2800" spc="400" dirty="0">
                  <a:solidFill>
                    <a:schemeClr val="bg1">
                      <a:lumMod val="95000"/>
                    </a:schemeClr>
                  </a:solidFill>
                  <a:latin typeface="Agency FB" panose="020B05030202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6012769" y="1874907"/>
            <a:ext cx="3799886" cy="939321"/>
            <a:chOff x="999" y="5995"/>
            <a:chExt cx="5984" cy="1479"/>
          </a:xfrm>
        </p:grpSpPr>
        <p:sp>
          <p:nvSpPr>
            <p:cNvPr id="49" name="TextBox 29"/>
            <p:cNvSpPr txBox="1"/>
            <p:nvPr/>
          </p:nvSpPr>
          <p:spPr>
            <a:xfrm>
              <a:off x="999" y="7183"/>
              <a:ext cx="5760" cy="2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zh-CN" altLang="zh-CN" sz="1200" dirty="0"/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1855" y="5995"/>
              <a:ext cx="5128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谣言识别及问答系统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999" y="5995"/>
              <a:ext cx="724" cy="724"/>
              <a:chOff x="712059" y="3356992"/>
              <a:chExt cx="459464" cy="459464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712059" y="3356992"/>
                <a:ext cx="459464" cy="45946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TextBox 20"/>
              <p:cNvSpPr txBox="1"/>
              <p:nvPr/>
            </p:nvSpPr>
            <p:spPr>
              <a:xfrm>
                <a:off x="847906" y="3371280"/>
                <a:ext cx="1907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2800" spc="400" dirty="0">
                    <a:solidFill>
                      <a:schemeClr val="bg1">
                        <a:lumMod val="95000"/>
                      </a:schemeClr>
                    </a:solidFill>
                    <a:latin typeface="Agency FB" panose="020B0503020202020204" pitchFamily="34" charset="0"/>
                    <a:ea typeface="微软雅黑" panose="020B0503020204020204" pitchFamily="34" charset="-122"/>
                  </a:rPr>
                  <a:t>2</a:t>
                </a:r>
                <a:endParaRPr lang="zh-CN" altLang="en-US" sz="2800" spc="400" dirty="0">
                  <a:solidFill>
                    <a:schemeClr val="bg1">
                      <a:lumMod val="95000"/>
                    </a:schemeClr>
                  </a:solidFill>
                  <a:latin typeface="Agency FB" panose="020B05030202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6012815" y="4147820"/>
            <a:ext cx="4358640" cy="824865"/>
            <a:chOff x="11725" y="2260"/>
            <a:chExt cx="6864" cy="1299"/>
          </a:xfrm>
        </p:grpSpPr>
        <p:sp>
          <p:nvSpPr>
            <p:cNvPr id="51" name="TextBox 29"/>
            <p:cNvSpPr txBox="1"/>
            <p:nvPr/>
          </p:nvSpPr>
          <p:spPr>
            <a:xfrm>
              <a:off x="11725" y="3202"/>
              <a:ext cx="5141" cy="3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ts val="2000"/>
                </a:lnSpc>
              </a:pPr>
              <a:r>
                <a:rPr lang="zh-CN" altLang="zh-CN" sz="1200" dirty="0"/>
                <a:t>根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30"/>
            <p:cNvSpPr txBox="1"/>
            <p:nvPr/>
          </p:nvSpPr>
          <p:spPr>
            <a:xfrm>
              <a:off x="12562" y="2260"/>
              <a:ext cx="6027" cy="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小程序系统测试与优化</a:t>
              </a: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725" y="2260"/>
              <a:ext cx="724" cy="724"/>
              <a:chOff x="4741556" y="4927460"/>
              <a:chExt cx="459464" cy="459464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4741556" y="4927460"/>
                <a:ext cx="459464" cy="45946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TextBox 20"/>
              <p:cNvSpPr txBox="1"/>
              <p:nvPr/>
            </p:nvSpPr>
            <p:spPr>
              <a:xfrm>
                <a:off x="4894619" y="4946510"/>
                <a:ext cx="2035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2800" spc="400" dirty="0">
                    <a:solidFill>
                      <a:schemeClr val="bg1">
                        <a:lumMod val="95000"/>
                      </a:schemeClr>
                    </a:solidFill>
                    <a:latin typeface="Agency FB" panose="020B0503020202020204" pitchFamily="34" charset="0"/>
                    <a:ea typeface="微软雅黑" panose="020B0503020204020204" pitchFamily="34" charset="-122"/>
                  </a:rPr>
                  <a:t>3</a:t>
                </a:r>
                <a:endParaRPr lang="zh-CN" altLang="en-US" sz="2800" spc="400" dirty="0">
                  <a:solidFill>
                    <a:schemeClr val="bg1">
                      <a:lumMod val="95000"/>
                    </a:schemeClr>
                  </a:solidFill>
                  <a:latin typeface="Agency FB" panose="020B05030202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1266825" y="4147820"/>
            <a:ext cx="4103370" cy="942340"/>
            <a:chOff x="11346" y="5551"/>
            <a:chExt cx="6462" cy="1484"/>
          </a:xfrm>
        </p:grpSpPr>
        <p:sp>
          <p:nvSpPr>
            <p:cNvPr id="53" name="TextBox 29"/>
            <p:cNvSpPr txBox="1"/>
            <p:nvPr/>
          </p:nvSpPr>
          <p:spPr>
            <a:xfrm>
              <a:off x="11346" y="6674"/>
              <a:ext cx="5216" cy="3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2000"/>
                </a:lnSpc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zh-CN" sz="1200" dirty="0"/>
                <a:t>。</a:t>
              </a:r>
              <a:endParaRPr lang="en-US" altLang="zh-CN" sz="1200" dirty="0"/>
            </a:p>
          </p:txBody>
        </p:sp>
        <p:sp>
          <p:nvSpPr>
            <p:cNvPr id="54" name="TextBox 30"/>
            <p:cNvSpPr txBox="1"/>
            <p:nvPr/>
          </p:nvSpPr>
          <p:spPr>
            <a:xfrm>
              <a:off x="12195" y="5551"/>
              <a:ext cx="5613" cy="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用户体验调研</a:t>
              </a: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11346" y="5551"/>
              <a:ext cx="724" cy="724"/>
              <a:chOff x="7477860" y="1543084"/>
              <a:chExt cx="459464" cy="459464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7477860" y="1543084"/>
                <a:ext cx="459464" cy="45946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" name="TextBox 20"/>
              <p:cNvSpPr txBox="1"/>
              <p:nvPr/>
            </p:nvSpPr>
            <p:spPr>
              <a:xfrm>
                <a:off x="7627243" y="1555086"/>
                <a:ext cx="1891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2800" spc="400" dirty="0">
                    <a:solidFill>
                      <a:schemeClr val="bg1">
                        <a:lumMod val="95000"/>
                      </a:schemeClr>
                    </a:solidFill>
                    <a:latin typeface="Agency FB" panose="020B0503020202020204" pitchFamily="34" charset="0"/>
                    <a:ea typeface="微软雅黑" panose="020B0503020204020204" pitchFamily="34" charset="-122"/>
                  </a:rPr>
                  <a:t>4</a:t>
                </a:r>
                <a:endParaRPr lang="zh-CN" altLang="en-US" sz="2800" spc="400" dirty="0">
                  <a:solidFill>
                    <a:schemeClr val="bg1">
                      <a:lumMod val="95000"/>
                    </a:schemeClr>
                  </a:solidFill>
                  <a:latin typeface="Agency FB" panose="020B05030202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0" name="右箭头 9"/>
          <p:cNvSpPr/>
          <p:nvPr/>
        </p:nvSpPr>
        <p:spPr>
          <a:xfrm>
            <a:off x="4832350" y="1875155"/>
            <a:ext cx="720090" cy="360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7464425" y="3429000"/>
            <a:ext cx="360045" cy="575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4728210" y="4076700"/>
            <a:ext cx="791845" cy="4324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推广计划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858048" y="1412776"/>
            <a:ext cx="4829333" cy="5256584"/>
          </a:xfrm>
          <a:prstGeom prst="roundRect">
            <a:avLst>
              <a:gd name="adj" fmla="val 4909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463717" y="1945036"/>
            <a:ext cx="637044" cy="148589"/>
          </a:xfrm>
          <a:prstGeom prst="parallelogram">
            <a:avLst>
              <a:gd name="adj" fmla="val 8910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5400000">
            <a:off x="5460170" y="1978763"/>
            <a:ext cx="602834" cy="148482"/>
          </a:xfrm>
          <a:prstGeom prst="parallelogram">
            <a:avLst>
              <a:gd name="adj" fmla="val 8910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07944" y="1838792"/>
            <a:ext cx="512788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9"/>
          <p:cNvSpPr txBox="1"/>
          <p:nvPr/>
        </p:nvSpPr>
        <p:spPr>
          <a:xfrm>
            <a:off x="1119633" y="2366595"/>
            <a:ext cx="4328296" cy="21289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/>
              <a:t>①</a:t>
            </a:r>
            <a:r>
              <a:rPr lang="zh-CN" altLang="en-US" sz="3200" u="sng" dirty="0">
                <a:solidFill>
                  <a:srgbClr val="0070C0"/>
                </a:solidFill>
              </a:rPr>
              <a:t>群分享</a:t>
            </a:r>
            <a:r>
              <a:rPr lang="zh-CN" altLang="en-US" sz="3200" dirty="0"/>
              <a:t>，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②</a:t>
            </a:r>
            <a:r>
              <a:rPr lang="zh-CN" altLang="en-US" sz="3200" u="sng" dirty="0">
                <a:solidFill>
                  <a:srgbClr val="0070C0"/>
                </a:solidFill>
              </a:rPr>
              <a:t>小程序选词优化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③</a:t>
            </a:r>
            <a:r>
              <a:rPr lang="zh-CN" altLang="en-US" sz="3200" u="sng" dirty="0">
                <a:solidFill>
                  <a:srgbClr val="0070C0"/>
                </a:solidFill>
              </a:rPr>
              <a:t>平台推广</a:t>
            </a:r>
            <a:r>
              <a:rPr lang="zh-CN" altLang="en-US" sz="3200" dirty="0"/>
              <a:t>：</a:t>
            </a:r>
          </a:p>
        </p:txBody>
      </p:sp>
      <p:sp>
        <p:nvSpPr>
          <p:cNvPr id="28" name="TextBox 30"/>
          <p:cNvSpPr txBox="1"/>
          <p:nvPr/>
        </p:nvSpPr>
        <p:spPr>
          <a:xfrm>
            <a:off x="1955757" y="1820992"/>
            <a:ext cx="267840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线上推广</a:t>
            </a:r>
          </a:p>
        </p:txBody>
      </p:sp>
      <p:sp>
        <p:nvSpPr>
          <p:cNvPr id="30" name="平行四边形 29"/>
          <p:cNvSpPr/>
          <p:nvPr/>
        </p:nvSpPr>
        <p:spPr>
          <a:xfrm rot="16200000" flipH="1">
            <a:off x="6037429" y="1950084"/>
            <a:ext cx="637044" cy="148486"/>
          </a:xfrm>
          <a:prstGeom prst="parallelogram">
            <a:avLst>
              <a:gd name="adj" fmla="val 8910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平行四边形 30"/>
          <p:cNvSpPr/>
          <p:nvPr/>
        </p:nvSpPr>
        <p:spPr>
          <a:xfrm rot="5400000">
            <a:off x="11041156" y="1961274"/>
            <a:ext cx="637044" cy="148589"/>
          </a:xfrm>
          <a:prstGeom prst="parallelogram">
            <a:avLst>
              <a:gd name="adj" fmla="val 8910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281708" y="1838935"/>
            <a:ext cx="5162326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0"/>
          <p:cNvSpPr txBox="1"/>
          <p:nvPr/>
        </p:nvSpPr>
        <p:spPr>
          <a:xfrm>
            <a:off x="7680176" y="1838792"/>
            <a:ext cx="268124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线下推广</a:t>
            </a:r>
          </a:p>
        </p:txBody>
      </p:sp>
      <p:sp>
        <p:nvSpPr>
          <p:cNvPr id="21" name="圆角矩形 7"/>
          <p:cNvSpPr/>
          <p:nvPr/>
        </p:nvSpPr>
        <p:spPr>
          <a:xfrm>
            <a:off x="6442371" y="1412776"/>
            <a:ext cx="4829333" cy="5256584"/>
          </a:xfrm>
          <a:prstGeom prst="roundRect">
            <a:avLst>
              <a:gd name="adj" fmla="val 4909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888087" y="2451880"/>
            <a:ext cx="3718127" cy="13903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①利用</a:t>
            </a:r>
            <a:r>
              <a:rPr lang="zh-CN" altLang="zh-CN" sz="3200" u="sng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文案海报</a:t>
            </a:r>
            <a:r>
              <a:rPr lang="zh-CN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zh-CN" sz="3200" u="sng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扫码场景化</a:t>
            </a:r>
            <a:r>
              <a:rPr lang="zh-CN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5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5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5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8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16" grpId="0" animBg="1"/>
      <p:bldP spid="15" grpId="0" animBg="1"/>
      <p:bldP spid="27" grpId="0" uiExpand="1" build="p"/>
      <p:bldP spid="28" grpId="0"/>
      <p:bldP spid="30" grpId="0" animBg="1"/>
      <p:bldP spid="31" grpId="0" animBg="1"/>
      <p:bldP spid="32" grpId="0" animBg="1"/>
      <p:bldP spid="34" grpId="0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可行性分析</a:t>
            </a:r>
          </a:p>
        </p:txBody>
      </p:sp>
      <p:sp>
        <p:nvSpPr>
          <p:cNvPr id="99" name="TextBox 30"/>
          <p:cNvSpPr txBox="1"/>
          <p:nvPr/>
        </p:nvSpPr>
        <p:spPr>
          <a:xfrm>
            <a:off x="857992" y="1268760"/>
            <a:ext cx="10476015" cy="23391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社会需求分析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08000" eaLnBrk="1" latinLnBrk="0" hangingPunct="1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zh-CN" sz="2000" dirty="0"/>
              <a:t>由于疫情的肆虐，对人们的生活、企业的发展、国家的稳定有着极大的影响。</a:t>
            </a:r>
          </a:p>
          <a:p>
            <a:pPr indent="508000" eaLnBrk="1" latinLnBrk="0" hangingPunct="1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zh-CN" sz="2000" dirty="0"/>
              <a:t>由此可见，</a:t>
            </a:r>
            <a:r>
              <a:rPr lang="zh-CN" altLang="zh-CN" sz="2000" u="sng" dirty="0">
                <a:solidFill>
                  <a:srgbClr val="0070C0"/>
                </a:solidFill>
              </a:rPr>
              <a:t>控制疫情的传播、提升人们对新冠病毒的认识、加强防疫措施</a:t>
            </a:r>
            <a:r>
              <a:rPr lang="zh-CN" altLang="zh-CN" sz="2000" dirty="0"/>
              <a:t>是非常有必要的。而我们团队的开发的“基于疫情的智能问答助手”能够及时的为人们提供关于疫情的最新消息，回答关于疫情的基本知识，帮助减少疫情的传播，所以这样的智能助手的研发是非常有必要的。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可行性分析</a:t>
            </a:r>
          </a:p>
        </p:txBody>
      </p:sp>
      <p:sp>
        <p:nvSpPr>
          <p:cNvPr id="99" name="TextBox 30"/>
          <p:cNvSpPr txBox="1"/>
          <p:nvPr/>
        </p:nvSpPr>
        <p:spPr>
          <a:xfrm>
            <a:off x="857992" y="1076503"/>
            <a:ext cx="10476015" cy="28003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程序功能性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08000" eaLnBrk="1" latinLnBrk="0" hangingPunct="1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 dirty="0"/>
              <a:t>疫情智能问答助手功能简洁，具有良好的用户体验，能够快速的融入信息网络，信息经过筛选提取，传递给用户，能够保证群众对疫情信息的正确认知。同时，对疫情信息进行更新推送，能让用户在第一时间得知疫情最新情况，这是人们在疫情期间最为关心的信息。</a:t>
            </a:r>
            <a:endParaRPr lang="en-US" altLang="zh-CN" sz="2000" dirty="0"/>
          </a:p>
          <a:p>
            <a:pPr indent="508000" eaLnBrk="1" latinLnBrk="0" hangingPunct="1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 dirty="0"/>
              <a:t>智能问答助手在使用体验上与</a:t>
            </a:r>
            <a:r>
              <a:rPr lang="zh-CN" altLang="en-US" sz="2000" u="sng" dirty="0">
                <a:solidFill>
                  <a:srgbClr val="0070C0"/>
                </a:solidFill>
              </a:rPr>
              <a:t>便捷、简单、去冗存精、真实可靠</a:t>
            </a:r>
            <a:r>
              <a:rPr lang="zh-CN" altLang="en-US" sz="2000" dirty="0"/>
              <a:t>的特点相统一，使用户在使用过程中能够达到最佳的效果。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30"/>
          <p:cNvSpPr txBox="1"/>
          <p:nvPr/>
        </p:nvSpPr>
        <p:spPr>
          <a:xfrm>
            <a:off x="857702" y="4216043"/>
            <a:ext cx="10476015" cy="18770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对比优势分析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08000" eaLnBrk="1" latinLnBrk="0" hangingPunct="1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 dirty="0"/>
              <a:t>小程序从其本身特点出发，具有</a:t>
            </a:r>
            <a:r>
              <a:rPr lang="zh-CN" altLang="en-US" sz="2000" u="sng" dirty="0">
                <a:solidFill>
                  <a:srgbClr val="0070C0"/>
                </a:solidFill>
              </a:rPr>
              <a:t>占用内存小</a:t>
            </a:r>
            <a:r>
              <a:rPr lang="zh-CN" altLang="en-US" sz="2000" dirty="0"/>
              <a:t>的优势。作为现在无论男女老少，甚至外国人也在使用的通讯软件，</a:t>
            </a:r>
            <a:r>
              <a:rPr lang="zh-CN" altLang="en-US" sz="2000" u="sng" dirty="0">
                <a:solidFill>
                  <a:srgbClr val="0070C0"/>
                </a:solidFill>
                <a:sym typeface="+mn-ea"/>
              </a:rPr>
              <a:t>微信的普遍性</a:t>
            </a:r>
            <a:r>
              <a:rPr lang="zh-CN" altLang="en-US" sz="2000" dirty="0">
                <a:sym typeface="+mn-ea"/>
              </a:rPr>
              <a:t>使</a:t>
            </a:r>
            <a:r>
              <a:rPr lang="zh-CN" altLang="en-US" sz="2000" dirty="0"/>
              <a:t>小程序能够得到充分的被启用可能性。在用户使用过程中，可以通过微信聊天界面的下拉菜单一键进入小程序，达到用户</a:t>
            </a:r>
            <a:r>
              <a:rPr lang="zh-CN" altLang="en-US" sz="2000" u="sng" dirty="0">
                <a:solidFill>
                  <a:srgbClr val="0070C0"/>
                </a:solidFill>
              </a:rPr>
              <a:t>快速便捷</a:t>
            </a:r>
            <a:r>
              <a:rPr lang="zh-CN" altLang="en-US" sz="2000" dirty="0"/>
              <a:t>使用的目的。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/>
          <p:nvPr/>
        </p:nvSpPr>
        <p:spPr>
          <a:xfrm>
            <a:off x="2939719" y="2724575"/>
            <a:ext cx="1408850" cy="140885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9"/>
          <p:cNvSpPr txBox="1"/>
          <p:nvPr/>
        </p:nvSpPr>
        <p:spPr>
          <a:xfrm>
            <a:off x="4556125" y="3059430"/>
            <a:ext cx="5734685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</a:p>
        </p:txBody>
      </p:sp>
      <p:sp>
        <p:nvSpPr>
          <p:cNvPr id="38" name="TextBox 20"/>
          <p:cNvSpPr txBox="1"/>
          <p:nvPr/>
        </p:nvSpPr>
        <p:spPr>
          <a:xfrm>
            <a:off x="3136779" y="2751892"/>
            <a:ext cx="1014730" cy="13538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8800" spc="400" dirty="0">
                <a:solidFill>
                  <a:schemeClr val="accent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04</a:t>
            </a:r>
            <a:endParaRPr lang="zh-CN" altLang="en-US" sz="8800" spc="400" dirty="0">
              <a:solidFill>
                <a:schemeClr val="accent1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五边形 38"/>
          <p:cNvSpPr/>
          <p:nvPr/>
        </p:nvSpPr>
        <p:spPr>
          <a:xfrm>
            <a:off x="0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 flipH="1">
            <a:off x="1470864" y="1625600"/>
            <a:ext cx="9250272" cy="3606800"/>
          </a:xfrm>
          <a:custGeom>
            <a:avLst/>
            <a:gdLst>
              <a:gd name="connsiteX0" fmla="*/ 6734601 w 8365511"/>
              <a:gd name="connsiteY0" fmla="*/ 0 h 3261820"/>
              <a:gd name="connsiteX1" fmla="*/ 6440954 w 8365511"/>
              <a:gd name="connsiteY1" fmla="*/ 0 h 3261820"/>
              <a:gd name="connsiteX2" fmla="*/ 1924557 w 8365511"/>
              <a:gd name="connsiteY2" fmla="*/ 0 h 3261820"/>
              <a:gd name="connsiteX3" fmla="*/ 1630910 w 8365511"/>
              <a:gd name="connsiteY3" fmla="*/ 0 h 3261820"/>
              <a:gd name="connsiteX4" fmla="*/ 0 w 8365511"/>
              <a:gd name="connsiteY4" fmla="*/ 1630910 h 3261820"/>
              <a:gd name="connsiteX5" fmla="*/ 1630910 w 8365511"/>
              <a:gd name="connsiteY5" fmla="*/ 3261820 h 3261820"/>
              <a:gd name="connsiteX6" fmla="*/ 1924557 w 8365511"/>
              <a:gd name="connsiteY6" fmla="*/ 3261820 h 3261820"/>
              <a:gd name="connsiteX7" fmla="*/ 6440954 w 8365511"/>
              <a:gd name="connsiteY7" fmla="*/ 3261820 h 3261820"/>
              <a:gd name="connsiteX8" fmla="*/ 6734601 w 8365511"/>
              <a:gd name="connsiteY8" fmla="*/ 3261820 h 3261820"/>
              <a:gd name="connsiteX9" fmla="*/ 8365511 w 8365511"/>
              <a:gd name="connsiteY9" fmla="*/ 1630910 h 326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5511" h="3261820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>
            <a:off x="1677131" y="1756372"/>
            <a:ext cx="8837738" cy="3345256"/>
          </a:xfrm>
          <a:custGeom>
            <a:avLst/>
            <a:gdLst>
              <a:gd name="connsiteX0" fmla="*/ 7135510 w 8801228"/>
              <a:gd name="connsiteY0" fmla="*/ 0 h 3331436"/>
              <a:gd name="connsiteX1" fmla="*/ 6878335 w 8801228"/>
              <a:gd name="connsiteY1" fmla="*/ 0 h 3331436"/>
              <a:gd name="connsiteX2" fmla="*/ 6835596 w 8801228"/>
              <a:gd name="connsiteY2" fmla="*/ 0 h 3331436"/>
              <a:gd name="connsiteX3" fmla="*/ 6578421 w 8801228"/>
              <a:gd name="connsiteY3" fmla="*/ 0 h 3331436"/>
              <a:gd name="connsiteX4" fmla="*/ 2222807 w 8801228"/>
              <a:gd name="connsiteY4" fmla="*/ 0 h 3331436"/>
              <a:gd name="connsiteX5" fmla="*/ 1965632 w 8801228"/>
              <a:gd name="connsiteY5" fmla="*/ 0 h 3331436"/>
              <a:gd name="connsiteX6" fmla="*/ 1922893 w 8801228"/>
              <a:gd name="connsiteY6" fmla="*/ 0 h 3331436"/>
              <a:gd name="connsiteX7" fmla="*/ 1665718 w 8801228"/>
              <a:gd name="connsiteY7" fmla="*/ 0 h 3331436"/>
              <a:gd name="connsiteX8" fmla="*/ 0 w 8801228"/>
              <a:gd name="connsiteY8" fmla="*/ 1665718 h 3331436"/>
              <a:gd name="connsiteX9" fmla="*/ 1665718 w 8801228"/>
              <a:gd name="connsiteY9" fmla="*/ 3331436 h 3331436"/>
              <a:gd name="connsiteX10" fmla="*/ 1922893 w 8801228"/>
              <a:gd name="connsiteY10" fmla="*/ 3331436 h 3331436"/>
              <a:gd name="connsiteX11" fmla="*/ 1965632 w 8801228"/>
              <a:gd name="connsiteY11" fmla="*/ 3331436 h 3331436"/>
              <a:gd name="connsiteX12" fmla="*/ 2222807 w 8801228"/>
              <a:gd name="connsiteY12" fmla="*/ 3331436 h 3331436"/>
              <a:gd name="connsiteX13" fmla="*/ 6578421 w 8801228"/>
              <a:gd name="connsiteY13" fmla="*/ 3331436 h 3331436"/>
              <a:gd name="connsiteX14" fmla="*/ 6835596 w 8801228"/>
              <a:gd name="connsiteY14" fmla="*/ 3331436 h 3331436"/>
              <a:gd name="connsiteX15" fmla="*/ 6878335 w 8801228"/>
              <a:gd name="connsiteY15" fmla="*/ 3331436 h 3331436"/>
              <a:gd name="connsiteX16" fmla="*/ 7135510 w 8801228"/>
              <a:gd name="connsiteY16" fmla="*/ 3331436 h 3331436"/>
              <a:gd name="connsiteX17" fmla="*/ 8801228 w 8801228"/>
              <a:gd name="connsiteY17" fmla="*/ 1665718 h 333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01228" h="3331436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五边形 55"/>
          <p:cNvSpPr/>
          <p:nvPr/>
        </p:nvSpPr>
        <p:spPr>
          <a:xfrm flipH="1">
            <a:off x="10721136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KSO_Shape"/>
          <p:cNvSpPr/>
          <p:nvPr/>
        </p:nvSpPr>
        <p:spPr bwMode="auto">
          <a:xfrm>
            <a:off x="5634059" y="6287017"/>
            <a:ext cx="286320" cy="283456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8" name="Freeform 151"/>
          <p:cNvSpPr>
            <a:spLocks noEditPoints="1"/>
          </p:cNvSpPr>
          <p:nvPr/>
        </p:nvSpPr>
        <p:spPr bwMode="auto">
          <a:xfrm>
            <a:off x="4468078" y="6285165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6907469" y="6281311"/>
            <a:ext cx="252884" cy="294868"/>
            <a:chOff x="944563" y="3860794"/>
            <a:chExt cx="392112" cy="457207"/>
          </a:xfrm>
          <a:solidFill>
            <a:schemeClr val="bg1">
              <a:lumMod val="65000"/>
            </a:schemeClr>
          </a:solidFill>
        </p:grpSpPr>
        <p:sp>
          <p:nvSpPr>
            <p:cNvPr id="60" name="Freeform 12"/>
            <p:cNvSpPr/>
            <p:nvPr/>
          </p:nvSpPr>
          <p:spPr bwMode="auto">
            <a:xfrm>
              <a:off x="1065213" y="3990974"/>
              <a:ext cx="146051" cy="33339"/>
            </a:xfrm>
            <a:custGeom>
              <a:avLst/>
              <a:gdLst>
                <a:gd name="T0" fmla="*/ 11 w 109"/>
                <a:gd name="T1" fmla="*/ 0 h 25"/>
                <a:gd name="T2" fmla="*/ 0 w 109"/>
                <a:gd name="T3" fmla="*/ 10 h 25"/>
                <a:gd name="T4" fmla="*/ 10 w 109"/>
                <a:gd name="T5" fmla="*/ 20 h 25"/>
                <a:gd name="T6" fmla="*/ 98 w 109"/>
                <a:gd name="T7" fmla="*/ 25 h 25"/>
                <a:gd name="T8" fmla="*/ 108 w 109"/>
                <a:gd name="T9" fmla="*/ 16 h 25"/>
                <a:gd name="T10" fmla="*/ 99 w 109"/>
                <a:gd name="T11" fmla="*/ 5 h 25"/>
                <a:gd name="T12" fmla="*/ 11 w 109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">
                  <a:moveTo>
                    <a:pt x="11" y="0"/>
                  </a:moveTo>
                  <a:cubicBezTo>
                    <a:pt x="5" y="0"/>
                    <a:pt x="1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103" y="25"/>
                    <a:pt x="108" y="21"/>
                    <a:pt x="108" y="16"/>
                  </a:cubicBezTo>
                  <a:cubicBezTo>
                    <a:pt x="109" y="10"/>
                    <a:pt x="104" y="6"/>
                    <a:pt x="99" y="5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3"/>
            <p:cNvSpPr/>
            <p:nvPr/>
          </p:nvSpPr>
          <p:spPr bwMode="auto">
            <a:xfrm>
              <a:off x="1063625" y="3860794"/>
              <a:ext cx="141287" cy="125413"/>
            </a:xfrm>
            <a:custGeom>
              <a:avLst/>
              <a:gdLst>
                <a:gd name="T0" fmla="*/ 75 w 89"/>
                <a:gd name="T1" fmla="*/ 79 h 79"/>
                <a:gd name="T2" fmla="*/ 89 w 89"/>
                <a:gd name="T3" fmla="*/ 36 h 79"/>
                <a:gd name="T4" fmla="*/ 63 w 89"/>
                <a:gd name="T5" fmla="*/ 20 h 79"/>
                <a:gd name="T6" fmla="*/ 57 w 89"/>
                <a:gd name="T7" fmla="*/ 57 h 79"/>
                <a:gd name="T8" fmla="*/ 56 w 89"/>
                <a:gd name="T9" fmla="*/ 10 h 79"/>
                <a:gd name="T10" fmla="*/ 42 w 89"/>
                <a:gd name="T11" fmla="*/ 9 h 79"/>
                <a:gd name="T12" fmla="*/ 44 w 89"/>
                <a:gd name="T13" fmla="*/ 53 h 79"/>
                <a:gd name="T14" fmla="*/ 29 w 89"/>
                <a:gd name="T15" fmla="*/ 0 h 79"/>
                <a:gd name="T16" fmla="*/ 0 w 89"/>
                <a:gd name="T17" fmla="*/ 9 h 79"/>
                <a:gd name="T18" fmla="*/ 23 w 89"/>
                <a:gd name="T19" fmla="*/ 73 h 79"/>
                <a:gd name="T20" fmla="*/ 75 w 89"/>
                <a:gd name="T2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79">
                  <a:moveTo>
                    <a:pt x="75" y="79"/>
                  </a:moveTo>
                  <a:lnTo>
                    <a:pt x="89" y="36"/>
                  </a:lnTo>
                  <a:lnTo>
                    <a:pt x="63" y="20"/>
                  </a:lnTo>
                  <a:lnTo>
                    <a:pt x="57" y="57"/>
                  </a:lnTo>
                  <a:lnTo>
                    <a:pt x="56" y="10"/>
                  </a:lnTo>
                  <a:lnTo>
                    <a:pt x="42" y="9"/>
                  </a:lnTo>
                  <a:lnTo>
                    <a:pt x="44" y="53"/>
                  </a:lnTo>
                  <a:lnTo>
                    <a:pt x="29" y="0"/>
                  </a:lnTo>
                  <a:lnTo>
                    <a:pt x="0" y="9"/>
                  </a:lnTo>
                  <a:lnTo>
                    <a:pt x="23" y="73"/>
                  </a:lnTo>
                  <a:lnTo>
                    <a:pt x="75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4"/>
            <p:cNvSpPr>
              <a:spLocks noEditPoints="1"/>
            </p:cNvSpPr>
            <p:nvPr/>
          </p:nvSpPr>
          <p:spPr bwMode="auto">
            <a:xfrm>
              <a:off x="944563" y="4030664"/>
              <a:ext cx="392112" cy="287337"/>
            </a:xfrm>
            <a:custGeom>
              <a:avLst/>
              <a:gdLst>
                <a:gd name="T0" fmla="*/ 285 w 294"/>
                <a:gd name="T1" fmla="*/ 204 h 215"/>
                <a:gd name="T2" fmla="*/ 261 w 294"/>
                <a:gd name="T3" fmla="*/ 190 h 215"/>
                <a:gd name="T4" fmla="*/ 266 w 294"/>
                <a:gd name="T5" fmla="*/ 153 h 215"/>
                <a:gd name="T6" fmla="*/ 256 w 294"/>
                <a:gd name="T7" fmla="*/ 139 h 215"/>
                <a:gd name="T8" fmla="*/ 266 w 294"/>
                <a:gd name="T9" fmla="*/ 133 h 215"/>
                <a:gd name="T10" fmla="*/ 242 w 294"/>
                <a:gd name="T11" fmla="*/ 60 h 215"/>
                <a:gd name="T12" fmla="*/ 230 w 294"/>
                <a:gd name="T13" fmla="*/ 55 h 215"/>
                <a:gd name="T14" fmla="*/ 229 w 294"/>
                <a:gd name="T15" fmla="*/ 43 h 215"/>
                <a:gd name="T16" fmla="*/ 187 w 294"/>
                <a:gd name="T17" fmla="*/ 4 h 215"/>
                <a:gd name="T18" fmla="*/ 99 w 294"/>
                <a:gd name="T19" fmla="*/ 0 h 215"/>
                <a:gd name="T20" fmla="*/ 46 w 294"/>
                <a:gd name="T21" fmla="*/ 73 h 215"/>
                <a:gd name="T22" fmla="*/ 55 w 294"/>
                <a:gd name="T23" fmla="*/ 80 h 215"/>
                <a:gd name="T24" fmla="*/ 40 w 294"/>
                <a:gd name="T25" fmla="*/ 85 h 215"/>
                <a:gd name="T26" fmla="*/ 29 w 294"/>
                <a:gd name="T27" fmla="*/ 197 h 215"/>
                <a:gd name="T28" fmla="*/ 5 w 294"/>
                <a:gd name="T29" fmla="*/ 200 h 215"/>
                <a:gd name="T30" fmla="*/ 0 w 294"/>
                <a:gd name="T31" fmla="*/ 215 h 215"/>
                <a:gd name="T32" fmla="*/ 294 w 294"/>
                <a:gd name="T33" fmla="*/ 215 h 215"/>
                <a:gd name="T34" fmla="*/ 285 w 294"/>
                <a:gd name="T35" fmla="*/ 204 h 215"/>
                <a:gd name="T36" fmla="*/ 177 w 294"/>
                <a:gd name="T37" fmla="*/ 161 h 215"/>
                <a:gd name="T38" fmla="*/ 153 w 294"/>
                <a:gd name="T39" fmla="*/ 173 h 215"/>
                <a:gd name="T40" fmla="*/ 153 w 294"/>
                <a:gd name="T41" fmla="*/ 184 h 215"/>
                <a:gd name="T42" fmla="*/ 139 w 294"/>
                <a:gd name="T43" fmla="*/ 184 h 215"/>
                <a:gd name="T44" fmla="*/ 139 w 294"/>
                <a:gd name="T45" fmla="*/ 172 h 215"/>
                <a:gd name="T46" fmla="*/ 117 w 294"/>
                <a:gd name="T47" fmla="*/ 163 h 215"/>
                <a:gd name="T48" fmla="*/ 107 w 294"/>
                <a:gd name="T49" fmla="*/ 133 h 215"/>
                <a:gd name="T50" fmla="*/ 107 w 294"/>
                <a:gd name="T51" fmla="*/ 127 h 215"/>
                <a:gd name="T52" fmla="*/ 139 w 294"/>
                <a:gd name="T53" fmla="*/ 127 h 215"/>
                <a:gd name="T54" fmla="*/ 139 w 294"/>
                <a:gd name="T55" fmla="*/ 135 h 215"/>
                <a:gd name="T56" fmla="*/ 140 w 294"/>
                <a:gd name="T57" fmla="*/ 150 h 215"/>
                <a:gd name="T58" fmla="*/ 144 w 294"/>
                <a:gd name="T59" fmla="*/ 153 h 215"/>
                <a:gd name="T60" fmla="*/ 149 w 294"/>
                <a:gd name="T61" fmla="*/ 151 h 215"/>
                <a:gd name="T62" fmla="*/ 150 w 294"/>
                <a:gd name="T63" fmla="*/ 145 h 215"/>
                <a:gd name="T64" fmla="*/ 149 w 294"/>
                <a:gd name="T65" fmla="*/ 130 h 215"/>
                <a:gd name="T66" fmla="*/ 139 w 294"/>
                <a:gd name="T67" fmla="*/ 120 h 215"/>
                <a:gd name="T68" fmla="*/ 119 w 294"/>
                <a:gd name="T69" fmla="*/ 107 h 215"/>
                <a:gd name="T70" fmla="*/ 110 w 294"/>
                <a:gd name="T71" fmla="*/ 95 h 215"/>
                <a:gd name="T72" fmla="*/ 107 w 294"/>
                <a:gd name="T73" fmla="*/ 77 h 215"/>
                <a:gd name="T74" fmla="*/ 115 w 294"/>
                <a:gd name="T75" fmla="*/ 55 h 215"/>
                <a:gd name="T76" fmla="*/ 139 w 294"/>
                <a:gd name="T77" fmla="*/ 45 h 215"/>
                <a:gd name="T78" fmla="*/ 139 w 294"/>
                <a:gd name="T79" fmla="*/ 35 h 215"/>
                <a:gd name="T80" fmla="*/ 153 w 294"/>
                <a:gd name="T81" fmla="*/ 35 h 215"/>
                <a:gd name="T82" fmla="*/ 153 w 294"/>
                <a:gd name="T83" fmla="*/ 45 h 215"/>
                <a:gd name="T84" fmla="*/ 175 w 294"/>
                <a:gd name="T85" fmla="*/ 55 h 215"/>
                <a:gd name="T86" fmla="*/ 182 w 294"/>
                <a:gd name="T87" fmla="*/ 77 h 215"/>
                <a:gd name="T88" fmla="*/ 182 w 294"/>
                <a:gd name="T89" fmla="*/ 83 h 215"/>
                <a:gd name="T90" fmla="*/ 150 w 294"/>
                <a:gd name="T91" fmla="*/ 83 h 215"/>
                <a:gd name="T92" fmla="*/ 150 w 294"/>
                <a:gd name="T93" fmla="*/ 78 h 215"/>
                <a:gd name="T94" fmla="*/ 149 w 294"/>
                <a:gd name="T95" fmla="*/ 67 h 215"/>
                <a:gd name="T96" fmla="*/ 145 w 294"/>
                <a:gd name="T97" fmla="*/ 64 h 215"/>
                <a:gd name="T98" fmla="*/ 140 w 294"/>
                <a:gd name="T99" fmla="*/ 66 h 215"/>
                <a:gd name="T100" fmla="*/ 139 w 294"/>
                <a:gd name="T101" fmla="*/ 73 h 215"/>
                <a:gd name="T102" fmla="*/ 142 w 294"/>
                <a:gd name="T103" fmla="*/ 83 h 215"/>
                <a:gd name="T104" fmla="*/ 159 w 294"/>
                <a:gd name="T105" fmla="*/ 95 h 215"/>
                <a:gd name="T106" fmla="*/ 175 w 294"/>
                <a:gd name="T107" fmla="*/ 106 h 215"/>
                <a:gd name="T108" fmla="*/ 182 w 294"/>
                <a:gd name="T109" fmla="*/ 117 h 215"/>
                <a:gd name="T110" fmla="*/ 185 w 294"/>
                <a:gd name="T111" fmla="*/ 134 h 215"/>
                <a:gd name="T112" fmla="*/ 177 w 294"/>
                <a:gd name="T113" fmla="*/ 16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4" h="215">
                  <a:moveTo>
                    <a:pt x="285" y="204"/>
                  </a:moveTo>
                  <a:cubicBezTo>
                    <a:pt x="277" y="199"/>
                    <a:pt x="269" y="195"/>
                    <a:pt x="261" y="190"/>
                  </a:cubicBezTo>
                  <a:cubicBezTo>
                    <a:pt x="264" y="177"/>
                    <a:pt x="266" y="165"/>
                    <a:pt x="266" y="153"/>
                  </a:cubicBezTo>
                  <a:cubicBezTo>
                    <a:pt x="256" y="139"/>
                    <a:pt x="256" y="139"/>
                    <a:pt x="256" y="139"/>
                  </a:cubicBezTo>
                  <a:cubicBezTo>
                    <a:pt x="266" y="133"/>
                    <a:pt x="266" y="133"/>
                    <a:pt x="266" y="133"/>
                  </a:cubicBezTo>
                  <a:cubicBezTo>
                    <a:pt x="264" y="106"/>
                    <a:pt x="255" y="82"/>
                    <a:pt x="242" y="60"/>
                  </a:cubicBezTo>
                  <a:cubicBezTo>
                    <a:pt x="230" y="55"/>
                    <a:pt x="230" y="55"/>
                    <a:pt x="230" y="55"/>
                  </a:cubicBezTo>
                  <a:cubicBezTo>
                    <a:pt x="229" y="43"/>
                    <a:pt x="229" y="43"/>
                    <a:pt x="229" y="43"/>
                  </a:cubicBezTo>
                  <a:cubicBezTo>
                    <a:pt x="217" y="29"/>
                    <a:pt x="203" y="16"/>
                    <a:pt x="187" y="4"/>
                  </a:cubicBezTo>
                  <a:cubicBezTo>
                    <a:pt x="158" y="3"/>
                    <a:pt x="129" y="1"/>
                    <a:pt x="99" y="0"/>
                  </a:cubicBezTo>
                  <a:cubicBezTo>
                    <a:pt x="78" y="24"/>
                    <a:pt x="60" y="48"/>
                    <a:pt x="46" y="73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24" y="121"/>
                    <a:pt x="18" y="158"/>
                    <a:pt x="29" y="197"/>
                  </a:cubicBezTo>
                  <a:cubicBezTo>
                    <a:pt x="21" y="198"/>
                    <a:pt x="13" y="199"/>
                    <a:pt x="5" y="200"/>
                  </a:cubicBezTo>
                  <a:cubicBezTo>
                    <a:pt x="3" y="205"/>
                    <a:pt x="2" y="210"/>
                    <a:pt x="0" y="215"/>
                  </a:cubicBezTo>
                  <a:cubicBezTo>
                    <a:pt x="98" y="215"/>
                    <a:pt x="196" y="215"/>
                    <a:pt x="294" y="215"/>
                  </a:cubicBezTo>
                  <a:cubicBezTo>
                    <a:pt x="291" y="211"/>
                    <a:pt x="288" y="207"/>
                    <a:pt x="285" y="204"/>
                  </a:cubicBezTo>
                  <a:close/>
                  <a:moveTo>
                    <a:pt x="177" y="161"/>
                  </a:moveTo>
                  <a:cubicBezTo>
                    <a:pt x="172" y="167"/>
                    <a:pt x="164" y="171"/>
                    <a:pt x="153" y="173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39" y="184"/>
                    <a:pt x="139" y="184"/>
                    <a:pt x="139" y="184"/>
                  </a:cubicBezTo>
                  <a:cubicBezTo>
                    <a:pt x="139" y="172"/>
                    <a:pt x="139" y="172"/>
                    <a:pt x="139" y="172"/>
                  </a:cubicBezTo>
                  <a:cubicBezTo>
                    <a:pt x="130" y="171"/>
                    <a:pt x="123" y="168"/>
                    <a:pt x="117" y="163"/>
                  </a:cubicBezTo>
                  <a:cubicBezTo>
                    <a:pt x="110" y="157"/>
                    <a:pt x="107" y="147"/>
                    <a:pt x="107" y="133"/>
                  </a:cubicBezTo>
                  <a:cubicBezTo>
                    <a:pt x="107" y="127"/>
                    <a:pt x="107" y="127"/>
                    <a:pt x="107" y="127"/>
                  </a:cubicBezTo>
                  <a:cubicBezTo>
                    <a:pt x="139" y="127"/>
                    <a:pt x="139" y="127"/>
                    <a:pt x="139" y="127"/>
                  </a:cubicBezTo>
                  <a:cubicBezTo>
                    <a:pt x="139" y="135"/>
                    <a:pt x="139" y="135"/>
                    <a:pt x="139" y="135"/>
                  </a:cubicBezTo>
                  <a:cubicBezTo>
                    <a:pt x="139" y="143"/>
                    <a:pt x="139" y="148"/>
                    <a:pt x="140" y="150"/>
                  </a:cubicBezTo>
                  <a:cubicBezTo>
                    <a:pt x="140" y="152"/>
                    <a:pt x="142" y="153"/>
                    <a:pt x="144" y="153"/>
                  </a:cubicBezTo>
                  <a:cubicBezTo>
                    <a:pt x="146" y="153"/>
                    <a:pt x="148" y="153"/>
                    <a:pt x="149" y="151"/>
                  </a:cubicBezTo>
                  <a:cubicBezTo>
                    <a:pt x="150" y="150"/>
                    <a:pt x="150" y="148"/>
                    <a:pt x="150" y="145"/>
                  </a:cubicBezTo>
                  <a:cubicBezTo>
                    <a:pt x="150" y="138"/>
                    <a:pt x="150" y="133"/>
                    <a:pt x="149" y="130"/>
                  </a:cubicBezTo>
                  <a:cubicBezTo>
                    <a:pt x="148" y="127"/>
                    <a:pt x="145" y="123"/>
                    <a:pt x="139" y="120"/>
                  </a:cubicBezTo>
                  <a:cubicBezTo>
                    <a:pt x="129" y="114"/>
                    <a:pt x="123" y="109"/>
                    <a:pt x="119" y="107"/>
                  </a:cubicBezTo>
                  <a:cubicBezTo>
                    <a:pt x="116" y="104"/>
                    <a:pt x="113" y="100"/>
                    <a:pt x="110" y="95"/>
                  </a:cubicBezTo>
                  <a:cubicBezTo>
                    <a:pt x="108" y="90"/>
                    <a:pt x="107" y="84"/>
                    <a:pt x="107" y="77"/>
                  </a:cubicBezTo>
                  <a:cubicBezTo>
                    <a:pt x="107" y="68"/>
                    <a:pt x="109" y="61"/>
                    <a:pt x="115" y="55"/>
                  </a:cubicBezTo>
                  <a:cubicBezTo>
                    <a:pt x="120" y="50"/>
                    <a:pt x="128" y="47"/>
                    <a:pt x="139" y="45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53" y="35"/>
                    <a:pt x="153" y="35"/>
                    <a:pt x="153" y="35"/>
                  </a:cubicBezTo>
                  <a:cubicBezTo>
                    <a:pt x="153" y="45"/>
                    <a:pt x="153" y="45"/>
                    <a:pt x="153" y="45"/>
                  </a:cubicBezTo>
                  <a:cubicBezTo>
                    <a:pt x="163" y="47"/>
                    <a:pt x="170" y="50"/>
                    <a:pt x="175" y="55"/>
                  </a:cubicBezTo>
                  <a:cubicBezTo>
                    <a:pt x="180" y="60"/>
                    <a:pt x="182" y="68"/>
                    <a:pt x="182" y="77"/>
                  </a:cubicBezTo>
                  <a:cubicBezTo>
                    <a:pt x="182" y="78"/>
                    <a:pt x="182" y="80"/>
                    <a:pt x="182" y="83"/>
                  </a:cubicBezTo>
                  <a:cubicBezTo>
                    <a:pt x="150" y="83"/>
                    <a:pt x="150" y="83"/>
                    <a:pt x="150" y="83"/>
                  </a:cubicBezTo>
                  <a:cubicBezTo>
                    <a:pt x="150" y="78"/>
                    <a:pt x="150" y="78"/>
                    <a:pt x="150" y="78"/>
                  </a:cubicBezTo>
                  <a:cubicBezTo>
                    <a:pt x="150" y="72"/>
                    <a:pt x="150" y="68"/>
                    <a:pt x="149" y="67"/>
                  </a:cubicBezTo>
                  <a:cubicBezTo>
                    <a:pt x="149" y="65"/>
                    <a:pt x="147" y="64"/>
                    <a:pt x="145" y="64"/>
                  </a:cubicBezTo>
                  <a:cubicBezTo>
                    <a:pt x="143" y="64"/>
                    <a:pt x="141" y="65"/>
                    <a:pt x="140" y="66"/>
                  </a:cubicBezTo>
                  <a:cubicBezTo>
                    <a:pt x="139" y="68"/>
                    <a:pt x="139" y="70"/>
                    <a:pt x="139" y="73"/>
                  </a:cubicBezTo>
                  <a:cubicBezTo>
                    <a:pt x="139" y="78"/>
                    <a:pt x="140" y="81"/>
                    <a:pt x="142" y="83"/>
                  </a:cubicBezTo>
                  <a:cubicBezTo>
                    <a:pt x="144" y="85"/>
                    <a:pt x="149" y="89"/>
                    <a:pt x="159" y="95"/>
                  </a:cubicBezTo>
                  <a:cubicBezTo>
                    <a:pt x="167" y="100"/>
                    <a:pt x="172" y="103"/>
                    <a:pt x="175" y="106"/>
                  </a:cubicBezTo>
                  <a:cubicBezTo>
                    <a:pt x="178" y="109"/>
                    <a:pt x="180" y="112"/>
                    <a:pt x="182" y="117"/>
                  </a:cubicBezTo>
                  <a:cubicBezTo>
                    <a:pt x="184" y="122"/>
                    <a:pt x="185" y="127"/>
                    <a:pt x="185" y="134"/>
                  </a:cubicBezTo>
                  <a:cubicBezTo>
                    <a:pt x="185" y="146"/>
                    <a:pt x="183" y="154"/>
                    <a:pt x="177" y="1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3" name="Freeform 15"/>
          <p:cNvSpPr>
            <a:spLocks noEditPoints="1"/>
          </p:cNvSpPr>
          <p:nvPr/>
        </p:nvSpPr>
        <p:spPr bwMode="auto">
          <a:xfrm>
            <a:off x="4986487" y="6305805"/>
            <a:ext cx="307082" cy="245880"/>
          </a:xfrm>
          <a:custGeom>
            <a:avLst/>
            <a:gdLst>
              <a:gd name="T0" fmla="*/ 93 w 341"/>
              <a:gd name="T1" fmla="*/ 57 h 272"/>
              <a:gd name="T2" fmla="*/ 318 w 341"/>
              <a:gd name="T3" fmla="*/ 57 h 272"/>
              <a:gd name="T4" fmla="*/ 327 w 341"/>
              <a:gd name="T5" fmla="*/ 59 h 272"/>
              <a:gd name="T6" fmla="*/ 205 w 341"/>
              <a:gd name="T7" fmla="*/ 152 h 272"/>
              <a:gd name="T8" fmla="*/ 82 w 341"/>
              <a:gd name="T9" fmla="*/ 60 h 272"/>
              <a:gd name="T10" fmla="*/ 93 w 341"/>
              <a:gd name="T11" fmla="*/ 57 h 272"/>
              <a:gd name="T12" fmla="*/ 51 w 341"/>
              <a:gd name="T13" fmla="*/ 131 h 272"/>
              <a:gd name="T14" fmla="*/ 58 w 341"/>
              <a:gd name="T15" fmla="*/ 153 h 272"/>
              <a:gd name="T16" fmla="*/ 70 w 341"/>
              <a:gd name="T17" fmla="*/ 153 h 272"/>
              <a:gd name="T18" fmla="*/ 70 w 341"/>
              <a:gd name="T19" fmla="*/ 185 h 272"/>
              <a:gd name="T20" fmla="*/ 0 w 341"/>
              <a:gd name="T21" fmla="*/ 185 h 272"/>
              <a:gd name="T22" fmla="*/ 7 w 341"/>
              <a:gd name="T23" fmla="*/ 207 h 272"/>
              <a:gd name="T24" fmla="*/ 70 w 341"/>
              <a:gd name="T25" fmla="*/ 207 h 272"/>
              <a:gd name="T26" fmla="*/ 71 w 341"/>
              <a:gd name="T27" fmla="*/ 214 h 272"/>
              <a:gd name="T28" fmla="*/ 163 w 341"/>
              <a:gd name="T29" fmla="*/ 147 h 272"/>
              <a:gd name="T30" fmla="*/ 70 w 341"/>
              <a:gd name="T31" fmla="*/ 78 h 272"/>
              <a:gd name="T32" fmla="*/ 70 w 341"/>
              <a:gd name="T33" fmla="*/ 80 h 272"/>
              <a:gd name="T34" fmla="*/ 70 w 341"/>
              <a:gd name="T35" fmla="*/ 131 h 272"/>
              <a:gd name="T36" fmla="*/ 51 w 341"/>
              <a:gd name="T37" fmla="*/ 131 h 272"/>
              <a:gd name="T38" fmla="*/ 46 w 341"/>
              <a:gd name="T39" fmla="*/ 250 h 272"/>
              <a:gd name="T40" fmla="*/ 198 w 341"/>
              <a:gd name="T41" fmla="*/ 250 h 272"/>
              <a:gd name="T42" fmla="*/ 203 w 341"/>
              <a:gd name="T43" fmla="*/ 272 h 272"/>
              <a:gd name="T44" fmla="*/ 51 w 341"/>
              <a:gd name="T45" fmla="*/ 272 h 272"/>
              <a:gd name="T46" fmla="*/ 46 w 341"/>
              <a:gd name="T47" fmla="*/ 250 h 272"/>
              <a:gd name="T48" fmla="*/ 111 w 341"/>
              <a:gd name="T49" fmla="*/ 0 h 272"/>
              <a:gd name="T50" fmla="*/ 264 w 341"/>
              <a:gd name="T51" fmla="*/ 0 h 272"/>
              <a:gd name="T52" fmla="*/ 269 w 341"/>
              <a:gd name="T53" fmla="*/ 21 h 272"/>
              <a:gd name="T54" fmla="*/ 198 w 341"/>
              <a:gd name="T55" fmla="*/ 21 h 272"/>
              <a:gd name="T56" fmla="*/ 203 w 341"/>
              <a:gd name="T57" fmla="*/ 41 h 272"/>
              <a:gd name="T58" fmla="*/ 29 w 341"/>
              <a:gd name="T59" fmla="*/ 41 h 272"/>
              <a:gd name="T60" fmla="*/ 23 w 341"/>
              <a:gd name="T61" fmla="*/ 17 h 272"/>
              <a:gd name="T62" fmla="*/ 115 w 341"/>
              <a:gd name="T63" fmla="*/ 17 h 272"/>
              <a:gd name="T64" fmla="*/ 111 w 341"/>
              <a:gd name="T65" fmla="*/ 0 h 272"/>
              <a:gd name="T66" fmla="*/ 341 w 341"/>
              <a:gd name="T67" fmla="*/ 75 h 272"/>
              <a:gd name="T68" fmla="*/ 249 w 341"/>
              <a:gd name="T69" fmla="*/ 146 h 272"/>
              <a:gd name="T70" fmla="*/ 340 w 341"/>
              <a:gd name="T71" fmla="*/ 213 h 272"/>
              <a:gd name="T72" fmla="*/ 341 w 341"/>
              <a:gd name="T73" fmla="*/ 206 h 272"/>
              <a:gd name="T74" fmla="*/ 341 w 341"/>
              <a:gd name="T75" fmla="*/ 80 h 272"/>
              <a:gd name="T76" fmla="*/ 341 w 341"/>
              <a:gd name="T77" fmla="*/ 75 h 272"/>
              <a:gd name="T78" fmla="*/ 325 w 341"/>
              <a:gd name="T79" fmla="*/ 228 h 272"/>
              <a:gd name="T80" fmla="*/ 318 w 341"/>
              <a:gd name="T81" fmla="*/ 229 h 272"/>
              <a:gd name="T82" fmla="*/ 93 w 341"/>
              <a:gd name="T83" fmla="*/ 229 h 272"/>
              <a:gd name="T84" fmla="*/ 88 w 341"/>
              <a:gd name="T85" fmla="*/ 229 h 272"/>
              <a:gd name="T86" fmla="*/ 181 w 341"/>
              <a:gd name="T87" fmla="*/ 161 h 272"/>
              <a:gd name="T88" fmla="*/ 199 w 341"/>
              <a:gd name="T89" fmla="*/ 174 h 272"/>
              <a:gd name="T90" fmla="*/ 206 w 341"/>
              <a:gd name="T91" fmla="*/ 179 h 272"/>
              <a:gd name="T92" fmla="*/ 212 w 341"/>
              <a:gd name="T93" fmla="*/ 174 h 272"/>
              <a:gd name="T94" fmla="*/ 231 w 341"/>
              <a:gd name="T95" fmla="*/ 160 h 272"/>
              <a:gd name="T96" fmla="*/ 325 w 341"/>
              <a:gd name="T97" fmla="*/ 22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41" h="272">
                <a:moveTo>
                  <a:pt x="93" y="57"/>
                </a:moveTo>
                <a:cubicBezTo>
                  <a:pt x="318" y="57"/>
                  <a:pt x="318" y="57"/>
                  <a:pt x="318" y="57"/>
                </a:cubicBezTo>
                <a:cubicBezTo>
                  <a:pt x="321" y="57"/>
                  <a:pt x="324" y="58"/>
                  <a:pt x="327" y="59"/>
                </a:cubicBezTo>
                <a:cubicBezTo>
                  <a:pt x="205" y="152"/>
                  <a:pt x="205" y="152"/>
                  <a:pt x="205" y="152"/>
                </a:cubicBezTo>
                <a:cubicBezTo>
                  <a:pt x="82" y="60"/>
                  <a:pt x="82" y="60"/>
                  <a:pt x="82" y="60"/>
                </a:cubicBezTo>
                <a:cubicBezTo>
                  <a:pt x="85" y="58"/>
                  <a:pt x="89" y="57"/>
                  <a:pt x="93" y="57"/>
                </a:cubicBezTo>
                <a:close/>
                <a:moveTo>
                  <a:pt x="51" y="131"/>
                </a:moveTo>
                <a:cubicBezTo>
                  <a:pt x="58" y="153"/>
                  <a:pt x="58" y="153"/>
                  <a:pt x="58" y="153"/>
                </a:cubicBezTo>
                <a:cubicBezTo>
                  <a:pt x="70" y="153"/>
                  <a:pt x="70" y="153"/>
                  <a:pt x="70" y="153"/>
                </a:cubicBezTo>
                <a:cubicBezTo>
                  <a:pt x="70" y="185"/>
                  <a:pt x="70" y="185"/>
                  <a:pt x="70" y="185"/>
                </a:cubicBezTo>
                <a:cubicBezTo>
                  <a:pt x="0" y="185"/>
                  <a:pt x="0" y="185"/>
                  <a:pt x="0" y="185"/>
                </a:cubicBezTo>
                <a:cubicBezTo>
                  <a:pt x="7" y="207"/>
                  <a:pt x="7" y="207"/>
                  <a:pt x="7" y="207"/>
                </a:cubicBezTo>
                <a:cubicBezTo>
                  <a:pt x="70" y="207"/>
                  <a:pt x="70" y="207"/>
                  <a:pt x="70" y="207"/>
                </a:cubicBezTo>
                <a:cubicBezTo>
                  <a:pt x="70" y="209"/>
                  <a:pt x="70" y="212"/>
                  <a:pt x="71" y="214"/>
                </a:cubicBezTo>
                <a:cubicBezTo>
                  <a:pt x="163" y="147"/>
                  <a:pt x="163" y="147"/>
                  <a:pt x="163" y="147"/>
                </a:cubicBezTo>
                <a:cubicBezTo>
                  <a:pt x="70" y="78"/>
                  <a:pt x="70" y="78"/>
                  <a:pt x="70" y="78"/>
                </a:cubicBezTo>
                <a:cubicBezTo>
                  <a:pt x="70" y="78"/>
                  <a:pt x="70" y="79"/>
                  <a:pt x="70" y="80"/>
                </a:cubicBezTo>
                <a:cubicBezTo>
                  <a:pt x="70" y="131"/>
                  <a:pt x="70" y="131"/>
                  <a:pt x="70" y="131"/>
                </a:cubicBezTo>
                <a:cubicBezTo>
                  <a:pt x="51" y="131"/>
                  <a:pt x="51" y="131"/>
                  <a:pt x="51" y="131"/>
                </a:cubicBezTo>
                <a:close/>
                <a:moveTo>
                  <a:pt x="46" y="250"/>
                </a:moveTo>
                <a:cubicBezTo>
                  <a:pt x="198" y="250"/>
                  <a:pt x="198" y="250"/>
                  <a:pt x="198" y="250"/>
                </a:cubicBezTo>
                <a:cubicBezTo>
                  <a:pt x="203" y="272"/>
                  <a:pt x="203" y="272"/>
                  <a:pt x="203" y="272"/>
                </a:cubicBezTo>
                <a:cubicBezTo>
                  <a:pt x="51" y="272"/>
                  <a:pt x="51" y="272"/>
                  <a:pt x="51" y="272"/>
                </a:cubicBezTo>
                <a:cubicBezTo>
                  <a:pt x="46" y="250"/>
                  <a:pt x="46" y="250"/>
                  <a:pt x="46" y="250"/>
                </a:cubicBezTo>
                <a:close/>
                <a:moveTo>
                  <a:pt x="111" y="0"/>
                </a:moveTo>
                <a:cubicBezTo>
                  <a:pt x="264" y="0"/>
                  <a:pt x="264" y="0"/>
                  <a:pt x="264" y="0"/>
                </a:cubicBezTo>
                <a:cubicBezTo>
                  <a:pt x="269" y="21"/>
                  <a:pt x="269" y="21"/>
                  <a:pt x="269" y="21"/>
                </a:cubicBezTo>
                <a:cubicBezTo>
                  <a:pt x="198" y="21"/>
                  <a:pt x="198" y="21"/>
                  <a:pt x="198" y="21"/>
                </a:cubicBezTo>
                <a:cubicBezTo>
                  <a:pt x="203" y="41"/>
                  <a:pt x="203" y="41"/>
                  <a:pt x="203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3" y="17"/>
                  <a:pt x="23" y="17"/>
                  <a:pt x="23" y="17"/>
                </a:cubicBezTo>
                <a:cubicBezTo>
                  <a:pt x="115" y="17"/>
                  <a:pt x="115" y="17"/>
                  <a:pt x="115" y="17"/>
                </a:cubicBezTo>
                <a:cubicBezTo>
                  <a:pt x="111" y="0"/>
                  <a:pt x="111" y="0"/>
                  <a:pt x="111" y="0"/>
                </a:cubicBezTo>
                <a:close/>
                <a:moveTo>
                  <a:pt x="341" y="75"/>
                </a:moveTo>
                <a:cubicBezTo>
                  <a:pt x="249" y="146"/>
                  <a:pt x="249" y="146"/>
                  <a:pt x="249" y="146"/>
                </a:cubicBezTo>
                <a:cubicBezTo>
                  <a:pt x="340" y="213"/>
                  <a:pt x="340" y="213"/>
                  <a:pt x="340" y="213"/>
                </a:cubicBezTo>
                <a:cubicBezTo>
                  <a:pt x="341" y="211"/>
                  <a:pt x="341" y="209"/>
                  <a:pt x="341" y="206"/>
                </a:cubicBezTo>
                <a:cubicBezTo>
                  <a:pt x="341" y="80"/>
                  <a:pt x="341" y="80"/>
                  <a:pt x="341" y="80"/>
                </a:cubicBezTo>
                <a:cubicBezTo>
                  <a:pt x="341" y="78"/>
                  <a:pt x="341" y="77"/>
                  <a:pt x="341" y="75"/>
                </a:cubicBezTo>
                <a:close/>
                <a:moveTo>
                  <a:pt x="325" y="228"/>
                </a:moveTo>
                <a:cubicBezTo>
                  <a:pt x="323" y="229"/>
                  <a:pt x="321" y="229"/>
                  <a:pt x="318" y="229"/>
                </a:cubicBezTo>
                <a:cubicBezTo>
                  <a:pt x="93" y="229"/>
                  <a:pt x="93" y="229"/>
                  <a:pt x="93" y="229"/>
                </a:cubicBezTo>
                <a:cubicBezTo>
                  <a:pt x="91" y="229"/>
                  <a:pt x="90" y="229"/>
                  <a:pt x="88" y="229"/>
                </a:cubicBezTo>
                <a:cubicBezTo>
                  <a:pt x="181" y="161"/>
                  <a:pt x="181" y="161"/>
                  <a:pt x="181" y="161"/>
                </a:cubicBezTo>
                <a:cubicBezTo>
                  <a:pt x="199" y="174"/>
                  <a:pt x="199" y="174"/>
                  <a:pt x="199" y="174"/>
                </a:cubicBezTo>
                <a:cubicBezTo>
                  <a:pt x="206" y="179"/>
                  <a:pt x="206" y="179"/>
                  <a:pt x="206" y="179"/>
                </a:cubicBezTo>
                <a:cubicBezTo>
                  <a:pt x="212" y="174"/>
                  <a:pt x="212" y="174"/>
                  <a:pt x="212" y="174"/>
                </a:cubicBezTo>
                <a:cubicBezTo>
                  <a:pt x="231" y="160"/>
                  <a:pt x="231" y="160"/>
                  <a:pt x="231" y="160"/>
                </a:cubicBezTo>
                <a:lnTo>
                  <a:pt x="325" y="22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64" name="Freeform 17"/>
          <p:cNvSpPr>
            <a:spLocks noEditPoints="1"/>
          </p:cNvSpPr>
          <p:nvPr/>
        </p:nvSpPr>
        <p:spPr bwMode="auto">
          <a:xfrm>
            <a:off x="6261317" y="6299083"/>
            <a:ext cx="310132" cy="259324"/>
          </a:xfrm>
          <a:custGeom>
            <a:avLst/>
            <a:gdLst>
              <a:gd name="T0" fmla="*/ 80 w 349"/>
              <a:gd name="T1" fmla="*/ 247 h 290"/>
              <a:gd name="T2" fmla="*/ 111 w 349"/>
              <a:gd name="T3" fmla="*/ 247 h 290"/>
              <a:gd name="T4" fmla="*/ 111 w 349"/>
              <a:gd name="T5" fmla="*/ 232 h 290"/>
              <a:gd name="T6" fmla="*/ 153 w 349"/>
              <a:gd name="T7" fmla="*/ 232 h 290"/>
              <a:gd name="T8" fmla="*/ 153 w 349"/>
              <a:gd name="T9" fmla="*/ 44 h 290"/>
              <a:gd name="T10" fmla="*/ 76 w 349"/>
              <a:gd name="T11" fmla="*/ 61 h 290"/>
              <a:gd name="T12" fmla="*/ 78 w 349"/>
              <a:gd name="T13" fmla="*/ 69 h 290"/>
              <a:gd name="T14" fmla="*/ 76 w 349"/>
              <a:gd name="T15" fmla="*/ 77 h 290"/>
              <a:gd name="T16" fmla="*/ 121 w 349"/>
              <a:gd name="T17" fmla="*/ 155 h 290"/>
              <a:gd name="T18" fmla="*/ 125 w 349"/>
              <a:gd name="T19" fmla="*/ 155 h 290"/>
              <a:gd name="T20" fmla="*/ 2 w 349"/>
              <a:gd name="T21" fmla="*/ 155 h 290"/>
              <a:gd name="T22" fmla="*/ 6 w 349"/>
              <a:gd name="T23" fmla="*/ 155 h 290"/>
              <a:gd name="T24" fmla="*/ 6 w 349"/>
              <a:gd name="T25" fmla="*/ 155 h 290"/>
              <a:gd name="T26" fmla="*/ 52 w 349"/>
              <a:gd name="T27" fmla="*/ 77 h 290"/>
              <a:gd name="T28" fmla="*/ 50 w 349"/>
              <a:gd name="T29" fmla="*/ 69 h 290"/>
              <a:gd name="T30" fmla="*/ 62 w 349"/>
              <a:gd name="T31" fmla="*/ 55 h 290"/>
              <a:gd name="T32" fmla="*/ 62 w 349"/>
              <a:gd name="T33" fmla="*/ 51 h 290"/>
              <a:gd name="T34" fmla="*/ 155 w 349"/>
              <a:gd name="T35" fmla="*/ 17 h 290"/>
              <a:gd name="T36" fmla="*/ 170 w 349"/>
              <a:gd name="T37" fmla="*/ 2 h 290"/>
              <a:gd name="T38" fmla="*/ 190 w 349"/>
              <a:gd name="T39" fmla="*/ 9 h 290"/>
              <a:gd name="T40" fmla="*/ 288 w 349"/>
              <a:gd name="T41" fmla="*/ 1 h 290"/>
              <a:gd name="T42" fmla="*/ 290 w 349"/>
              <a:gd name="T43" fmla="*/ 4 h 290"/>
              <a:gd name="T44" fmla="*/ 302 w 349"/>
              <a:gd name="T45" fmla="*/ 18 h 290"/>
              <a:gd name="T46" fmla="*/ 300 w 349"/>
              <a:gd name="T47" fmla="*/ 26 h 290"/>
              <a:gd name="T48" fmla="*/ 344 w 349"/>
              <a:gd name="T49" fmla="*/ 104 h 290"/>
              <a:gd name="T50" fmla="*/ 349 w 349"/>
              <a:gd name="T51" fmla="*/ 104 h 290"/>
              <a:gd name="T52" fmla="*/ 226 w 349"/>
              <a:gd name="T53" fmla="*/ 104 h 290"/>
              <a:gd name="T54" fmla="*/ 230 w 349"/>
              <a:gd name="T55" fmla="*/ 104 h 290"/>
              <a:gd name="T56" fmla="*/ 230 w 349"/>
              <a:gd name="T57" fmla="*/ 104 h 290"/>
              <a:gd name="T58" fmla="*/ 276 w 349"/>
              <a:gd name="T59" fmla="*/ 26 h 290"/>
              <a:gd name="T60" fmla="*/ 273 w 349"/>
              <a:gd name="T61" fmla="*/ 18 h 290"/>
              <a:gd name="T62" fmla="*/ 274 w 349"/>
              <a:gd name="T63" fmla="*/ 17 h 290"/>
              <a:gd name="T64" fmla="*/ 196 w 349"/>
              <a:gd name="T65" fmla="*/ 34 h 290"/>
              <a:gd name="T66" fmla="*/ 196 w 349"/>
              <a:gd name="T67" fmla="*/ 232 h 290"/>
              <a:gd name="T68" fmla="*/ 235 w 349"/>
              <a:gd name="T69" fmla="*/ 232 h 290"/>
              <a:gd name="T70" fmla="*/ 235 w 349"/>
              <a:gd name="T71" fmla="*/ 247 h 290"/>
              <a:gd name="T72" fmla="*/ 265 w 349"/>
              <a:gd name="T73" fmla="*/ 247 h 290"/>
              <a:gd name="T74" fmla="*/ 265 w 349"/>
              <a:gd name="T75" fmla="*/ 290 h 290"/>
              <a:gd name="T76" fmla="*/ 80 w 349"/>
              <a:gd name="T77" fmla="*/ 290 h 290"/>
              <a:gd name="T78" fmla="*/ 80 w 349"/>
              <a:gd name="T79" fmla="*/ 247 h 290"/>
              <a:gd name="T80" fmla="*/ 292 w 349"/>
              <a:gd name="T81" fmla="*/ 32 h 290"/>
              <a:gd name="T82" fmla="*/ 288 w 349"/>
              <a:gd name="T83" fmla="*/ 33 h 290"/>
              <a:gd name="T84" fmla="*/ 284 w 349"/>
              <a:gd name="T85" fmla="*/ 32 h 290"/>
              <a:gd name="T86" fmla="*/ 241 w 349"/>
              <a:gd name="T87" fmla="*/ 104 h 290"/>
              <a:gd name="T88" fmla="*/ 333 w 349"/>
              <a:gd name="T89" fmla="*/ 104 h 290"/>
              <a:gd name="T90" fmla="*/ 292 w 349"/>
              <a:gd name="T91" fmla="*/ 32 h 290"/>
              <a:gd name="T92" fmla="*/ 68 w 349"/>
              <a:gd name="T93" fmla="*/ 83 h 290"/>
              <a:gd name="T94" fmla="*/ 64 w 349"/>
              <a:gd name="T95" fmla="*/ 83 h 290"/>
              <a:gd name="T96" fmla="*/ 60 w 349"/>
              <a:gd name="T97" fmla="*/ 83 h 290"/>
              <a:gd name="T98" fmla="*/ 17 w 349"/>
              <a:gd name="T99" fmla="*/ 155 h 290"/>
              <a:gd name="T100" fmla="*/ 110 w 349"/>
              <a:gd name="T101" fmla="*/ 155 h 290"/>
              <a:gd name="T102" fmla="*/ 68 w 349"/>
              <a:gd name="T103" fmla="*/ 83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49" h="290">
                <a:moveTo>
                  <a:pt x="80" y="247"/>
                </a:moveTo>
                <a:cubicBezTo>
                  <a:pt x="111" y="247"/>
                  <a:pt x="111" y="247"/>
                  <a:pt x="111" y="247"/>
                </a:cubicBezTo>
                <a:cubicBezTo>
                  <a:pt x="111" y="232"/>
                  <a:pt x="111" y="232"/>
                  <a:pt x="111" y="232"/>
                </a:cubicBezTo>
                <a:cubicBezTo>
                  <a:pt x="153" y="232"/>
                  <a:pt x="153" y="232"/>
                  <a:pt x="153" y="232"/>
                </a:cubicBezTo>
                <a:cubicBezTo>
                  <a:pt x="153" y="44"/>
                  <a:pt x="153" y="44"/>
                  <a:pt x="153" y="44"/>
                </a:cubicBezTo>
                <a:cubicBezTo>
                  <a:pt x="76" y="61"/>
                  <a:pt x="76" y="61"/>
                  <a:pt x="76" y="61"/>
                </a:cubicBezTo>
                <a:cubicBezTo>
                  <a:pt x="78" y="63"/>
                  <a:pt x="78" y="66"/>
                  <a:pt x="78" y="69"/>
                </a:cubicBezTo>
                <a:cubicBezTo>
                  <a:pt x="78" y="72"/>
                  <a:pt x="78" y="75"/>
                  <a:pt x="76" y="77"/>
                </a:cubicBezTo>
                <a:cubicBezTo>
                  <a:pt x="121" y="155"/>
                  <a:pt x="121" y="155"/>
                  <a:pt x="121" y="155"/>
                </a:cubicBezTo>
                <a:cubicBezTo>
                  <a:pt x="125" y="155"/>
                  <a:pt x="125" y="155"/>
                  <a:pt x="125" y="155"/>
                </a:cubicBezTo>
                <a:cubicBezTo>
                  <a:pt x="123" y="201"/>
                  <a:pt x="0" y="200"/>
                  <a:pt x="2" y="155"/>
                </a:cubicBezTo>
                <a:cubicBezTo>
                  <a:pt x="6" y="155"/>
                  <a:pt x="6" y="155"/>
                  <a:pt x="6" y="155"/>
                </a:cubicBezTo>
                <a:cubicBezTo>
                  <a:pt x="6" y="155"/>
                  <a:pt x="6" y="155"/>
                  <a:pt x="6" y="155"/>
                </a:cubicBezTo>
                <a:cubicBezTo>
                  <a:pt x="52" y="77"/>
                  <a:pt x="52" y="77"/>
                  <a:pt x="52" y="77"/>
                </a:cubicBezTo>
                <a:cubicBezTo>
                  <a:pt x="51" y="75"/>
                  <a:pt x="50" y="72"/>
                  <a:pt x="50" y="69"/>
                </a:cubicBezTo>
                <a:cubicBezTo>
                  <a:pt x="50" y="62"/>
                  <a:pt x="55" y="56"/>
                  <a:pt x="62" y="55"/>
                </a:cubicBezTo>
                <a:cubicBezTo>
                  <a:pt x="62" y="51"/>
                  <a:pt x="62" y="51"/>
                  <a:pt x="62" y="51"/>
                </a:cubicBezTo>
                <a:cubicBezTo>
                  <a:pt x="155" y="17"/>
                  <a:pt x="155" y="17"/>
                  <a:pt x="155" y="17"/>
                </a:cubicBezTo>
                <a:cubicBezTo>
                  <a:pt x="156" y="10"/>
                  <a:pt x="162" y="4"/>
                  <a:pt x="170" y="2"/>
                </a:cubicBezTo>
                <a:cubicBezTo>
                  <a:pt x="178" y="0"/>
                  <a:pt x="186" y="3"/>
                  <a:pt x="190" y="9"/>
                </a:cubicBezTo>
                <a:cubicBezTo>
                  <a:pt x="288" y="1"/>
                  <a:pt x="288" y="1"/>
                  <a:pt x="288" y="1"/>
                </a:cubicBezTo>
                <a:cubicBezTo>
                  <a:pt x="290" y="4"/>
                  <a:pt x="290" y="4"/>
                  <a:pt x="290" y="4"/>
                </a:cubicBezTo>
                <a:cubicBezTo>
                  <a:pt x="297" y="5"/>
                  <a:pt x="302" y="11"/>
                  <a:pt x="302" y="18"/>
                </a:cubicBezTo>
                <a:cubicBezTo>
                  <a:pt x="302" y="21"/>
                  <a:pt x="301" y="24"/>
                  <a:pt x="300" y="26"/>
                </a:cubicBezTo>
                <a:cubicBezTo>
                  <a:pt x="344" y="104"/>
                  <a:pt x="344" y="104"/>
                  <a:pt x="344" y="104"/>
                </a:cubicBezTo>
                <a:cubicBezTo>
                  <a:pt x="349" y="104"/>
                  <a:pt x="349" y="104"/>
                  <a:pt x="349" y="104"/>
                </a:cubicBezTo>
                <a:cubicBezTo>
                  <a:pt x="347" y="150"/>
                  <a:pt x="224" y="150"/>
                  <a:pt x="226" y="104"/>
                </a:cubicBezTo>
                <a:cubicBezTo>
                  <a:pt x="230" y="104"/>
                  <a:pt x="230" y="104"/>
                  <a:pt x="230" y="104"/>
                </a:cubicBezTo>
                <a:cubicBezTo>
                  <a:pt x="230" y="104"/>
                  <a:pt x="230" y="104"/>
                  <a:pt x="230" y="104"/>
                </a:cubicBezTo>
                <a:cubicBezTo>
                  <a:pt x="276" y="26"/>
                  <a:pt x="276" y="26"/>
                  <a:pt x="276" y="26"/>
                </a:cubicBezTo>
                <a:cubicBezTo>
                  <a:pt x="274" y="24"/>
                  <a:pt x="273" y="21"/>
                  <a:pt x="273" y="18"/>
                </a:cubicBezTo>
                <a:cubicBezTo>
                  <a:pt x="273" y="18"/>
                  <a:pt x="273" y="17"/>
                  <a:pt x="274" y="17"/>
                </a:cubicBezTo>
                <a:cubicBezTo>
                  <a:pt x="196" y="34"/>
                  <a:pt x="196" y="34"/>
                  <a:pt x="196" y="34"/>
                </a:cubicBezTo>
                <a:cubicBezTo>
                  <a:pt x="196" y="232"/>
                  <a:pt x="196" y="232"/>
                  <a:pt x="196" y="232"/>
                </a:cubicBezTo>
                <a:cubicBezTo>
                  <a:pt x="235" y="232"/>
                  <a:pt x="235" y="232"/>
                  <a:pt x="235" y="232"/>
                </a:cubicBezTo>
                <a:cubicBezTo>
                  <a:pt x="235" y="247"/>
                  <a:pt x="235" y="247"/>
                  <a:pt x="235" y="247"/>
                </a:cubicBezTo>
                <a:cubicBezTo>
                  <a:pt x="265" y="247"/>
                  <a:pt x="265" y="247"/>
                  <a:pt x="265" y="247"/>
                </a:cubicBezTo>
                <a:cubicBezTo>
                  <a:pt x="265" y="290"/>
                  <a:pt x="265" y="290"/>
                  <a:pt x="265" y="290"/>
                </a:cubicBezTo>
                <a:cubicBezTo>
                  <a:pt x="80" y="290"/>
                  <a:pt x="80" y="290"/>
                  <a:pt x="80" y="290"/>
                </a:cubicBezTo>
                <a:cubicBezTo>
                  <a:pt x="80" y="247"/>
                  <a:pt x="80" y="247"/>
                  <a:pt x="80" y="247"/>
                </a:cubicBezTo>
                <a:close/>
                <a:moveTo>
                  <a:pt x="292" y="32"/>
                </a:moveTo>
                <a:cubicBezTo>
                  <a:pt x="291" y="32"/>
                  <a:pt x="289" y="33"/>
                  <a:pt x="288" y="33"/>
                </a:cubicBezTo>
                <a:cubicBezTo>
                  <a:pt x="286" y="33"/>
                  <a:pt x="285" y="32"/>
                  <a:pt x="284" y="32"/>
                </a:cubicBezTo>
                <a:cubicBezTo>
                  <a:pt x="241" y="104"/>
                  <a:pt x="241" y="104"/>
                  <a:pt x="241" y="104"/>
                </a:cubicBezTo>
                <a:cubicBezTo>
                  <a:pt x="333" y="104"/>
                  <a:pt x="333" y="104"/>
                  <a:pt x="333" y="104"/>
                </a:cubicBezTo>
                <a:cubicBezTo>
                  <a:pt x="292" y="32"/>
                  <a:pt x="292" y="32"/>
                  <a:pt x="292" y="32"/>
                </a:cubicBezTo>
                <a:close/>
                <a:moveTo>
                  <a:pt x="68" y="83"/>
                </a:moveTo>
                <a:cubicBezTo>
                  <a:pt x="67" y="83"/>
                  <a:pt x="65" y="83"/>
                  <a:pt x="64" y="83"/>
                </a:cubicBezTo>
                <a:cubicBezTo>
                  <a:pt x="63" y="83"/>
                  <a:pt x="61" y="83"/>
                  <a:pt x="60" y="83"/>
                </a:cubicBezTo>
                <a:cubicBezTo>
                  <a:pt x="17" y="155"/>
                  <a:pt x="17" y="155"/>
                  <a:pt x="17" y="155"/>
                </a:cubicBezTo>
                <a:cubicBezTo>
                  <a:pt x="110" y="155"/>
                  <a:pt x="110" y="155"/>
                  <a:pt x="110" y="155"/>
                </a:cubicBezTo>
                <a:lnTo>
                  <a:pt x="68" y="8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7497228" y="6320887"/>
            <a:ext cx="315952" cy="215716"/>
            <a:chOff x="4913498" y="4006828"/>
            <a:chExt cx="359542" cy="245478"/>
          </a:xfrm>
          <a:solidFill>
            <a:schemeClr val="bg1">
              <a:lumMod val="65000"/>
            </a:schemeClr>
          </a:solidFill>
        </p:grpSpPr>
        <p:sp>
          <p:nvSpPr>
            <p:cNvPr id="66" name="任意多边形 65"/>
            <p:cNvSpPr/>
            <p:nvPr/>
          </p:nvSpPr>
          <p:spPr bwMode="auto">
            <a:xfrm>
              <a:off x="4956891" y="4126421"/>
              <a:ext cx="251679" cy="37860"/>
            </a:xfrm>
            <a:custGeom>
              <a:avLst/>
              <a:gdLst>
                <a:gd name="connsiteX0" fmla="*/ 251679 w 251679"/>
                <a:gd name="connsiteY0" fmla="*/ 1038 h 37860"/>
                <a:gd name="connsiteX1" fmla="*/ 189689 w 251679"/>
                <a:gd name="connsiteY1" fmla="*/ 37860 h 37860"/>
                <a:gd name="connsiteX2" fmla="*/ 251679 w 251679"/>
                <a:gd name="connsiteY2" fmla="*/ 1038 h 37860"/>
                <a:gd name="connsiteX3" fmla="*/ 63229 w 251679"/>
                <a:gd name="connsiteY3" fmla="*/ 1038 h 37860"/>
                <a:gd name="connsiteX4" fmla="*/ 0 w 251679"/>
                <a:gd name="connsiteY4" fmla="*/ 37860 h 37860"/>
                <a:gd name="connsiteX5" fmla="*/ 63229 w 251679"/>
                <a:gd name="connsiteY5" fmla="*/ 1038 h 3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679" h="37860">
                  <a:moveTo>
                    <a:pt x="251679" y="1038"/>
                  </a:moveTo>
                  <a:cubicBezTo>
                    <a:pt x="223784" y="9221"/>
                    <a:pt x="204154" y="22518"/>
                    <a:pt x="189689" y="37860"/>
                  </a:cubicBezTo>
                  <a:cubicBezTo>
                    <a:pt x="191756" y="4107"/>
                    <a:pt x="224817" y="-3053"/>
                    <a:pt x="251679" y="1038"/>
                  </a:cubicBezTo>
                  <a:close/>
                  <a:moveTo>
                    <a:pt x="63229" y="1038"/>
                  </a:moveTo>
                  <a:cubicBezTo>
                    <a:pt x="34206" y="9221"/>
                    <a:pt x="15548" y="22518"/>
                    <a:pt x="0" y="37860"/>
                  </a:cubicBezTo>
                  <a:cubicBezTo>
                    <a:pt x="3109" y="4107"/>
                    <a:pt x="35242" y="-3053"/>
                    <a:pt x="63229" y="10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67" name="Freeform 20"/>
            <p:cNvSpPr>
              <a:spLocks noEditPoints="1"/>
            </p:cNvSpPr>
            <p:nvPr/>
          </p:nvSpPr>
          <p:spPr bwMode="auto">
            <a:xfrm>
              <a:off x="4913498" y="4006828"/>
              <a:ext cx="359542" cy="245478"/>
            </a:xfrm>
            <a:custGeom>
              <a:avLst/>
              <a:gdLst>
                <a:gd name="T0" fmla="*/ 323 w 346"/>
                <a:gd name="T1" fmla="*/ 96 h 235"/>
                <a:gd name="T2" fmla="*/ 306 w 346"/>
                <a:gd name="T3" fmla="*/ 83 h 235"/>
                <a:gd name="T4" fmla="*/ 268 w 346"/>
                <a:gd name="T5" fmla="*/ 37 h 235"/>
                <a:gd name="T6" fmla="*/ 255 w 346"/>
                <a:gd name="T7" fmla="*/ 13 h 235"/>
                <a:gd name="T8" fmla="*/ 255 w 346"/>
                <a:gd name="T9" fmla="*/ 13 h 235"/>
                <a:gd name="T10" fmla="*/ 225 w 346"/>
                <a:gd name="T11" fmla="*/ 0 h 235"/>
                <a:gd name="T12" fmla="*/ 194 w 346"/>
                <a:gd name="T13" fmla="*/ 13 h 235"/>
                <a:gd name="T14" fmla="*/ 194 w 346"/>
                <a:gd name="T15" fmla="*/ 13 h 235"/>
                <a:gd name="T16" fmla="*/ 181 w 346"/>
                <a:gd name="T17" fmla="*/ 44 h 235"/>
                <a:gd name="T18" fmla="*/ 189 w 346"/>
                <a:gd name="T19" fmla="*/ 68 h 235"/>
                <a:gd name="T20" fmla="*/ 189 w 346"/>
                <a:gd name="T21" fmla="*/ 75 h 235"/>
                <a:gd name="T22" fmla="*/ 179 w 346"/>
                <a:gd name="T23" fmla="*/ 75 h 235"/>
                <a:gd name="T24" fmla="*/ 158 w 346"/>
                <a:gd name="T25" fmla="*/ 75 h 235"/>
                <a:gd name="T26" fmla="*/ 158 w 346"/>
                <a:gd name="T27" fmla="*/ 68 h 235"/>
                <a:gd name="T28" fmla="*/ 166 w 346"/>
                <a:gd name="T29" fmla="*/ 44 h 235"/>
                <a:gd name="T30" fmla="*/ 153 w 346"/>
                <a:gd name="T31" fmla="*/ 13 h 235"/>
                <a:gd name="T32" fmla="*/ 153 w 346"/>
                <a:gd name="T33" fmla="*/ 13 h 235"/>
                <a:gd name="T34" fmla="*/ 122 w 346"/>
                <a:gd name="T35" fmla="*/ 0 h 235"/>
                <a:gd name="T36" fmla="*/ 91 w 346"/>
                <a:gd name="T37" fmla="*/ 13 h 235"/>
                <a:gd name="T38" fmla="*/ 91 w 346"/>
                <a:gd name="T39" fmla="*/ 13 h 235"/>
                <a:gd name="T40" fmla="*/ 79 w 346"/>
                <a:gd name="T41" fmla="*/ 37 h 235"/>
                <a:gd name="T42" fmla="*/ 41 w 346"/>
                <a:gd name="T43" fmla="*/ 83 h 235"/>
                <a:gd name="T44" fmla="*/ 24 w 346"/>
                <a:gd name="T45" fmla="*/ 96 h 235"/>
                <a:gd name="T46" fmla="*/ 0 w 346"/>
                <a:gd name="T47" fmla="*/ 153 h 235"/>
                <a:gd name="T48" fmla="*/ 24 w 346"/>
                <a:gd name="T49" fmla="*/ 211 h 235"/>
                <a:gd name="T50" fmla="*/ 82 w 346"/>
                <a:gd name="T51" fmla="*/ 235 h 235"/>
                <a:gd name="T52" fmla="*/ 140 w 346"/>
                <a:gd name="T53" fmla="*/ 211 h 235"/>
                <a:gd name="T54" fmla="*/ 164 w 346"/>
                <a:gd name="T55" fmla="*/ 153 h 235"/>
                <a:gd name="T56" fmla="*/ 157 w 346"/>
                <a:gd name="T57" fmla="*/ 122 h 235"/>
                <a:gd name="T58" fmla="*/ 157 w 346"/>
                <a:gd name="T59" fmla="*/ 114 h 235"/>
                <a:gd name="T60" fmla="*/ 190 w 346"/>
                <a:gd name="T61" fmla="*/ 114 h 235"/>
                <a:gd name="T62" fmla="*/ 190 w 346"/>
                <a:gd name="T63" fmla="*/ 122 h 235"/>
                <a:gd name="T64" fmla="*/ 183 w 346"/>
                <a:gd name="T65" fmla="*/ 153 h 235"/>
                <a:gd name="T66" fmla="*/ 207 w 346"/>
                <a:gd name="T67" fmla="*/ 211 h 235"/>
                <a:gd name="T68" fmla="*/ 265 w 346"/>
                <a:gd name="T69" fmla="*/ 235 h 235"/>
                <a:gd name="T70" fmla="*/ 323 w 346"/>
                <a:gd name="T71" fmla="*/ 211 h 235"/>
                <a:gd name="T72" fmla="*/ 346 w 346"/>
                <a:gd name="T73" fmla="*/ 153 h 235"/>
                <a:gd name="T74" fmla="*/ 323 w 346"/>
                <a:gd name="T75" fmla="*/ 96 h 235"/>
                <a:gd name="T76" fmla="*/ 119 w 346"/>
                <a:gd name="T77" fmla="*/ 191 h 235"/>
                <a:gd name="T78" fmla="*/ 82 w 346"/>
                <a:gd name="T79" fmla="*/ 206 h 235"/>
                <a:gd name="T80" fmla="*/ 45 w 346"/>
                <a:gd name="T81" fmla="*/ 191 h 235"/>
                <a:gd name="T82" fmla="*/ 29 w 346"/>
                <a:gd name="T83" fmla="*/ 153 h 235"/>
                <a:gd name="T84" fmla="*/ 45 w 346"/>
                <a:gd name="T85" fmla="*/ 116 h 235"/>
                <a:gd name="T86" fmla="*/ 82 w 346"/>
                <a:gd name="T87" fmla="*/ 101 h 235"/>
                <a:gd name="T88" fmla="*/ 119 w 346"/>
                <a:gd name="T89" fmla="*/ 116 h 235"/>
                <a:gd name="T90" fmla="*/ 135 w 346"/>
                <a:gd name="T91" fmla="*/ 153 h 235"/>
                <a:gd name="T92" fmla="*/ 119 w 346"/>
                <a:gd name="T93" fmla="*/ 191 h 235"/>
                <a:gd name="T94" fmla="*/ 302 w 346"/>
                <a:gd name="T95" fmla="*/ 191 h 235"/>
                <a:gd name="T96" fmla="*/ 265 w 346"/>
                <a:gd name="T97" fmla="*/ 206 h 235"/>
                <a:gd name="T98" fmla="*/ 228 w 346"/>
                <a:gd name="T99" fmla="*/ 191 h 235"/>
                <a:gd name="T100" fmla="*/ 212 w 346"/>
                <a:gd name="T101" fmla="*/ 153 h 235"/>
                <a:gd name="T102" fmla="*/ 228 w 346"/>
                <a:gd name="T103" fmla="*/ 116 h 235"/>
                <a:gd name="T104" fmla="*/ 265 w 346"/>
                <a:gd name="T105" fmla="*/ 101 h 235"/>
                <a:gd name="T106" fmla="*/ 302 w 346"/>
                <a:gd name="T107" fmla="*/ 116 h 235"/>
                <a:gd name="T108" fmla="*/ 318 w 346"/>
                <a:gd name="T109" fmla="*/ 153 h 235"/>
                <a:gd name="T110" fmla="*/ 302 w 346"/>
                <a:gd name="T111" fmla="*/ 19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6" h="235">
                  <a:moveTo>
                    <a:pt x="323" y="96"/>
                  </a:moveTo>
                  <a:cubicBezTo>
                    <a:pt x="318" y="91"/>
                    <a:pt x="312" y="87"/>
                    <a:pt x="306" y="83"/>
                  </a:cubicBezTo>
                  <a:cubicBezTo>
                    <a:pt x="268" y="37"/>
                    <a:pt x="268" y="37"/>
                    <a:pt x="268" y="37"/>
                  </a:cubicBezTo>
                  <a:cubicBezTo>
                    <a:pt x="266" y="28"/>
                    <a:pt x="262" y="19"/>
                    <a:pt x="255" y="13"/>
                  </a:cubicBezTo>
                  <a:cubicBezTo>
                    <a:pt x="255" y="13"/>
                    <a:pt x="255" y="13"/>
                    <a:pt x="255" y="13"/>
                  </a:cubicBezTo>
                  <a:cubicBezTo>
                    <a:pt x="248" y="5"/>
                    <a:pt x="237" y="0"/>
                    <a:pt x="225" y="0"/>
                  </a:cubicBezTo>
                  <a:cubicBezTo>
                    <a:pt x="213" y="0"/>
                    <a:pt x="202" y="5"/>
                    <a:pt x="194" y="13"/>
                  </a:cubicBezTo>
                  <a:cubicBezTo>
                    <a:pt x="194" y="13"/>
                    <a:pt x="194" y="13"/>
                    <a:pt x="194" y="13"/>
                  </a:cubicBezTo>
                  <a:cubicBezTo>
                    <a:pt x="186" y="21"/>
                    <a:pt x="181" y="32"/>
                    <a:pt x="181" y="44"/>
                  </a:cubicBezTo>
                  <a:cubicBezTo>
                    <a:pt x="181" y="53"/>
                    <a:pt x="184" y="61"/>
                    <a:pt x="189" y="68"/>
                  </a:cubicBezTo>
                  <a:cubicBezTo>
                    <a:pt x="189" y="75"/>
                    <a:pt x="189" y="75"/>
                    <a:pt x="189" y="75"/>
                  </a:cubicBezTo>
                  <a:cubicBezTo>
                    <a:pt x="179" y="75"/>
                    <a:pt x="179" y="75"/>
                    <a:pt x="179" y="75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8" y="68"/>
                    <a:pt x="158" y="68"/>
                    <a:pt x="158" y="68"/>
                  </a:cubicBezTo>
                  <a:cubicBezTo>
                    <a:pt x="163" y="61"/>
                    <a:pt x="166" y="53"/>
                    <a:pt x="166" y="44"/>
                  </a:cubicBezTo>
                  <a:cubicBezTo>
                    <a:pt x="166" y="32"/>
                    <a:pt x="161" y="21"/>
                    <a:pt x="153" y="13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45" y="5"/>
                    <a:pt x="134" y="0"/>
                    <a:pt x="122" y="0"/>
                  </a:cubicBezTo>
                  <a:cubicBezTo>
                    <a:pt x="110" y="0"/>
                    <a:pt x="99" y="5"/>
                    <a:pt x="91" y="13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85" y="19"/>
                    <a:pt x="81" y="28"/>
                    <a:pt x="79" y="37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5" y="87"/>
                    <a:pt x="29" y="91"/>
                    <a:pt x="24" y="96"/>
                  </a:cubicBezTo>
                  <a:cubicBezTo>
                    <a:pt x="10" y="111"/>
                    <a:pt x="0" y="131"/>
                    <a:pt x="0" y="153"/>
                  </a:cubicBezTo>
                  <a:cubicBezTo>
                    <a:pt x="0" y="176"/>
                    <a:pt x="10" y="196"/>
                    <a:pt x="24" y="211"/>
                  </a:cubicBezTo>
                  <a:cubicBezTo>
                    <a:pt x="39" y="226"/>
                    <a:pt x="59" y="235"/>
                    <a:pt x="82" y="235"/>
                  </a:cubicBezTo>
                  <a:cubicBezTo>
                    <a:pt x="105" y="235"/>
                    <a:pt x="125" y="226"/>
                    <a:pt x="140" y="211"/>
                  </a:cubicBezTo>
                  <a:cubicBezTo>
                    <a:pt x="154" y="196"/>
                    <a:pt x="164" y="176"/>
                    <a:pt x="164" y="153"/>
                  </a:cubicBezTo>
                  <a:cubicBezTo>
                    <a:pt x="164" y="142"/>
                    <a:pt x="161" y="131"/>
                    <a:pt x="157" y="122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90" y="114"/>
                    <a:pt x="190" y="114"/>
                    <a:pt x="190" y="114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6" y="131"/>
                    <a:pt x="183" y="142"/>
                    <a:pt x="183" y="153"/>
                  </a:cubicBezTo>
                  <a:cubicBezTo>
                    <a:pt x="183" y="176"/>
                    <a:pt x="192" y="196"/>
                    <a:pt x="207" y="211"/>
                  </a:cubicBezTo>
                  <a:cubicBezTo>
                    <a:pt x="222" y="226"/>
                    <a:pt x="242" y="235"/>
                    <a:pt x="265" y="235"/>
                  </a:cubicBezTo>
                  <a:cubicBezTo>
                    <a:pt x="287" y="235"/>
                    <a:pt x="308" y="226"/>
                    <a:pt x="323" y="211"/>
                  </a:cubicBezTo>
                  <a:cubicBezTo>
                    <a:pt x="337" y="196"/>
                    <a:pt x="346" y="176"/>
                    <a:pt x="346" y="153"/>
                  </a:cubicBezTo>
                  <a:cubicBezTo>
                    <a:pt x="346" y="131"/>
                    <a:pt x="337" y="111"/>
                    <a:pt x="323" y="96"/>
                  </a:cubicBezTo>
                  <a:close/>
                  <a:moveTo>
                    <a:pt x="119" y="191"/>
                  </a:moveTo>
                  <a:cubicBezTo>
                    <a:pt x="110" y="200"/>
                    <a:pt x="97" y="206"/>
                    <a:pt x="82" y="206"/>
                  </a:cubicBezTo>
                  <a:cubicBezTo>
                    <a:pt x="67" y="206"/>
                    <a:pt x="54" y="200"/>
                    <a:pt x="45" y="191"/>
                  </a:cubicBezTo>
                  <a:cubicBezTo>
                    <a:pt x="35" y="181"/>
                    <a:pt x="29" y="168"/>
                    <a:pt x="29" y="153"/>
                  </a:cubicBezTo>
                  <a:cubicBezTo>
                    <a:pt x="29" y="139"/>
                    <a:pt x="35" y="126"/>
                    <a:pt x="45" y="116"/>
                  </a:cubicBezTo>
                  <a:cubicBezTo>
                    <a:pt x="54" y="107"/>
                    <a:pt x="67" y="101"/>
                    <a:pt x="82" y="101"/>
                  </a:cubicBezTo>
                  <a:cubicBezTo>
                    <a:pt x="97" y="101"/>
                    <a:pt x="110" y="107"/>
                    <a:pt x="119" y="116"/>
                  </a:cubicBezTo>
                  <a:cubicBezTo>
                    <a:pt x="129" y="126"/>
                    <a:pt x="135" y="139"/>
                    <a:pt x="135" y="153"/>
                  </a:cubicBezTo>
                  <a:cubicBezTo>
                    <a:pt x="135" y="168"/>
                    <a:pt x="129" y="181"/>
                    <a:pt x="119" y="191"/>
                  </a:cubicBezTo>
                  <a:close/>
                  <a:moveTo>
                    <a:pt x="302" y="191"/>
                  </a:moveTo>
                  <a:cubicBezTo>
                    <a:pt x="293" y="200"/>
                    <a:pt x="279" y="206"/>
                    <a:pt x="265" y="206"/>
                  </a:cubicBezTo>
                  <a:cubicBezTo>
                    <a:pt x="250" y="206"/>
                    <a:pt x="237" y="200"/>
                    <a:pt x="228" y="191"/>
                  </a:cubicBezTo>
                  <a:cubicBezTo>
                    <a:pt x="218" y="181"/>
                    <a:pt x="212" y="168"/>
                    <a:pt x="212" y="153"/>
                  </a:cubicBezTo>
                  <a:cubicBezTo>
                    <a:pt x="212" y="139"/>
                    <a:pt x="218" y="126"/>
                    <a:pt x="228" y="116"/>
                  </a:cubicBezTo>
                  <a:cubicBezTo>
                    <a:pt x="237" y="107"/>
                    <a:pt x="250" y="101"/>
                    <a:pt x="265" y="101"/>
                  </a:cubicBezTo>
                  <a:cubicBezTo>
                    <a:pt x="279" y="101"/>
                    <a:pt x="293" y="107"/>
                    <a:pt x="302" y="116"/>
                  </a:cubicBezTo>
                  <a:cubicBezTo>
                    <a:pt x="312" y="126"/>
                    <a:pt x="318" y="139"/>
                    <a:pt x="318" y="153"/>
                  </a:cubicBezTo>
                  <a:cubicBezTo>
                    <a:pt x="318" y="168"/>
                    <a:pt x="312" y="181"/>
                    <a:pt x="302" y="1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7" grpId="0"/>
      <p:bldP spid="38" grpId="0"/>
      <p:bldP spid="39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3" grpId="0" animBg="1"/>
      <p:bldP spid="6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9232" y="393206"/>
            <a:ext cx="5040560" cy="504055"/>
          </a:xfrm>
        </p:spPr>
        <p:txBody>
          <a:bodyPr/>
          <a:lstStyle/>
          <a:p>
            <a:r>
              <a:rPr lang="zh-CN" altLang="en-US" dirty="0"/>
              <a:t>预期标志性成果</a:t>
            </a:r>
          </a:p>
        </p:txBody>
      </p:sp>
      <p:sp>
        <p:nvSpPr>
          <p:cNvPr id="12" name="TextBox 29"/>
          <p:cNvSpPr txBox="1"/>
          <p:nvPr/>
        </p:nvSpPr>
        <p:spPr>
          <a:xfrm>
            <a:off x="1415480" y="2174393"/>
            <a:ext cx="7996644" cy="2509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项目框架的搭建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项目主要功能实现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软件的优化、泛用性提高</a:t>
            </a:r>
          </a:p>
          <a:p>
            <a:pPr algn="just">
              <a:lnSpc>
                <a:spcPct val="15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五边形 37"/>
          <p:cNvSpPr/>
          <p:nvPr/>
        </p:nvSpPr>
        <p:spPr>
          <a:xfrm flipH="1">
            <a:off x="6288021" y="1602773"/>
            <a:ext cx="5903979" cy="679219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五边形 38"/>
          <p:cNvSpPr/>
          <p:nvPr/>
        </p:nvSpPr>
        <p:spPr>
          <a:xfrm flipH="1">
            <a:off x="6288021" y="2427035"/>
            <a:ext cx="5903979" cy="679219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五边形 41"/>
          <p:cNvSpPr/>
          <p:nvPr/>
        </p:nvSpPr>
        <p:spPr>
          <a:xfrm flipH="1">
            <a:off x="6288021" y="3251299"/>
            <a:ext cx="5903979" cy="679219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五边形 42"/>
          <p:cNvSpPr/>
          <p:nvPr/>
        </p:nvSpPr>
        <p:spPr>
          <a:xfrm flipH="1">
            <a:off x="6288021" y="4075561"/>
            <a:ext cx="5903979" cy="679219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五边形 43"/>
          <p:cNvSpPr/>
          <p:nvPr/>
        </p:nvSpPr>
        <p:spPr>
          <a:xfrm flipH="1">
            <a:off x="6288021" y="4899824"/>
            <a:ext cx="5903979" cy="679219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-6912" y="2647236"/>
            <a:ext cx="5423925" cy="1865311"/>
            <a:chOff x="0" y="2090868"/>
            <a:chExt cx="4067944" cy="961765"/>
          </a:xfrm>
        </p:grpSpPr>
        <p:sp>
          <p:nvSpPr>
            <p:cNvPr id="2" name="五边形 1"/>
            <p:cNvSpPr/>
            <p:nvPr/>
          </p:nvSpPr>
          <p:spPr>
            <a:xfrm>
              <a:off x="0" y="2090868"/>
              <a:ext cx="4067944" cy="961765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6750" y="2224762"/>
              <a:ext cx="2495995" cy="6297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8000" dirty="0">
                  <a:solidFill>
                    <a:schemeClr val="bg1">
                      <a:lumMod val="95000"/>
                    </a:schemeClr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CONTENTS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35558" y="2429532"/>
              <a:ext cx="650659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665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sp>
        <p:nvSpPr>
          <p:cNvPr id="31" name="文本框 9"/>
          <p:cNvSpPr txBox="1"/>
          <p:nvPr/>
        </p:nvSpPr>
        <p:spPr>
          <a:xfrm>
            <a:off x="7249160" y="1719580"/>
            <a:ext cx="3183890" cy="410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sz="266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立项依据及关键问题</a:t>
            </a:r>
          </a:p>
        </p:txBody>
      </p:sp>
      <p:sp>
        <p:nvSpPr>
          <p:cNvPr id="53" name="文本框 9"/>
          <p:cNvSpPr txBox="1"/>
          <p:nvPr/>
        </p:nvSpPr>
        <p:spPr>
          <a:xfrm>
            <a:off x="7249163" y="2561461"/>
            <a:ext cx="2887058" cy="410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sz="266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功能与技术路线</a:t>
            </a:r>
          </a:p>
        </p:txBody>
      </p:sp>
      <p:sp>
        <p:nvSpPr>
          <p:cNvPr id="55" name="文本框 9"/>
          <p:cNvSpPr txBox="1"/>
          <p:nvPr/>
        </p:nvSpPr>
        <p:spPr>
          <a:xfrm>
            <a:off x="7249163" y="3385724"/>
            <a:ext cx="2887058" cy="410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sz="266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研发及推广计划</a:t>
            </a:r>
          </a:p>
        </p:txBody>
      </p:sp>
      <p:sp>
        <p:nvSpPr>
          <p:cNvPr id="57" name="文本框 9"/>
          <p:cNvSpPr txBox="1"/>
          <p:nvPr/>
        </p:nvSpPr>
        <p:spPr>
          <a:xfrm>
            <a:off x="7249163" y="4209987"/>
            <a:ext cx="3184017" cy="410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sz="266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</a:p>
        </p:txBody>
      </p:sp>
      <p:sp>
        <p:nvSpPr>
          <p:cNvPr id="59" name="文本框 9"/>
          <p:cNvSpPr txBox="1"/>
          <p:nvPr/>
        </p:nvSpPr>
        <p:spPr>
          <a:xfrm>
            <a:off x="7249163" y="5034249"/>
            <a:ext cx="2887058" cy="410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sz="266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团队概况</a:t>
            </a:r>
          </a:p>
        </p:txBody>
      </p:sp>
      <p:sp>
        <p:nvSpPr>
          <p:cNvPr id="46" name="TextBox 20"/>
          <p:cNvSpPr txBox="1"/>
          <p:nvPr/>
        </p:nvSpPr>
        <p:spPr>
          <a:xfrm>
            <a:off x="5745834" y="1655125"/>
            <a:ext cx="408766" cy="5744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735" spc="4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01</a:t>
            </a:r>
            <a:endParaRPr lang="zh-CN" altLang="en-US" sz="3735" spc="4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20"/>
          <p:cNvSpPr txBox="1"/>
          <p:nvPr/>
        </p:nvSpPr>
        <p:spPr>
          <a:xfrm>
            <a:off x="5745833" y="2479388"/>
            <a:ext cx="395942" cy="5744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735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02</a:t>
            </a:r>
            <a:endParaRPr lang="zh-CN" altLang="en-US" sz="3735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TextBox 20"/>
          <p:cNvSpPr txBox="1"/>
          <p:nvPr/>
        </p:nvSpPr>
        <p:spPr>
          <a:xfrm>
            <a:off x="5735147" y="3303650"/>
            <a:ext cx="410369" cy="5744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735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03</a:t>
            </a:r>
            <a:endParaRPr lang="zh-CN" altLang="en-US" sz="3735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1" name="TextBox 20"/>
          <p:cNvSpPr txBox="1"/>
          <p:nvPr/>
        </p:nvSpPr>
        <p:spPr>
          <a:xfrm>
            <a:off x="5747971" y="4127913"/>
            <a:ext cx="391133" cy="5744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735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04</a:t>
            </a:r>
            <a:endParaRPr lang="zh-CN" altLang="en-US" sz="3735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TextBox 20"/>
          <p:cNvSpPr txBox="1"/>
          <p:nvPr/>
        </p:nvSpPr>
        <p:spPr>
          <a:xfrm>
            <a:off x="5739421" y="4952176"/>
            <a:ext cx="405560" cy="5744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735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05</a:t>
            </a:r>
            <a:endParaRPr lang="zh-CN" altLang="en-US" sz="3735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" y="0"/>
            <a:ext cx="5504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98" name="组合 97"/>
          <p:cNvGrpSpPr/>
          <p:nvPr/>
        </p:nvGrpSpPr>
        <p:grpSpPr>
          <a:xfrm>
            <a:off x="-1263672" y="932027"/>
            <a:ext cx="419327" cy="899732"/>
            <a:chOff x="-947754" y="699020"/>
            <a:chExt cx="314495" cy="674799"/>
          </a:xfrm>
        </p:grpSpPr>
        <p:sp>
          <p:nvSpPr>
            <p:cNvPr id="29" name="KSO_Shape"/>
            <p:cNvSpPr/>
            <p:nvPr/>
          </p:nvSpPr>
          <p:spPr bwMode="auto">
            <a:xfrm>
              <a:off x="-914513" y="1162595"/>
              <a:ext cx="248012" cy="211224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-947754" y="699020"/>
              <a:ext cx="314495" cy="327236"/>
              <a:chOff x="6443663" y="5219700"/>
              <a:chExt cx="935038" cy="974725"/>
            </a:xfrm>
            <a:solidFill>
              <a:schemeClr val="accent1"/>
            </a:solidFill>
          </p:grpSpPr>
          <p:sp>
            <p:nvSpPr>
              <p:cNvPr id="76" name="Freeform 14"/>
              <p:cNvSpPr>
                <a:spLocks noEditPoints="1"/>
              </p:cNvSpPr>
              <p:nvPr/>
            </p:nvSpPr>
            <p:spPr bwMode="auto">
              <a:xfrm>
                <a:off x="6734176" y="5502275"/>
                <a:ext cx="376238" cy="317500"/>
              </a:xfrm>
              <a:custGeom>
                <a:avLst/>
                <a:gdLst>
                  <a:gd name="T0" fmla="*/ 67 w 100"/>
                  <a:gd name="T1" fmla="*/ 6 h 84"/>
                  <a:gd name="T2" fmla="*/ 34 w 100"/>
                  <a:gd name="T3" fmla="*/ 3 h 84"/>
                  <a:gd name="T4" fmla="*/ 6 w 100"/>
                  <a:gd name="T5" fmla="*/ 50 h 84"/>
                  <a:gd name="T6" fmla="*/ 28 w 100"/>
                  <a:gd name="T7" fmla="*/ 66 h 84"/>
                  <a:gd name="T8" fmla="*/ 50 w 100"/>
                  <a:gd name="T9" fmla="*/ 74 h 84"/>
                  <a:gd name="T10" fmla="*/ 71 w 100"/>
                  <a:gd name="T11" fmla="*/ 83 h 84"/>
                  <a:gd name="T12" fmla="*/ 94 w 100"/>
                  <a:gd name="T13" fmla="*/ 62 h 84"/>
                  <a:gd name="T14" fmla="*/ 55 w 100"/>
                  <a:gd name="T15" fmla="*/ 73 h 84"/>
                  <a:gd name="T16" fmla="*/ 88 w 100"/>
                  <a:gd name="T17" fmla="*/ 66 h 84"/>
                  <a:gd name="T18" fmla="*/ 71 w 100"/>
                  <a:gd name="T19" fmla="*/ 78 h 84"/>
                  <a:gd name="T20" fmla="*/ 65 w 100"/>
                  <a:gd name="T21" fmla="*/ 79 h 84"/>
                  <a:gd name="T22" fmla="*/ 69 w 100"/>
                  <a:gd name="T23" fmla="*/ 61 h 84"/>
                  <a:gd name="T24" fmla="*/ 45 w 100"/>
                  <a:gd name="T25" fmla="*/ 65 h 84"/>
                  <a:gd name="T26" fmla="*/ 32 w 100"/>
                  <a:gd name="T27" fmla="*/ 62 h 84"/>
                  <a:gd name="T28" fmla="*/ 40 w 100"/>
                  <a:gd name="T29" fmla="*/ 45 h 84"/>
                  <a:gd name="T30" fmla="*/ 50 w 100"/>
                  <a:gd name="T31" fmla="*/ 41 h 84"/>
                  <a:gd name="T32" fmla="*/ 54 w 100"/>
                  <a:gd name="T33" fmla="*/ 40 h 84"/>
                  <a:gd name="T34" fmla="*/ 71 w 100"/>
                  <a:gd name="T35" fmla="*/ 42 h 84"/>
                  <a:gd name="T36" fmla="*/ 66 w 100"/>
                  <a:gd name="T37" fmla="*/ 26 h 84"/>
                  <a:gd name="T38" fmla="*/ 80 w 100"/>
                  <a:gd name="T39" fmla="*/ 36 h 84"/>
                  <a:gd name="T40" fmla="*/ 82 w 100"/>
                  <a:gd name="T41" fmla="*/ 47 h 84"/>
                  <a:gd name="T42" fmla="*/ 52 w 100"/>
                  <a:gd name="T43" fmla="*/ 52 h 84"/>
                  <a:gd name="T44" fmla="*/ 42 w 100"/>
                  <a:gd name="T45" fmla="*/ 51 h 84"/>
                  <a:gd name="T46" fmla="*/ 46 w 100"/>
                  <a:gd name="T47" fmla="*/ 60 h 84"/>
                  <a:gd name="T48" fmla="*/ 72 w 100"/>
                  <a:gd name="T49" fmla="*/ 53 h 84"/>
                  <a:gd name="T50" fmla="*/ 86 w 100"/>
                  <a:gd name="T51" fmla="*/ 52 h 84"/>
                  <a:gd name="T52" fmla="*/ 81 w 100"/>
                  <a:gd name="T53" fmla="*/ 22 h 84"/>
                  <a:gd name="T54" fmla="*/ 58 w 100"/>
                  <a:gd name="T55" fmla="*/ 11 h 84"/>
                  <a:gd name="T56" fmla="*/ 30 w 100"/>
                  <a:gd name="T57" fmla="*/ 16 h 84"/>
                  <a:gd name="T58" fmla="*/ 11 w 100"/>
                  <a:gd name="T59" fmla="*/ 35 h 84"/>
                  <a:gd name="T60" fmla="*/ 26 w 100"/>
                  <a:gd name="T61" fmla="*/ 41 h 84"/>
                  <a:gd name="T62" fmla="*/ 16 w 100"/>
                  <a:gd name="T63" fmla="*/ 34 h 84"/>
                  <a:gd name="T64" fmla="*/ 26 w 100"/>
                  <a:gd name="T65" fmla="*/ 51 h 84"/>
                  <a:gd name="T66" fmla="*/ 18 w 100"/>
                  <a:gd name="T67" fmla="*/ 18 h 84"/>
                  <a:gd name="T68" fmla="*/ 40 w 100"/>
                  <a:gd name="T69" fmla="*/ 9 h 84"/>
                  <a:gd name="T70" fmla="*/ 65 w 100"/>
                  <a:gd name="T71" fmla="*/ 11 h 84"/>
                  <a:gd name="T72" fmla="*/ 88 w 100"/>
                  <a:gd name="T73" fmla="*/ 29 h 84"/>
                  <a:gd name="T74" fmla="*/ 86 w 100"/>
                  <a:gd name="T75" fmla="*/ 61 h 84"/>
                  <a:gd name="T76" fmla="*/ 38 w 100"/>
                  <a:gd name="T77" fmla="*/ 20 h 84"/>
                  <a:gd name="T78" fmla="*/ 56 w 100"/>
                  <a:gd name="T79" fmla="*/ 16 h 84"/>
                  <a:gd name="T80" fmla="*/ 52 w 100"/>
                  <a:gd name="T81" fmla="*/ 35 h 84"/>
                  <a:gd name="T82" fmla="*/ 38 w 100"/>
                  <a:gd name="T83" fmla="*/ 38 h 84"/>
                  <a:gd name="T84" fmla="*/ 33 w 100"/>
                  <a:gd name="T85" fmla="*/ 2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0" h="84">
                    <a:moveTo>
                      <a:pt x="100" y="45"/>
                    </a:moveTo>
                    <a:cubicBezTo>
                      <a:pt x="100" y="38"/>
                      <a:pt x="97" y="31"/>
                      <a:pt x="93" y="26"/>
                    </a:cubicBezTo>
                    <a:cubicBezTo>
                      <a:pt x="89" y="15"/>
                      <a:pt x="79" y="7"/>
                      <a:pt x="67" y="6"/>
                    </a:cubicBezTo>
                    <a:cubicBezTo>
                      <a:pt x="63" y="2"/>
                      <a:pt x="57" y="0"/>
                      <a:pt x="51" y="0"/>
                    </a:cubicBezTo>
                    <a:cubicBezTo>
                      <a:pt x="47" y="0"/>
                      <a:pt x="43" y="1"/>
                      <a:pt x="40" y="3"/>
                    </a:cubicBezTo>
                    <a:cubicBezTo>
                      <a:pt x="38" y="3"/>
                      <a:pt x="36" y="3"/>
                      <a:pt x="34" y="3"/>
                    </a:cubicBezTo>
                    <a:cubicBezTo>
                      <a:pt x="26" y="3"/>
                      <a:pt x="18" y="7"/>
                      <a:pt x="14" y="13"/>
                    </a:cubicBezTo>
                    <a:cubicBezTo>
                      <a:pt x="7" y="17"/>
                      <a:pt x="1" y="25"/>
                      <a:pt x="1" y="33"/>
                    </a:cubicBezTo>
                    <a:cubicBezTo>
                      <a:pt x="0" y="40"/>
                      <a:pt x="2" y="46"/>
                      <a:pt x="6" y="50"/>
                    </a:cubicBezTo>
                    <a:cubicBezTo>
                      <a:pt x="11" y="55"/>
                      <a:pt x="17" y="57"/>
                      <a:pt x="25" y="57"/>
                    </a:cubicBezTo>
                    <a:cubicBezTo>
                      <a:pt x="25" y="60"/>
                      <a:pt x="26" y="63"/>
                      <a:pt x="28" y="65"/>
                    </a:cubicBezTo>
                    <a:cubicBezTo>
                      <a:pt x="28" y="65"/>
                      <a:pt x="28" y="65"/>
                      <a:pt x="28" y="66"/>
                    </a:cubicBezTo>
                    <a:cubicBezTo>
                      <a:pt x="32" y="69"/>
                      <a:pt x="38" y="71"/>
                      <a:pt x="43" y="70"/>
                    </a:cubicBezTo>
                    <a:cubicBezTo>
                      <a:pt x="45" y="72"/>
                      <a:pt x="47" y="73"/>
                      <a:pt x="50" y="73"/>
                    </a:cubicBezTo>
                    <a:cubicBezTo>
                      <a:pt x="50" y="73"/>
                      <a:pt x="50" y="74"/>
                      <a:pt x="50" y="74"/>
                    </a:cubicBezTo>
                    <a:cubicBezTo>
                      <a:pt x="53" y="80"/>
                      <a:pt x="59" y="84"/>
                      <a:pt x="65" y="84"/>
                    </a:cubicBezTo>
                    <a:cubicBezTo>
                      <a:pt x="67" y="84"/>
                      <a:pt x="69" y="84"/>
                      <a:pt x="71" y="83"/>
                    </a:cubicBezTo>
                    <a:cubicBezTo>
                      <a:pt x="71" y="83"/>
                      <a:pt x="71" y="83"/>
                      <a:pt x="71" y="83"/>
                    </a:cubicBezTo>
                    <a:cubicBezTo>
                      <a:pt x="74" y="83"/>
                      <a:pt x="81" y="83"/>
                      <a:pt x="86" y="79"/>
                    </a:cubicBezTo>
                    <a:cubicBezTo>
                      <a:pt x="91" y="74"/>
                      <a:pt x="93" y="70"/>
                      <a:pt x="94" y="64"/>
                    </a:cubicBezTo>
                    <a:cubicBezTo>
                      <a:pt x="95" y="63"/>
                      <a:pt x="94" y="63"/>
                      <a:pt x="94" y="62"/>
                    </a:cubicBezTo>
                    <a:cubicBezTo>
                      <a:pt x="98" y="57"/>
                      <a:pt x="100" y="51"/>
                      <a:pt x="100" y="45"/>
                    </a:cubicBezTo>
                    <a:close/>
                    <a:moveTo>
                      <a:pt x="65" y="79"/>
                    </a:moveTo>
                    <a:cubicBezTo>
                      <a:pt x="61" y="79"/>
                      <a:pt x="57" y="77"/>
                      <a:pt x="55" y="73"/>
                    </a:cubicBezTo>
                    <a:cubicBezTo>
                      <a:pt x="61" y="72"/>
                      <a:pt x="66" y="71"/>
                      <a:pt x="69" y="68"/>
                    </a:cubicBezTo>
                    <a:cubicBezTo>
                      <a:pt x="70" y="67"/>
                      <a:pt x="71" y="67"/>
                      <a:pt x="72" y="65"/>
                    </a:cubicBezTo>
                    <a:cubicBezTo>
                      <a:pt x="77" y="67"/>
                      <a:pt x="82" y="67"/>
                      <a:pt x="88" y="66"/>
                    </a:cubicBezTo>
                    <a:cubicBezTo>
                      <a:pt x="88" y="66"/>
                      <a:pt x="88" y="65"/>
                      <a:pt x="89" y="65"/>
                    </a:cubicBezTo>
                    <a:cubicBezTo>
                      <a:pt x="88" y="69"/>
                      <a:pt x="86" y="71"/>
                      <a:pt x="82" y="75"/>
                    </a:cubicBezTo>
                    <a:cubicBezTo>
                      <a:pt x="79" y="78"/>
                      <a:pt x="73" y="78"/>
                      <a:pt x="71" y="78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8"/>
                      <a:pt x="70" y="78"/>
                      <a:pt x="70" y="78"/>
                    </a:cubicBezTo>
                    <a:cubicBezTo>
                      <a:pt x="68" y="79"/>
                      <a:pt x="67" y="79"/>
                      <a:pt x="65" y="79"/>
                    </a:cubicBezTo>
                    <a:close/>
                    <a:moveTo>
                      <a:pt x="73" y="60"/>
                    </a:moveTo>
                    <a:cubicBezTo>
                      <a:pt x="72" y="59"/>
                      <a:pt x="71" y="59"/>
                      <a:pt x="70" y="59"/>
                    </a:cubicBezTo>
                    <a:cubicBezTo>
                      <a:pt x="69" y="60"/>
                      <a:pt x="69" y="60"/>
                      <a:pt x="69" y="61"/>
                    </a:cubicBezTo>
                    <a:cubicBezTo>
                      <a:pt x="68" y="62"/>
                      <a:pt x="67" y="63"/>
                      <a:pt x="66" y="64"/>
                    </a:cubicBezTo>
                    <a:cubicBezTo>
                      <a:pt x="63" y="66"/>
                      <a:pt x="59" y="67"/>
                      <a:pt x="54" y="68"/>
                    </a:cubicBezTo>
                    <a:cubicBezTo>
                      <a:pt x="51" y="68"/>
                      <a:pt x="48" y="67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4" y="65"/>
                      <a:pt x="44" y="65"/>
                      <a:pt x="44" y="65"/>
                    </a:cubicBezTo>
                    <a:cubicBezTo>
                      <a:pt x="40" y="66"/>
                      <a:pt x="35" y="65"/>
                      <a:pt x="32" y="62"/>
                    </a:cubicBezTo>
                    <a:cubicBezTo>
                      <a:pt x="30" y="60"/>
                      <a:pt x="30" y="57"/>
                      <a:pt x="30" y="54"/>
                    </a:cubicBezTo>
                    <a:cubicBezTo>
                      <a:pt x="32" y="49"/>
                      <a:pt x="38" y="48"/>
                      <a:pt x="38" y="48"/>
                    </a:cubicBezTo>
                    <a:cubicBezTo>
                      <a:pt x="39" y="48"/>
                      <a:pt x="40" y="47"/>
                      <a:pt x="40" y="45"/>
                    </a:cubicBezTo>
                    <a:cubicBezTo>
                      <a:pt x="40" y="45"/>
                      <a:pt x="40" y="42"/>
                      <a:pt x="44" y="40"/>
                    </a:cubicBezTo>
                    <a:cubicBezTo>
                      <a:pt x="45" y="40"/>
                      <a:pt x="46" y="39"/>
                      <a:pt x="47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51" y="41"/>
                      <a:pt x="52" y="41"/>
                      <a:pt x="52" y="41"/>
                    </a:cubicBezTo>
                    <a:cubicBezTo>
                      <a:pt x="52" y="41"/>
                      <a:pt x="52" y="41"/>
                      <a:pt x="53" y="41"/>
                    </a:cubicBezTo>
                    <a:cubicBezTo>
                      <a:pt x="53" y="41"/>
                      <a:pt x="54" y="41"/>
                      <a:pt x="54" y="40"/>
                    </a:cubicBezTo>
                    <a:cubicBezTo>
                      <a:pt x="54" y="40"/>
                      <a:pt x="56" y="38"/>
                      <a:pt x="60" y="38"/>
                    </a:cubicBezTo>
                    <a:cubicBezTo>
                      <a:pt x="65" y="38"/>
                      <a:pt x="68" y="41"/>
                      <a:pt x="68" y="41"/>
                    </a:cubicBezTo>
                    <a:cubicBezTo>
                      <a:pt x="69" y="42"/>
                      <a:pt x="70" y="42"/>
                      <a:pt x="71" y="42"/>
                    </a:cubicBezTo>
                    <a:cubicBezTo>
                      <a:pt x="73" y="41"/>
                      <a:pt x="73" y="39"/>
                      <a:pt x="72" y="38"/>
                    </a:cubicBezTo>
                    <a:cubicBezTo>
                      <a:pt x="72" y="37"/>
                      <a:pt x="68" y="33"/>
                      <a:pt x="62" y="33"/>
                    </a:cubicBezTo>
                    <a:cubicBezTo>
                      <a:pt x="62" y="31"/>
                      <a:pt x="63" y="28"/>
                      <a:pt x="66" y="26"/>
                    </a:cubicBezTo>
                    <a:cubicBezTo>
                      <a:pt x="68" y="25"/>
                      <a:pt x="70" y="25"/>
                      <a:pt x="72" y="25"/>
                    </a:cubicBezTo>
                    <a:cubicBezTo>
                      <a:pt x="74" y="25"/>
                      <a:pt x="76" y="25"/>
                      <a:pt x="78" y="26"/>
                    </a:cubicBezTo>
                    <a:cubicBezTo>
                      <a:pt x="80" y="28"/>
                      <a:pt x="81" y="31"/>
                      <a:pt x="80" y="36"/>
                    </a:cubicBezTo>
                    <a:cubicBezTo>
                      <a:pt x="80" y="37"/>
                      <a:pt x="81" y="38"/>
                      <a:pt x="82" y="39"/>
                    </a:cubicBezTo>
                    <a:cubicBezTo>
                      <a:pt x="82" y="39"/>
                      <a:pt x="84" y="41"/>
                      <a:pt x="84" y="44"/>
                    </a:cubicBezTo>
                    <a:cubicBezTo>
                      <a:pt x="84" y="45"/>
                      <a:pt x="84" y="46"/>
                      <a:pt x="82" y="47"/>
                    </a:cubicBezTo>
                    <a:cubicBezTo>
                      <a:pt x="80" y="49"/>
                      <a:pt x="77" y="49"/>
                      <a:pt x="74" y="48"/>
                    </a:cubicBezTo>
                    <a:cubicBezTo>
                      <a:pt x="73" y="48"/>
                      <a:pt x="70" y="47"/>
                      <a:pt x="66" y="47"/>
                    </a:cubicBezTo>
                    <a:cubicBezTo>
                      <a:pt x="60" y="46"/>
                      <a:pt x="55" y="48"/>
                      <a:pt x="52" y="52"/>
                    </a:cubicBezTo>
                    <a:cubicBezTo>
                      <a:pt x="49" y="54"/>
                      <a:pt x="48" y="54"/>
                      <a:pt x="47" y="54"/>
                    </a:cubicBezTo>
                    <a:cubicBezTo>
                      <a:pt x="46" y="54"/>
                      <a:pt x="46" y="53"/>
                      <a:pt x="45" y="52"/>
                    </a:cubicBezTo>
                    <a:cubicBezTo>
                      <a:pt x="45" y="51"/>
                      <a:pt x="43" y="50"/>
                      <a:pt x="42" y="51"/>
                    </a:cubicBezTo>
                    <a:cubicBezTo>
                      <a:pt x="41" y="51"/>
                      <a:pt x="41" y="52"/>
                      <a:pt x="40" y="52"/>
                    </a:cubicBezTo>
                    <a:cubicBezTo>
                      <a:pt x="40" y="53"/>
                      <a:pt x="40" y="54"/>
                      <a:pt x="40" y="54"/>
                    </a:cubicBezTo>
                    <a:cubicBezTo>
                      <a:pt x="40" y="55"/>
                      <a:pt x="42" y="59"/>
                      <a:pt x="46" y="60"/>
                    </a:cubicBezTo>
                    <a:cubicBezTo>
                      <a:pt x="49" y="60"/>
                      <a:pt x="52" y="59"/>
                      <a:pt x="56" y="55"/>
                    </a:cubicBezTo>
                    <a:cubicBezTo>
                      <a:pt x="58" y="53"/>
                      <a:pt x="61" y="52"/>
                      <a:pt x="65" y="52"/>
                    </a:cubicBezTo>
                    <a:cubicBezTo>
                      <a:pt x="69" y="52"/>
                      <a:pt x="72" y="53"/>
                      <a:pt x="72" y="53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4" y="54"/>
                      <a:pt x="76" y="54"/>
                      <a:pt x="78" y="54"/>
                    </a:cubicBezTo>
                    <a:cubicBezTo>
                      <a:pt x="82" y="54"/>
                      <a:pt x="84" y="53"/>
                      <a:pt x="86" y="52"/>
                    </a:cubicBezTo>
                    <a:cubicBezTo>
                      <a:pt x="88" y="50"/>
                      <a:pt x="90" y="47"/>
                      <a:pt x="90" y="44"/>
                    </a:cubicBezTo>
                    <a:cubicBezTo>
                      <a:pt x="90" y="40"/>
                      <a:pt x="88" y="37"/>
                      <a:pt x="86" y="35"/>
                    </a:cubicBezTo>
                    <a:cubicBezTo>
                      <a:pt x="87" y="28"/>
                      <a:pt x="84" y="24"/>
                      <a:pt x="81" y="22"/>
                    </a:cubicBezTo>
                    <a:cubicBezTo>
                      <a:pt x="78" y="20"/>
                      <a:pt x="74" y="19"/>
                      <a:pt x="72" y="19"/>
                    </a:cubicBezTo>
                    <a:cubicBezTo>
                      <a:pt x="70" y="19"/>
                      <a:pt x="69" y="19"/>
                      <a:pt x="67" y="20"/>
                    </a:cubicBezTo>
                    <a:cubicBezTo>
                      <a:pt x="66" y="17"/>
                      <a:pt x="63" y="13"/>
                      <a:pt x="58" y="11"/>
                    </a:cubicBezTo>
                    <a:cubicBezTo>
                      <a:pt x="52" y="9"/>
                      <a:pt x="46" y="10"/>
                      <a:pt x="42" y="15"/>
                    </a:cubicBezTo>
                    <a:cubicBezTo>
                      <a:pt x="41" y="15"/>
                      <a:pt x="40" y="14"/>
                      <a:pt x="38" y="14"/>
                    </a:cubicBezTo>
                    <a:cubicBezTo>
                      <a:pt x="35" y="14"/>
                      <a:pt x="32" y="15"/>
                      <a:pt x="30" y="16"/>
                    </a:cubicBezTo>
                    <a:cubicBezTo>
                      <a:pt x="28" y="18"/>
                      <a:pt x="26" y="20"/>
                      <a:pt x="24" y="23"/>
                    </a:cubicBezTo>
                    <a:cubicBezTo>
                      <a:pt x="23" y="23"/>
                      <a:pt x="22" y="23"/>
                      <a:pt x="20" y="23"/>
                    </a:cubicBezTo>
                    <a:cubicBezTo>
                      <a:pt x="13" y="24"/>
                      <a:pt x="10" y="30"/>
                      <a:pt x="11" y="35"/>
                    </a:cubicBezTo>
                    <a:cubicBezTo>
                      <a:pt x="12" y="40"/>
                      <a:pt x="16" y="45"/>
                      <a:pt x="24" y="44"/>
                    </a:cubicBezTo>
                    <a:cubicBezTo>
                      <a:pt x="25" y="44"/>
                      <a:pt x="25" y="44"/>
                      <a:pt x="26" y="43"/>
                    </a:cubicBezTo>
                    <a:cubicBezTo>
                      <a:pt x="26" y="43"/>
                      <a:pt x="26" y="42"/>
                      <a:pt x="26" y="41"/>
                    </a:cubicBezTo>
                    <a:cubicBezTo>
                      <a:pt x="26" y="40"/>
                      <a:pt x="25" y="39"/>
                      <a:pt x="24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19" y="40"/>
                      <a:pt x="17" y="37"/>
                      <a:pt x="16" y="34"/>
                    </a:cubicBezTo>
                    <a:cubicBezTo>
                      <a:pt x="16" y="32"/>
                      <a:pt x="18" y="29"/>
                      <a:pt x="21" y="28"/>
                    </a:cubicBezTo>
                    <a:cubicBezTo>
                      <a:pt x="27" y="28"/>
                      <a:pt x="32" y="37"/>
                      <a:pt x="34" y="43"/>
                    </a:cubicBezTo>
                    <a:cubicBezTo>
                      <a:pt x="31" y="44"/>
                      <a:pt x="28" y="47"/>
                      <a:pt x="26" y="51"/>
                    </a:cubicBezTo>
                    <a:cubicBezTo>
                      <a:pt x="19" y="52"/>
                      <a:pt x="14" y="50"/>
                      <a:pt x="10" y="46"/>
                    </a:cubicBezTo>
                    <a:cubicBezTo>
                      <a:pt x="7" y="43"/>
                      <a:pt x="6" y="39"/>
                      <a:pt x="6" y="34"/>
                    </a:cubicBezTo>
                    <a:cubicBezTo>
                      <a:pt x="7" y="27"/>
                      <a:pt x="11" y="21"/>
                      <a:pt x="18" y="18"/>
                    </a:cubicBezTo>
                    <a:cubicBezTo>
                      <a:pt x="18" y="18"/>
                      <a:pt x="18" y="17"/>
                      <a:pt x="18" y="17"/>
                    </a:cubicBezTo>
                    <a:cubicBezTo>
                      <a:pt x="21" y="11"/>
                      <a:pt x="27" y="8"/>
                      <a:pt x="34" y="8"/>
                    </a:cubicBezTo>
                    <a:cubicBezTo>
                      <a:pt x="36" y="8"/>
                      <a:pt x="38" y="8"/>
                      <a:pt x="40" y="9"/>
                    </a:cubicBezTo>
                    <a:cubicBezTo>
                      <a:pt x="40" y="9"/>
                      <a:pt x="40" y="9"/>
                      <a:pt x="41" y="9"/>
                    </a:cubicBezTo>
                    <a:cubicBezTo>
                      <a:pt x="44" y="7"/>
                      <a:pt x="48" y="6"/>
                      <a:pt x="51" y="6"/>
                    </a:cubicBezTo>
                    <a:cubicBezTo>
                      <a:pt x="56" y="6"/>
                      <a:pt x="61" y="8"/>
                      <a:pt x="65" y="11"/>
                    </a:cubicBezTo>
                    <a:cubicBezTo>
                      <a:pt x="65" y="11"/>
                      <a:pt x="66" y="11"/>
                      <a:pt x="66" y="11"/>
                    </a:cubicBezTo>
                    <a:cubicBezTo>
                      <a:pt x="76" y="11"/>
                      <a:pt x="85" y="18"/>
                      <a:pt x="88" y="28"/>
                    </a:cubicBezTo>
                    <a:cubicBezTo>
                      <a:pt x="88" y="29"/>
                      <a:pt x="88" y="29"/>
                      <a:pt x="88" y="29"/>
                    </a:cubicBezTo>
                    <a:cubicBezTo>
                      <a:pt x="92" y="33"/>
                      <a:pt x="95" y="39"/>
                      <a:pt x="95" y="45"/>
                    </a:cubicBezTo>
                    <a:cubicBezTo>
                      <a:pt x="95" y="50"/>
                      <a:pt x="93" y="55"/>
                      <a:pt x="90" y="58"/>
                    </a:cubicBezTo>
                    <a:cubicBezTo>
                      <a:pt x="89" y="60"/>
                      <a:pt x="87" y="60"/>
                      <a:pt x="86" y="61"/>
                    </a:cubicBezTo>
                    <a:cubicBezTo>
                      <a:pt x="81" y="62"/>
                      <a:pt x="77" y="62"/>
                      <a:pt x="73" y="60"/>
                    </a:cubicBezTo>
                    <a:close/>
                    <a:moveTo>
                      <a:pt x="33" y="21"/>
                    </a:moveTo>
                    <a:cubicBezTo>
                      <a:pt x="34" y="20"/>
                      <a:pt x="36" y="20"/>
                      <a:pt x="38" y="20"/>
                    </a:cubicBezTo>
                    <a:cubicBezTo>
                      <a:pt x="40" y="20"/>
                      <a:pt x="43" y="21"/>
                      <a:pt x="43" y="21"/>
                    </a:cubicBezTo>
                    <a:cubicBezTo>
                      <a:pt x="44" y="21"/>
                      <a:pt x="45" y="20"/>
                      <a:pt x="46" y="19"/>
                    </a:cubicBezTo>
                    <a:cubicBezTo>
                      <a:pt x="48" y="16"/>
                      <a:pt x="52" y="15"/>
                      <a:pt x="56" y="16"/>
                    </a:cubicBezTo>
                    <a:cubicBezTo>
                      <a:pt x="59" y="18"/>
                      <a:pt x="61" y="20"/>
                      <a:pt x="62" y="22"/>
                    </a:cubicBezTo>
                    <a:cubicBezTo>
                      <a:pt x="58" y="25"/>
                      <a:pt x="57" y="29"/>
                      <a:pt x="57" y="33"/>
                    </a:cubicBezTo>
                    <a:cubicBezTo>
                      <a:pt x="54" y="33"/>
                      <a:pt x="53" y="34"/>
                      <a:pt x="52" y="35"/>
                    </a:cubicBezTo>
                    <a:cubicBezTo>
                      <a:pt x="51" y="35"/>
                      <a:pt x="49" y="34"/>
                      <a:pt x="47" y="34"/>
                    </a:cubicBezTo>
                    <a:cubicBezTo>
                      <a:pt x="45" y="34"/>
                      <a:pt x="44" y="34"/>
                      <a:pt x="42" y="35"/>
                    </a:cubicBezTo>
                    <a:cubicBezTo>
                      <a:pt x="40" y="36"/>
                      <a:pt x="39" y="37"/>
                      <a:pt x="38" y="38"/>
                    </a:cubicBezTo>
                    <a:cubicBezTo>
                      <a:pt x="37" y="36"/>
                      <a:pt x="36" y="35"/>
                      <a:pt x="35" y="33"/>
                    </a:cubicBezTo>
                    <a:cubicBezTo>
                      <a:pt x="33" y="30"/>
                      <a:pt x="31" y="28"/>
                      <a:pt x="29" y="26"/>
                    </a:cubicBezTo>
                    <a:cubicBezTo>
                      <a:pt x="30" y="24"/>
                      <a:pt x="31" y="22"/>
                      <a:pt x="3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/>
              <a:lstStyle/>
              <a:p>
                <a:endParaRPr lang="zh-CN" altLang="en-US" sz="4265"/>
              </a:p>
            </p:txBody>
          </p:sp>
          <p:sp>
            <p:nvSpPr>
              <p:cNvPr id="77" name="Freeform 15"/>
              <p:cNvSpPr>
                <a:spLocks noEditPoints="1"/>
              </p:cNvSpPr>
              <p:nvPr/>
            </p:nvSpPr>
            <p:spPr bwMode="auto">
              <a:xfrm>
                <a:off x="6575426" y="5438775"/>
                <a:ext cx="636588" cy="755650"/>
              </a:xfrm>
              <a:custGeom>
                <a:avLst/>
                <a:gdLst>
                  <a:gd name="T0" fmla="*/ 169 w 169"/>
                  <a:gd name="T1" fmla="*/ 72 h 200"/>
                  <a:gd name="T2" fmla="*/ 89 w 169"/>
                  <a:gd name="T3" fmla="*/ 0 h 200"/>
                  <a:gd name="T4" fmla="*/ 13 w 169"/>
                  <a:gd name="T5" fmla="*/ 60 h 200"/>
                  <a:gd name="T6" fmla="*/ 16 w 169"/>
                  <a:gd name="T7" fmla="*/ 72 h 200"/>
                  <a:gd name="T8" fmla="*/ 18 w 169"/>
                  <a:gd name="T9" fmla="*/ 79 h 200"/>
                  <a:gd name="T10" fmla="*/ 5 w 169"/>
                  <a:gd name="T11" fmla="*/ 105 h 200"/>
                  <a:gd name="T12" fmla="*/ 2 w 169"/>
                  <a:gd name="T13" fmla="*/ 110 h 200"/>
                  <a:gd name="T14" fmla="*/ 2 w 169"/>
                  <a:gd name="T15" fmla="*/ 119 h 200"/>
                  <a:gd name="T16" fmla="*/ 16 w 169"/>
                  <a:gd name="T17" fmla="*/ 126 h 200"/>
                  <a:gd name="T18" fmla="*/ 17 w 169"/>
                  <a:gd name="T19" fmla="*/ 126 h 200"/>
                  <a:gd name="T20" fmla="*/ 19 w 169"/>
                  <a:gd name="T21" fmla="*/ 138 h 200"/>
                  <a:gd name="T22" fmla="*/ 19 w 169"/>
                  <a:gd name="T23" fmla="*/ 139 h 200"/>
                  <a:gd name="T24" fmla="*/ 21 w 169"/>
                  <a:gd name="T25" fmla="*/ 148 h 200"/>
                  <a:gd name="T26" fmla="*/ 22 w 169"/>
                  <a:gd name="T27" fmla="*/ 153 h 200"/>
                  <a:gd name="T28" fmla="*/ 22 w 169"/>
                  <a:gd name="T29" fmla="*/ 157 h 200"/>
                  <a:gd name="T30" fmla="*/ 22 w 169"/>
                  <a:gd name="T31" fmla="*/ 160 h 200"/>
                  <a:gd name="T32" fmla="*/ 37 w 169"/>
                  <a:gd name="T33" fmla="*/ 178 h 200"/>
                  <a:gd name="T34" fmla="*/ 37 w 169"/>
                  <a:gd name="T35" fmla="*/ 178 h 200"/>
                  <a:gd name="T36" fmla="*/ 55 w 169"/>
                  <a:gd name="T37" fmla="*/ 174 h 200"/>
                  <a:gd name="T38" fmla="*/ 55 w 169"/>
                  <a:gd name="T39" fmla="*/ 190 h 200"/>
                  <a:gd name="T40" fmla="*/ 81 w 169"/>
                  <a:gd name="T41" fmla="*/ 200 h 200"/>
                  <a:gd name="T42" fmla="*/ 102 w 169"/>
                  <a:gd name="T43" fmla="*/ 198 h 200"/>
                  <a:gd name="T44" fmla="*/ 138 w 169"/>
                  <a:gd name="T45" fmla="*/ 177 h 200"/>
                  <a:gd name="T46" fmla="*/ 138 w 169"/>
                  <a:gd name="T47" fmla="*/ 132 h 200"/>
                  <a:gd name="T48" fmla="*/ 150 w 169"/>
                  <a:gd name="T49" fmla="*/ 113 h 200"/>
                  <a:gd name="T50" fmla="*/ 169 w 169"/>
                  <a:gd name="T51" fmla="*/ 72 h 200"/>
                  <a:gd name="T52" fmla="*/ 126 w 169"/>
                  <a:gd name="T53" fmla="*/ 132 h 200"/>
                  <a:gd name="T54" fmla="*/ 126 w 169"/>
                  <a:gd name="T55" fmla="*/ 177 h 200"/>
                  <a:gd name="T56" fmla="*/ 100 w 169"/>
                  <a:gd name="T57" fmla="*/ 186 h 200"/>
                  <a:gd name="T58" fmla="*/ 81 w 169"/>
                  <a:gd name="T59" fmla="*/ 188 h 200"/>
                  <a:gd name="T60" fmla="*/ 67 w 169"/>
                  <a:gd name="T61" fmla="*/ 187 h 200"/>
                  <a:gd name="T62" fmla="*/ 88 w 169"/>
                  <a:gd name="T63" fmla="*/ 149 h 200"/>
                  <a:gd name="T64" fmla="*/ 37 w 169"/>
                  <a:gd name="T65" fmla="*/ 166 h 200"/>
                  <a:gd name="T66" fmla="*/ 37 w 169"/>
                  <a:gd name="T67" fmla="*/ 166 h 200"/>
                  <a:gd name="T68" fmla="*/ 34 w 169"/>
                  <a:gd name="T69" fmla="*/ 160 h 200"/>
                  <a:gd name="T70" fmla="*/ 34 w 169"/>
                  <a:gd name="T71" fmla="*/ 158 h 200"/>
                  <a:gd name="T72" fmla="*/ 34 w 169"/>
                  <a:gd name="T73" fmla="*/ 151 h 200"/>
                  <a:gd name="T74" fmla="*/ 32 w 169"/>
                  <a:gd name="T75" fmla="*/ 145 h 200"/>
                  <a:gd name="T76" fmla="*/ 31 w 169"/>
                  <a:gd name="T77" fmla="*/ 139 h 200"/>
                  <a:gd name="T78" fmla="*/ 31 w 169"/>
                  <a:gd name="T79" fmla="*/ 137 h 200"/>
                  <a:gd name="T80" fmla="*/ 20 w 169"/>
                  <a:gd name="T81" fmla="*/ 114 h 200"/>
                  <a:gd name="T82" fmla="*/ 18 w 169"/>
                  <a:gd name="T83" fmla="*/ 114 h 200"/>
                  <a:gd name="T84" fmla="*/ 14 w 169"/>
                  <a:gd name="T85" fmla="*/ 113 h 200"/>
                  <a:gd name="T86" fmla="*/ 16 w 169"/>
                  <a:gd name="T87" fmla="*/ 111 h 200"/>
                  <a:gd name="T88" fmla="*/ 30 w 169"/>
                  <a:gd name="T89" fmla="*/ 79 h 200"/>
                  <a:gd name="T90" fmla="*/ 27 w 169"/>
                  <a:gd name="T91" fmla="*/ 67 h 200"/>
                  <a:gd name="T92" fmla="*/ 25 w 169"/>
                  <a:gd name="T93" fmla="*/ 61 h 200"/>
                  <a:gd name="T94" fmla="*/ 89 w 169"/>
                  <a:gd name="T95" fmla="*/ 12 h 200"/>
                  <a:gd name="T96" fmla="*/ 157 w 169"/>
                  <a:gd name="T97" fmla="*/ 72 h 200"/>
                  <a:gd name="T98" fmla="*/ 140 w 169"/>
                  <a:gd name="T99" fmla="*/ 106 h 200"/>
                  <a:gd name="T100" fmla="*/ 126 w 169"/>
                  <a:gd name="T101" fmla="*/ 13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9" h="200">
                    <a:moveTo>
                      <a:pt x="169" y="72"/>
                    </a:moveTo>
                    <a:cubicBezTo>
                      <a:pt x="169" y="39"/>
                      <a:pt x="148" y="0"/>
                      <a:pt x="89" y="0"/>
                    </a:cubicBezTo>
                    <a:cubicBezTo>
                      <a:pt x="19" y="0"/>
                      <a:pt x="13" y="58"/>
                      <a:pt x="13" y="60"/>
                    </a:cubicBezTo>
                    <a:cubicBezTo>
                      <a:pt x="13" y="66"/>
                      <a:pt x="14" y="70"/>
                      <a:pt x="16" y="72"/>
                    </a:cubicBezTo>
                    <a:cubicBezTo>
                      <a:pt x="17" y="75"/>
                      <a:pt x="18" y="76"/>
                      <a:pt x="18" y="79"/>
                    </a:cubicBezTo>
                    <a:cubicBezTo>
                      <a:pt x="18" y="85"/>
                      <a:pt x="9" y="99"/>
                      <a:pt x="5" y="105"/>
                    </a:cubicBezTo>
                    <a:cubicBezTo>
                      <a:pt x="4" y="107"/>
                      <a:pt x="3" y="109"/>
                      <a:pt x="2" y="110"/>
                    </a:cubicBezTo>
                    <a:cubicBezTo>
                      <a:pt x="0" y="114"/>
                      <a:pt x="1" y="117"/>
                      <a:pt x="2" y="119"/>
                    </a:cubicBezTo>
                    <a:cubicBezTo>
                      <a:pt x="4" y="124"/>
                      <a:pt x="11" y="125"/>
                      <a:pt x="16" y="126"/>
                    </a:cubicBezTo>
                    <a:cubicBezTo>
                      <a:pt x="16" y="126"/>
                      <a:pt x="17" y="126"/>
                      <a:pt x="17" y="126"/>
                    </a:cubicBezTo>
                    <a:cubicBezTo>
                      <a:pt x="18" y="127"/>
                      <a:pt x="19" y="129"/>
                      <a:pt x="19" y="138"/>
                    </a:cubicBezTo>
                    <a:cubicBezTo>
                      <a:pt x="19" y="139"/>
                      <a:pt x="19" y="139"/>
                      <a:pt x="19" y="139"/>
                    </a:cubicBezTo>
                    <a:cubicBezTo>
                      <a:pt x="19" y="143"/>
                      <a:pt x="20" y="146"/>
                      <a:pt x="21" y="148"/>
                    </a:cubicBezTo>
                    <a:cubicBezTo>
                      <a:pt x="21" y="150"/>
                      <a:pt x="21" y="151"/>
                      <a:pt x="22" y="153"/>
                    </a:cubicBezTo>
                    <a:cubicBezTo>
                      <a:pt x="22" y="154"/>
                      <a:pt x="22" y="155"/>
                      <a:pt x="22" y="157"/>
                    </a:cubicBezTo>
                    <a:cubicBezTo>
                      <a:pt x="22" y="158"/>
                      <a:pt x="22" y="159"/>
                      <a:pt x="22" y="160"/>
                    </a:cubicBezTo>
                    <a:cubicBezTo>
                      <a:pt x="22" y="176"/>
                      <a:pt x="32" y="178"/>
                      <a:pt x="37" y="178"/>
                    </a:cubicBezTo>
                    <a:cubicBezTo>
                      <a:pt x="37" y="178"/>
                      <a:pt x="37" y="178"/>
                      <a:pt x="37" y="178"/>
                    </a:cubicBezTo>
                    <a:cubicBezTo>
                      <a:pt x="43" y="178"/>
                      <a:pt x="49" y="176"/>
                      <a:pt x="55" y="174"/>
                    </a:cubicBezTo>
                    <a:cubicBezTo>
                      <a:pt x="55" y="177"/>
                      <a:pt x="55" y="188"/>
                      <a:pt x="55" y="190"/>
                    </a:cubicBezTo>
                    <a:cubicBezTo>
                      <a:pt x="56" y="193"/>
                      <a:pt x="56" y="200"/>
                      <a:pt x="81" y="200"/>
                    </a:cubicBezTo>
                    <a:cubicBezTo>
                      <a:pt x="88" y="200"/>
                      <a:pt x="95" y="199"/>
                      <a:pt x="102" y="198"/>
                    </a:cubicBezTo>
                    <a:cubicBezTo>
                      <a:pt x="121" y="194"/>
                      <a:pt x="138" y="189"/>
                      <a:pt x="138" y="177"/>
                    </a:cubicBezTo>
                    <a:cubicBezTo>
                      <a:pt x="138" y="132"/>
                      <a:pt x="138" y="132"/>
                      <a:pt x="138" y="132"/>
                    </a:cubicBezTo>
                    <a:cubicBezTo>
                      <a:pt x="138" y="128"/>
                      <a:pt x="144" y="120"/>
                      <a:pt x="150" y="113"/>
                    </a:cubicBezTo>
                    <a:cubicBezTo>
                      <a:pt x="159" y="101"/>
                      <a:pt x="169" y="87"/>
                      <a:pt x="169" y="72"/>
                    </a:cubicBezTo>
                    <a:close/>
                    <a:moveTo>
                      <a:pt x="126" y="132"/>
                    </a:moveTo>
                    <a:cubicBezTo>
                      <a:pt x="126" y="177"/>
                      <a:pt x="126" y="177"/>
                      <a:pt x="126" y="177"/>
                    </a:cubicBezTo>
                    <a:cubicBezTo>
                      <a:pt x="126" y="178"/>
                      <a:pt x="122" y="182"/>
                      <a:pt x="100" y="186"/>
                    </a:cubicBezTo>
                    <a:cubicBezTo>
                      <a:pt x="94" y="187"/>
                      <a:pt x="87" y="188"/>
                      <a:pt x="81" y="188"/>
                    </a:cubicBezTo>
                    <a:cubicBezTo>
                      <a:pt x="74" y="188"/>
                      <a:pt x="70" y="187"/>
                      <a:pt x="67" y="187"/>
                    </a:cubicBezTo>
                    <a:cubicBezTo>
                      <a:pt x="88" y="149"/>
                      <a:pt x="88" y="149"/>
                      <a:pt x="88" y="149"/>
                    </a:cubicBezTo>
                    <a:cubicBezTo>
                      <a:pt x="88" y="149"/>
                      <a:pt x="43" y="166"/>
                      <a:pt x="37" y="166"/>
                    </a:cubicBezTo>
                    <a:cubicBezTo>
                      <a:pt x="37" y="166"/>
                      <a:pt x="37" y="166"/>
                      <a:pt x="37" y="166"/>
                    </a:cubicBezTo>
                    <a:cubicBezTo>
                      <a:pt x="35" y="166"/>
                      <a:pt x="34" y="166"/>
                      <a:pt x="34" y="160"/>
                    </a:cubicBezTo>
                    <a:cubicBezTo>
                      <a:pt x="34" y="159"/>
                      <a:pt x="34" y="159"/>
                      <a:pt x="34" y="158"/>
                    </a:cubicBezTo>
                    <a:cubicBezTo>
                      <a:pt x="34" y="156"/>
                      <a:pt x="34" y="153"/>
                      <a:pt x="34" y="151"/>
                    </a:cubicBezTo>
                    <a:cubicBezTo>
                      <a:pt x="33" y="149"/>
                      <a:pt x="33" y="147"/>
                      <a:pt x="32" y="145"/>
                    </a:cubicBezTo>
                    <a:cubicBezTo>
                      <a:pt x="32" y="143"/>
                      <a:pt x="31" y="141"/>
                      <a:pt x="31" y="139"/>
                    </a:cubicBezTo>
                    <a:cubicBezTo>
                      <a:pt x="31" y="137"/>
                      <a:pt x="31" y="137"/>
                      <a:pt x="31" y="137"/>
                    </a:cubicBezTo>
                    <a:cubicBezTo>
                      <a:pt x="31" y="130"/>
                      <a:pt x="30" y="117"/>
                      <a:pt x="20" y="114"/>
                    </a:cubicBezTo>
                    <a:cubicBezTo>
                      <a:pt x="19" y="114"/>
                      <a:pt x="18" y="114"/>
                      <a:pt x="18" y="114"/>
                    </a:cubicBezTo>
                    <a:cubicBezTo>
                      <a:pt x="17" y="114"/>
                      <a:pt x="16" y="114"/>
                      <a:pt x="14" y="113"/>
                    </a:cubicBezTo>
                    <a:cubicBezTo>
                      <a:pt x="15" y="113"/>
                      <a:pt x="15" y="112"/>
                      <a:pt x="16" y="111"/>
                    </a:cubicBezTo>
                    <a:cubicBezTo>
                      <a:pt x="23" y="99"/>
                      <a:pt x="30" y="87"/>
                      <a:pt x="30" y="79"/>
                    </a:cubicBezTo>
                    <a:cubicBezTo>
                      <a:pt x="30" y="74"/>
                      <a:pt x="28" y="70"/>
                      <a:pt x="27" y="67"/>
                    </a:cubicBezTo>
                    <a:cubicBezTo>
                      <a:pt x="25" y="65"/>
                      <a:pt x="25" y="63"/>
                      <a:pt x="25" y="61"/>
                    </a:cubicBezTo>
                    <a:cubicBezTo>
                      <a:pt x="25" y="56"/>
                      <a:pt x="31" y="12"/>
                      <a:pt x="89" y="12"/>
                    </a:cubicBezTo>
                    <a:cubicBezTo>
                      <a:pt x="154" y="12"/>
                      <a:pt x="157" y="62"/>
                      <a:pt x="157" y="72"/>
                    </a:cubicBezTo>
                    <a:cubicBezTo>
                      <a:pt x="157" y="83"/>
                      <a:pt x="148" y="95"/>
                      <a:pt x="140" y="106"/>
                    </a:cubicBezTo>
                    <a:cubicBezTo>
                      <a:pt x="133" y="116"/>
                      <a:pt x="126" y="124"/>
                      <a:pt x="126" y="1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/>
              <a:lstStyle/>
              <a:p>
                <a:endParaRPr lang="zh-CN" altLang="en-US" sz="4265"/>
              </a:p>
            </p:txBody>
          </p:sp>
          <p:sp>
            <p:nvSpPr>
              <p:cNvPr id="78" name="Freeform 16"/>
              <p:cNvSpPr/>
              <p:nvPr/>
            </p:nvSpPr>
            <p:spPr bwMode="auto">
              <a:xfrm>
                <a:off x="6880226" y="5219700"/>
                <a:ext cx="60325" cy="104775"/>
              </a:xfrm>
              <a:custGeom>
                <a:avLst/>
                <a:gdLst>
                  <a:gd name="T0" fmla="*/ 14 w 16"/>
                  <a:gd name="T1" fmla="*/ 3 h 28"/>
                  <a:gd name="T2" fmla="*/ 8 w 16"/>
                  <a:gd name="T3" fmla="*/ 0 h 28"/>
                  <a:gd name="T4" fmla="*/ 2 w 16"/>
                  <a:gd name="T5" fmla="*/ 3 h 28"/>
                  <a:gd name="T6" fmla="*/ 0 w 16"/>
                  <a:gd name="T7" fmla="*/ 11 h 28"/>
                  <a:gd name="T8" fmla="*/ 2 w 16"/>
                  <a:gd name="T9" fmla="*/ 18 h 28"/>
                  <a:gd name="T10" fmla="*/ 8 w 16"/>
                  <a:gd name="T11" fmla="*/ 28 h 28"/>
                  <a:gd name="T12" fmla="*/ 14 w 16"/>
                  <a:gd name="T13" fmla="*/ 18 h 28"/>
                  <a:gd name="T14" fmla="*/ 16 w 16"/>
                  <a:gd name="T15" fmla="*/ 11 h 28"/>
                  <a:gd name="T16" fmla="*/ 14 w 16"/>
                  <a:gd name="T17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28">
                    <a:moveTo>
                      <a:pt x="14" y="3"/>
                    </a:moveTo>
                    <a:cubicBezTo>
                      <a:pt x="12" y="1"/>
                      <a:pt x="10" y="0"/>
                      <a:pt x="8" y="0"/>
                    </a:cubicBezTo>
                    <a:cubicBezTo>
                      <a:pt x="6" y="0"/>
                      <a:pt x="4" y="1"/>
                      <a:pt x="2" y="3"/>
                    </a:cubicBezTo>
                    <a:cubicBezTo>
                      <a:pt x="1" y="5"/>
                      <a:pt x="0" y="8"/>
                      <a:pt x="0" y="11"/>
                    </a:cubicBezTo>
                    <a:cubicBezTo>
                      <a:pt x="0" y="14"/>
                      <a:pt x="0" y="16"/>
                      <a:pt x="2" y="18"/>
                    </a:cubicBezTo>
                    <a:cubicBezTo>
                      <a:pt x="4" y="21"/>
                      <a:pt x="8" y="25"/>
                      <a:pt x="8" y="28"/>
                    </a:cubicBezTo>
                    <a:cubicBezTo>
                      <a:pt x="8" y="25"/>
                      <a:pt x="12" y="21"/>
                      <a:pt x="14" y="18"/>
                    </a:cubicBezTo>
                    <a:cubicBezTo>
                      <a:pt x="16" y="16"/>
                      <a:pt x="16" y="14"/>
                      <a:pt x="16" y="11"/>
                    </a:cubicBezTo>
                    <a:cubicBezTo>
                      <a:pt x="16" y="8"/>
                      <a:pt x="15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/>
              <a:lstStyle/>
              <a:p>
                <a:endParaRPr lang="zh-CN" altLang="en-US" sz="4265"/>
              </a:p>
            </p:txBody>
          </p:sp>
          <p:sp>
            <p:nvSpPr>
              <p:cNvPr id="79" name="Freeform 17"/>
              <p:cNvSpPr/>
              <p:nvPr/>
            </p:nvSpPr>
            <p:spPr bwMode="auto">
              <a:xfrm>
                <a:off x="7272338" y="5649913"/>
                <a:ext cx="106363" cy="65088"/>
              </a:xfrm>
              <a:custGeom>
                <a:avLst/>
                <a:gdLst>
                  <a:gd name="T0" fmla="*/ 25 w 28"/>
                  <a:gd name="T1" fmla="*/ 14 h 17"/>
                  <a:gd name="T2" fmla="*/ 28 w 28"/>
                  <a:gd name="T3" fmla="*/ 8 h 17"/>
                  <a:gd name="T4" fmla="*/ 25 w 28"/>
                  <a:gd name="T5" fmla="*/ 2 h 17"/>
                  <a:gd name="T6" fmla="*/ 17 w 28"/>
                  <a:gd name="T7" fmla="*/ 0 h 17"/>
                  <a:gd name="T8" fmla="*/ 10 w 28"/>
                  <a:gd name="T9" fmla="*/ 3 h 17"/>
                  <a:gd name="T10" fmla="*/ 0 w 28"/>
                  <a:gd name="T11" fmla="*/ 8 h 17"/>
                  <a:gd name="T12" fmla="*/ 10 w 28"/>
                  <a:gd name="T13" fmla="*/ 14 h 17"/>
                  <a:gd name="T14" fmla="*/ 17 w 28"/>
                  <a:gd name="T15" fmla="*/ 17 h 17"/>
                  <a:gd name="T16" fmla="*/ 25 w 28"/>
                  <a:gd name="T17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7">
                    <a:moveTo>
                      <a:pt x="25" y="14"/>
                    </a:moveTo>
                    <a:cubicBezTo>
                      <a:pt x="27" y="13"/>
                      <a:pt x="28" y="11"/>
                      <a:pt x="28" y="8"/>
                    </a:cubicBezTo>
                    <a:cubicBezTo>
                      <a:pt x="28" y="6"/>
                      <a:pt x="27" y="4"/>
                      <a:pt x="25" y="2"/>
                    </a:cubicBezTo>
                    <a:cubicBezTo>
                      <a:pt x="23" y="1"/>
                      <a:pt x="20" y="0"/>
                      <a:pt x="17" y="0"/>
                    </a:cubicBezTo>
                    <a:cubicBezTo>
                      <a:pt x="14" y="0"/>
                      <a:pt x="12" y="1"/>
                      <a:pt x="10" y="3"/>
                    </a:cubicBezTo>
                    <a:cubicBezTo>
                      <a:pt x="7" y="4"/>
                      <a:pt x="3" y="8"/>
                      <a:pt x="0" y="8"/>
                    </a:cubicBezTo>
                    <a:cubicBezTo>
                      <a:pt x="3" y="8"/>
                      <a:pt x="7" y="13"/>
                      <a:pt x="10" y="14"/>
                    </a:cubicBezTo>
                    <a:cubicBezTo>
                      <a:pt x="12" y="16"/>
                      <a:pt x="14" y="17"/>
                      <a:pt x="17" y="17"/>
                    </a:cubicBezTo>
                    <a:cubicBezTo>
                      <a:pt x="20" y="17"/>
                      <a:pt x="23" y="16"/>
                      <a:pt x="25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/>
              <a:lstStyle/>
              <a:p>
                <a:endParaRPr lang="zh-CN" altLang="en-US" sz="4265"/>
              </a:p>
            </p:txBody>
          </p:sp>
          <p:sp>
            <p:nvSpPr>
              <p:cNvPr id="80" name="Freeform 18"/>
              <p:cNvSpPr/>
              <p:nvPr/>
            </p:nvSpPr>
            <p:spPr bwMode="auto">
              <a:xfrm>
                <a:off x="7186613" y="5348288"/>
                <a:ext cx="82550" cy="85725"/>
              </a:xfrm>
              <a:custGeom>
                <a:avLst/>
                <a:gdLst>
                  <a:gd name="T0" fmla="*/ 21 w 22"/>
                  <a:gd name="T1" fmla="*/ 9 h 23"/>
                  <a:gd name="T2" fmla="*/ 19 w 22"/>
                  <a:gd name="T3" fmla="*/ 3 h 23"/>
                  <a:gd name="T4" fmla="*/ 13 w 22"/>
                  <a:gd name="T5" fmla="*/ 1 h 23"/>
                  <a:gd name="T6" fmla="*/ 6 w 22"/>
                  <a:gd name="T7" fmla="*/ 4 h 23"/>
                  <a:gd name="T8" fmla="*/ 2 w 22"/>
                  <a:gd name="T9" fmla="*/ 12 h 23"/>
                  <a:gd name="T10" fmla="*/ 0 w 22"/>
                  <a:gd name="T11" fmla="*/ 23 h 23"/>
                  <a:gd name="T12" fmla="*/ 11 w 22"/>
                  <a:gd name="T13" fmla="*/ 20 h 23"/>
                  <a:gd name="T14" fmla="*/ 18 w 22"/>
                  <a:gd name="T15" fmla="*/ 16 h 23"/>
                  <a:gd name="T16" fmla="*/ 21 w 22"/>
                  <a:gd name="T17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23">
                    <a:moveTo>
                      <a:pt x="21" y="9"/>
                    </a:moveTo>
                    <a:cubicBezTo>
                      <a:pt x="22" y="7"/>
                      <a:pt x="21" y="4"/>
                      <a:pt x="19" y="3"/>
                    </a:cubicBezTo>
                    <a:cubicBezTo>
                      <a:pt x="18" y="1"/>
                      <a:pt x="15" y="0"/>
                      <a:pt x="13" y="1"/>
                    </a:cubicBezTo>
                    <a:cubicBezTo>
                      <a:pt x="11" y="1"/>
                      <a:pt x="8" y="2"/>
                      <a:pt x="6" y="4"/>
                    </a:cubicBezTo>
                    <a:cubicBezTo>
                      <a:pt x="4" y="7"/>
                      <a:pt x="3" y="9"/>
                      <a:pt x="2" y="12"/>
                    </a:cubicBezTo>
                    <a:cubicBezTo>
                      <a:pt x="2" y="14"/>
                      <a:pt x="2" y="20"/>
                      <a:pt x="0" y="23"/>
                    </a:cubicBezTo>
                    <a:cubicBezTo>
                      <a:pt x="2" y="20"/>
                      <a:pt x="8" y="20"/>
                      <a:pt x="11" y="20"/>
                    </a:cubicBezTo>
                    <a:cubicBezTo>
                      <a:pt x="13" y="20"/>
                      <a:pt x="16" y="18"/>
                      <a:pt x="18" y="16"/>
                    </a:cubicBezTo>
                    <a:cubicBezTo>
                      <a:pt x="20" y="14"/>
                      <a:pt x="21" y="12"/>
                      <a:pt x="2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/>
              <a:lstStyle/>
              <a:p>
                <a:endParaRPr lang="zh-CN" altLang="en-US" sz="4265"/>
              </a:p>
            </p:txBody>
          </p:sp>
          <p:sp>
            <p:nvSpPr>
              <p:cNvPr id="81" name="Freeform 19"/>
              <p:cNvSpPr/>
              <p:nvPr/>
            </p:nvSpPr>
            <p:spPr bwMode="auto">
              <a:xfrm>
                <a:off x="7054851" y="5253038"/>
                <a:ext cx="71438" cy="101600"/>
              </a:xfrm>
              <a:custGeom>
                <a:avLst/>
                <a:gdLst>
                  <a:gd name="T0" fmla="*/ 18 w 19"/>
                  <a:gd name="T1" fmla="*/ 6 h 27"/>
                  <a:gd name="T2" fmla="*/ 13 w 19"/>
                  <a:gd name="T3" fmla="*/ 1 h 27"/>
                  <a:gd name="T4" fmla="*/ 7 w 19"/>
                  <a:gd name="T5" fmla="*/ 2 h 27"/>
                  <a:gd name="T6" fmla="*/ 2 w 19"/>
                  <a:gd name="T7" fmla="*/ 8 h 27"/>
                  <a:gd name="T8" fmla="*/ 1 w 19"/>
                  <a:gd name="T9" fmla="*/ 16 h 27"/>
                  <a:gd name="T10" fmla="*/ 3 w 19"/>
                  <a:gd name="T11" fmla="*/ 27 h 27"/>
                  <a:gd name="T12" fmla="*/ 12 w 19"/>
                  <a:gd name="T13" fmla="*/ 20 h 27"/>
                  <a:gd name="T14" fmla="*/ 17 w 19"/>
                  <a:gd name="T15" fmla="*/ 14 h 27"/>
                  <a:gd name="T16" fmla="*/ 18 w 19"/>
                  <a:gd name="T17" fmla="*/ 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27">
                    <a:moveTo>
                      <a:pt x="18" y="6"/>
                    </a:moveTo>
                    <a:cubicBezTo>
                      <a:pt x="17" y="4"/>
                      <a:pt x="16" y="2"/>
                      <a:pt x="13" y="1"/>
                    </a:cubicBezTo>
                    <a:cubicBezTo>
                      <a:pt x="11" y="0"/>
                      <a:pt x="9" y="1"/>
                      <a:pt x="7" y="2"/>
                    </a:cubicBezTo>
                    <a:cubicBezTo>
                      <a:pt x="5" y="3"/>
                      <a:pt x="3" y="5"/>
                      <a:pt x="2" y="8"/>
                    </a:cubicBezTo>
                    <a:cubicBezTo>
                      <a:pt x="1" y="11"/>
                      <a:pt x="0" y="13"/>
                      <a:pt x="1" y="16"/>
                    </a:cubicBezTo>
                    <a:cubicBezTo>
                      <a:pt x="2" y="19"/>
                      <a:pt x="4" y="24"/>
                      <a:pt x="3" y="27"/>
                    </a:cubicBezTo>
                    <a:cubicBezTo>
                      <a:pt x="4" y="24"/>
                      <a:pt x="10" y="22"/>
                      <a:pt x="12" y="20"/>
                    </a:cubicBezTo>
                    <a:cubicBezTo>
                      <a:pt x="15" y="19"/>
                      <a:pt x="16" y="17"/>
                      <a:pt x="17" y="14"/>
                    </a:cubicBezTo>
                    <a:cubicBezTo>
                      <a:pt x="18" y="12"/>
                      <a:pt x="19" y="9"/>
                      <a:pt x="1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/>
              <a:lstStyle/>
              <a:p>
                <a:endParaRPr lang="zh-CN" altLang="en-US" sz="4265"/>
              </a:p>
            </p:txBody>
          </p:sp>
          <p:sp>
            <p:nvSpPr>
              <p:cNvPr id="82" name="Freeform 20"/>
              <p:cNvSpPr/>
              <p:nvPr/>
            </p:nvSpPr>
            <p:spPr bwMode="auto">
              <a:xfrm>
                <a:off x="7258051" y="5495925"/>
                <a:ext cx="104775" cy="63500"/>
              </a:xfrm>
              <a:custGeom>
                <a:avLst/>
                <a:gdLst>
                  <a:gd name="T0" fmla="*/ 26 w 28"/>
                  <a:gd name="T1" fmla="*/ 12 h 17"/>
                  <a:gd name="T2" fmla="*/ 27 w 28"/>
                  <a:gd name="T3" fmla="*/ 6 h 17"/>
                  <a:gd name="T4" fmla="*/ 22 w 28"/>
                  <a:gd name="T5" fmla="*/ 1 h 17"/>
                  <a:gd name="T6" fmla="*/ 14 w 28"/>
                  <a:gd name="T7" fmla="*/ 0 h 17"/>
                  <a:gd name="T8" fmla="*/ 8 w 28"/>
                  <a:gd name="T9" fmla="*/ 5 h 17"/>
                  <a:gd name="T10" fmla="*/ 0 w 28"/>
                  <a:gd name="T11" fmla="*/ 13 h 17"/>
                  <a:gd name="T12" fmla="*/ 11 w 28"/>
                  <a:gd name="T13" fmla="*/ 16 h 17"/>
                  <a:gd name="T14" fmla="*/ 19 w 28"/>
                  <a:gd name="T15" fmla="*/ 17 h 17"/>
                  <a:gd name="T16" fmla="*/ 26 w 2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7">
                    <a:moveTo>
                      <a:pt x="26" y="12"/>
                    </a:moveTo>
                    <a:cubicBezTo>
                      <a:pt x="27" y="10"/>
                      <a:pt x="28" y="8"/>
                      <a:pt x="27" y="6"/>
                    </a:cubicBezTo>
                    <a:cubicBezTo>
                      <a:pt x="26" y="3"/>
                      <a:pt x="25" y="2"/>
                      <a:pt x="22" y="1"/>
                    </a:cubicBezTo>
                    <a:cubicBezTo>
                      <a:pt x="20" y="0"/>
                      <a:pt x="17" y="0"/>
                      <a:pt x="14" y="0"/>
                    </a:cubicBezTo>
                    <a:cubicBezTo>
                      <a:pt x="12" y="1"/>
                      <a:pt x="9" y="2"/>
                      <a:pt x="8" y="5"/>
                    </a:cubicBezTo>
                    <a:cubicBezTo>
                      <a:pt x="6" y="7"/>
                      <a:pt x="3" y="12"/>
                      <a:pt x="0" y="13"/>
                    </a:cubicBezTo>
                    <a:cubicBezTo>
                      <a:pt x="3" y="12"/>
                      <a:pt x="8" y="15"/>
                      <a:pt x="11" y="16"/>
                    </a:cubicBezTo>
                    <a:cubicBezTo>
                      <a:pt x="13" y="17"/>
                      <a:pt x="16" y="17"/>
                      <a:pt x="19" y="17"/>
                    </a:cubicBezTo>
                    <a:cubicBezTo>
                      <a:pt x="22" y="16"/>
                      <a:pt x="24" y="14"/>
                      <a:pt x="2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/>
              <a:lstStyle/>
              <a:p>
                <a:endParaRPr lang="zh-CN" altLang="en-US" sz="4265"/>
              </a:p>
            </p:txBody>
          </p:sp>
          <p:sp>
            <p:nvSpPr>
              <p:cNvPr id="83" name="Freeform 21"/>
              <p:cNvSpPr/>
              <p:nvPr/>
            </p:nvSpPr>
            <p:spPr bwMode="auto">
              <a:xfrm>
                <a:off x="6443663" y="5649913"/>
                <a:ext cx="104775" cy="65088"/>
              </a:xfrm>
              <a:custGeom>
                <a:avLst/>
                <a:gdLst>
                  <a:gd name="T0" fmla="*/ 3 w 28"/>
                  <a:gd name="T1" fmla="*/ 14 h 17"/>
                  <a:gd name="T2" fmla="*/ 0 w 28"/>
                  <a:gd name="T3" fmla="*/ 8 h 17"/>
                  <a:gd name="T4" fmla="*/ 3 w 28"/>
                  <a:gd name="T5" fmla="*/ 2 h 17"/>
                  <a:gd name="T6" fmla="*/ 11 w 28"/>
                  <a:gd name="T7" fmla="*/ 0 h 17"/>
                  <a:gd name="T8" fmla="*/ 18 w 28"/>
                  <a:gd name="T9" fmla="*/ 3 h 17"/>
                  <a:gd name="T10" fmla="*/ 28 w 28"/>
                  <a:gd name="T11" fmla="*/ 8 h 17"/>
                  <a:gd name="T12" fmla="*/ 18 w 28"/>
                  <a:gd name="T13" fmla="*/ 14 h 17"/>
                  <a:gd name="T14" fmla="*/ 11 w 28"/>
                  <a:gd name="T15" fmla="*/ 17 h 17"/>
                  <a:gd name="T16" fmla="*/ 3 w 28"/>
                  <a:gd name="T17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7">
                    <a:moveTo>
                      <a:pt x="3" y="14"/>
                    </a:moveTo>
                    <a:cubicBezTo>
                      <a:pt x="1" y="13"/>
                      <a:pt x="0" y="11"/>
                      <a:pt x="0" y="8"/>
                    </a:cubicBezTo>
                    <a:cubicBezTo>
                      <a:pt x="0" y="6"/>
                      <a:pt x="1" y="4"/>
                      <a:pt x="3" y="2"/>
                    </a:cubicBezTo>
                    <a:cubicBezTo>
                      <a:pt x="5" y="1"/>
                      <a:pt x="8" y="0"/>
                      <a:pt x="11" y="0"/>
                    </a:cubicBezTo>
                    <a:cubicBezTo>
                      <a:pt x="14" y="0"/>
                      <a:pt x="16" y="1"/>
                      <a:pt x="18" y="3"/>
                    </a:cubicBezTo>
                    <a:cubicBezTo>
                      <a:pt x="21" y="4"/>
                      <a:pt x="25" y="8"/>
                      <a:pt x="28" y="8"/>
                    </a:cubicBezTo>
                    <a:cubicBezTo>
                      <a:pt x="25" y="8"/>
                      <a:pt x="21" y="13"/>
                      <a:pt x="18" y="14"/>
                    </a:cubicBezTo>
                    <a:cubicBezTo>
                      <a:pt x="16" y="16"/>
                      <a:pt x="14" y="17"/>
                      <a:pt x="11" y="17"/>
                    </a:cubicBezTo>
                    <a:cubicBezTo>
                      <a:pt x="8" y="17"/>
                      <a:pt x="5" y="16"/>
                      <a:pt x="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/>
              <a:lstStyle/>
              <a:p>
                <a:endParaRPr lang="zh-CN" altLang="en-US" sz="4265"/>
              </a:p>
            </p:txBody>
          </p:sp>
          <p:sp>
            <p:nvSpPr>
              <p:cNvPr id="84" name="Freeform 22"/>
              <p:cNvSpPr/>
              <p:nvPr/>
            </p:nvSpPr>
            <p:spPr bwMode="auto">
              <a:xfrm>
                <a:off x="6553201" y="5348288"/>
                <a:ext cx="82550" cy="85725"/>
              </a:xfrm>
              <a:custGeom>
                <a:avLst/>
                <a:gdLst>
                  <a:gd name="T0" fmla="*/ 1 w 22"/>
                  <a:gd name="T1" fmla="*/ 9 h 23"/>
                  <a:gd name="T2" fmla="*/ 3 w 22"/>
                  <a:gd name="T3" fmla="*/ 3 h 23"/>
                  <a:gd name="T4" fmla="*/ 9 w 22"/>
                  <a:gd name="T5" fmla="*/ 1 h 23"/>
                  <a:gd name="T6" fmla="*/ 16 w 22"/>
                  <a:gd name="T7" fmla="*/ 4 h 23"/>
                  <a:gd name="T8" fmla="*/ 20 w 22"/>
                  <a:gd name="T9" fmla="*/ 12 h 23"/>
                  <a:gd name="T10" fmla="*/ 22 w 22"/>
                  <a:gd name="T11" fmla="*/ 23 h 23"/>
                  <a:gd name="T12" fmla="*/ 11 w 22"/>
                  <a:gd name="T13" fmla="*/ 20 h 23"/>
                  <a:gd name="T14" fmla="*/ 4 w 22"/>
                  <a:gd name="T15" fmla="*/ 16 h 23"/>
                  <a:gd name="T16" fmla="*/ 1 w 22"/>
                  <a:gd name="T17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23">
                    <a:moveTo>
                      <a:pt x="1" y="9"/>
                    </a:moveTo>
                    <a:cubicBezTo>
                      <a:pt x="0" y="7"/>
                      <a:pt x="1" y="4"/>
                      <a:pt x="3" y="3"/>
                    </a:cubicBezTo>
                    <a:cubicBezTo>
                      <a:pt x="4" y="1"/>
                      <a:pt x="7" y="0"/>
                      <a:pt x="9" y="1"/>
                    </a:cubicBezTo>
                    <a:cubicBezTo>
                      <a:pt x="11" y="1"/>
                      <a:pt x="14" y="2"/>
                      <a:pt x="16" y="4"/>
                    </a:cubicBezTo>
                    <a:cubicBezTo>
                      <a:pt x="18" y="7"/>
                      <a:pt x="19" y="9"/>
                      <a:pt x="20" y="12"/>
                    </a:cubicBezTo>
                    <a:cubicBezTo>
                      <a:pt x="20" y="14"/>
                      <a:pt x="20" y="20"/>
                      <a:pt x="22" y="23"/>
                    </a:cubicBezTo>
                    <a:cubicBezTo>
                      <a:pt x="20" y="20"/>
                      <a:pt x="14" y="20"/>
                      <a:pt x="11" y="20"/>
                    </a:cubicBezTo>
                    <a:cubicBezTo>
                      <a:pt x="9" y="20"/>
                      <a:pt x="6" y="18"/>
                      <a:pt x="4" y="16"/>
                    </a:cubicBezTo>
                    <a:cubicBezTo>
                      <a:pt x="2" y="14"/>
                      <a:pt x="1" y="12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/>
              <a:lstStyle/>
              <a:p>
                <a:endParaRPr lang="zh-CN" altLang="en-US" sz="4265"/>
              </a:p>
            </p:txBody>
          </p:sp>
          <p:sp>
            <p:nvSpPr>
              <p:cNvPr id="85" name="Freeform 23"/>
              <p:cNvSpPr/>
              <p:nvPr/>
            </p:nvSpPr>
            <p:spPr bwMode="auto">
              <a:xfrm>
                <a:off x="6696076" y="5253038"/>
                <a:ext cx="71438" cy="101600"/>
              </a:xfrm>
              <a:custGeom>
                <a:avLst/>
                <a:gdLst>
                  <a:gd name="T0" fmla="*/ 1 w 19"/>
                  <a:gd name="T1" fmla="*/ 6 h 27"/>
                  <a:gd name="T2" fmla="*/ 6 w 19"/>
                  <a:gd name="T3" fmla="*/ 1 h 27"/>
                  <a:gd name="T4" fmla="*/ 12 w 19"/>
                  <a:gd name="T5" fmla="*/ 2 h 27"/>
                  <a:gd name="T6" fmla="*/ 17 w 19"/>
                  <a:gd name="T7" fmla="*/ 8 h 27"/>
                  <a:gd name="T8" fmla="*/ 18 w 19"/>
                  <a:gd name="T9" fmla="*/ 16 h 27"/>
                  <a:gd name="T10" fmla="*/ 16 w 19"/>
                  <a:gd name="T11" fmla="*/ 27 h 27"/>
                  <a:gd name="T12" fmla="*/ 7 w 19"/>
                  <a:gd name="T13" fmla="*/ 20 h 27"/>
                  <a:gd name="T14" fmla="*/ 2 w 19"/>
                  <a:gd name="T15" fmla="*/ 14 h 27"/>
                  <a:gd name="T16" fmla="*/ 1 w 19"/>
                  <a:gd name="T17" fmla="*/ 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27">
                    <a:moveTo>
                      <a:pt x="1" y="6"/>
                    </a:moveTo>
                    <a:cubicBezTo>
                      <a:pt x="2" y="4"/>
                      <a:pt x="3" y="2"/>
                      <a:pt x="6" y="1"/>
                    </a:cubicBezTo>
                    <a:cubicBezTo>
                      <a:pt x="8" y="0"/>
                      <a:pt x="10" y="1"/>
                      <a:pt x="12" y="2"/>
                    </a:cubicBezTo>
                    <a:cubicBezTo>
                      <a:pt x="14" y="3"/>
                      <a:pt x="16" y="5"/>
                      <a:pt x="17" y="8"/>
                    </a:cubicBezTo>
                    <a:cubicBezTo>
                      <a:pt x="18" y="11"/>
                      <a:pt x="19" y="13"/>
                      <a:pt x="18" y="16"/>
                    </a:cubicBezTo>
                    <a:cubicBezTo>
                      <a:pt x="17" y="19"/>
                      <a:pt x="15" y="24"/>
                      <a:pt x="16" y="27"/>
                    </a:cubicBezTo>
                    <a:cubicBezTo>
                      <a:pt x="15" y="24"/>
                      <a:pt x="9" y="22"/>
                      <a:pt x="7" y="20"/>
                    </a:cubicBezTo>
                    <a:cubicBezTo>
                      <a:pt x="4" y="19"/>
                      <a:pt x="3" y="17"/>
                      <a:pt x="2" y="14"/>
                    </a:cubicBezTo>
                    <a:cubicBezTo>
                      <a:pt x="1" y="12"/>
                      <a:pt x="0" y="9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/>
              <a:lstStyle/>
              <a:p>
                <a:endParaRPr lang="zh-CN" altLang="en-US" sz="4265"/>
              </a:p>
            </p:txBody>
          </p:sp>
          <p:sp>
            <p:nvSpPr>
              <p:cNvPr id="86" name="Freeform 24"/>
              <p:cNvSpPr/>
              <p:nvPr/>
            </p:nvSpPr>
            <p:spPr bwMode="auto">
              <a:xfrm>
                <a:off x="6462713" y="5495925"/>
                <a:ext cx="104775" cy="63500"/>
              </a:xfrm>
              <a:custGeom>
                <a:avLst/>
                <a:gdLst>
                  <a:gd name="T0" fmla="*/ 3 w 28"/>
                  <a:gd name="T1" fmla="*/ 12 h 17"/>
                  <a:gd name="T2" fmla="*/ 1 w 28"/>
                  <a:gd name="T3" fmla="*/ 6 h 17"/>
                  <a:gd name="T4" fmla="*/ 6 w 28"/>
                  <a:gd name="T5" fmla="*/ 1 h 17"/>
                  <a:gd name="T6" fmla="*/ 14 w 28"/>
                  <a:gd name="T7" fmla="*/ 0 h 17"/>
                  <a:gd name="T8" fmla="*/ 20 w 28"/>
                  <a:gd name="T9" fmla="*/ 5 h 17"/>
                  <a:gd name="T10" fmla="*/ 28 w 28"/>
                  <a:gd name="T11" fmla="*/ 13 h 17"/>
                  <a:gd name="T12" fmla="*/ 17 w 28"/>
                  <a:gd name="T13" fmla="*/ 16 h 17"/>
                  <a:gd name="T14" fmla="*/ 9 w 28"/>
                  <a:gd name="T15" fmla="*/ 17 h 17"/>
                  <a:gd name="T16" fmla="*/ 3 w 2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7">
                    <a:moveTo>
                      <a:pt x="3" y="12"/>
                    </a:moveTo>
                    <a:cubicBezTo>
                      <a:pt x="1" y="10"/>
                      <a:pt x="0" y="8"/>
                      <a:pt x="1" y="6"/>
                    </a:cubicBezTo>
                    <a:cubicBezTo>
                      <a:pt x="2" y="3"/>
                      <a:pt x="3" y="2"/>
                      <a:pt x="6" y="1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1"/>
                      <a:pt x="19" y="2"/>
                      <a:pt x="20" y="5"/>
                    </a:cubicBezTo>
                    <a:cubicBezTo>
                      <a:pt x="22" y="7"/>
                      <a:pt x="25" y="12"/>
                      <a:pt x="28" y="13"/>
                    </a:cubicBezTo>
                    <a:cubicBezTo>
                      <a:pt x="25" y="12"/>
                      <a:pt x="20" y="15"/>
                      <a:pt x="17" y="16"/>
                    </a:cubicBezTo>
                    <a:cubicBezTo>
                      <a:pt x="15" y="17"/>
                      <a:pt x="12" y="17"/>
                      <a:pt x="9" y="17"/>
                    </a:cubicBezTo>
                    <a:cubicBezTo>
                      <a:pt x="6" y="16"/>
                      <a:pt x="4" y="14"/>
                      <a:pt x="3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/>
              <a:lstStyle/>
              <a:p>
                <a:endParaRPr lang="zh-CN" altLang="en-US" sz="4265"/>
              </a:p>
            </p:txBody>
          </p:sp>
        </p:grpSp>
      </p:grpSp>
      <p:sp>
        <p:nvSpPr>
          <p:cNvPr id="68" name="KSO_Shape"/>
          <p:cNvSpPr/>
          <p:nvPr/>
        </p:nvSpPr>
        <p:spPr bwMode="auto">
          <a:xfrm>
            <a:off x="10453891" y="3407485"/>
            <a:ext cx="370549" cy="366843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70" name="Freeform 151"/>
          <p:cNvSpPr>
            <a:spLocks noEditPoints="1"/>
          </p:cNvSpPr>
          <p:nvPr/>
        </p:nvSpPr>
        <p:spPr bwMode="auto">
          <a:xfrm>
            <a:off x="10515041" y="1758154"/>
            <a:ext cx="248248" cy="371637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10475527" y="5034249"/>
            <a:ext cx="327277" cy="381611"/>
            <a:chOff x="944563" y="3860794"/>
            <a:chExt cx="392112" cy="457207"/>
          </a:xfrm>
        </p:grpSpPr>
        <p:sp>
          <p:nvSpPr>
            <p:cNvPr id="24" name="Freeform 12"/>
            <p:cNvSpPr/>
            <p:nvPr/>
          </p:nvSpPr>
          <p:spPr bwMode="auto">
            <a:xfrm>
              <a:off x="1065213" y="3990974"/>
              <a:ext cx="146051" cy="33339"/>
            </a:xfrm>
            <a:custGeom>
              <a:avLst/>
              <a:gdLst>
                <a:gd name="T0" fmla="*/ 11 w 109"/>
                <a:gd name="T1" fmla="*/ 0 h 25"/>
                <a:gd name="T2" fmla="*/ 0 w 109"/>
                <a:gd name="T3" fmla="*/ 10 h 25"/>
                <a:gd name="T4" fmla="*/ 10 w 109"/>
                <a:gd name="T5" fmla="*/ 20 h 25"/>
                <a:gd name="T6" fmla="*/ 98 w 109"/>
                <a:gd name="T7" fmla="*/ 25 h 25"/>
                <a:gd name="T8" fmla="*/ 108 w 109"/>
                <a:gd name="T9" fmla="*/ 16 h 25"/>
                <a:gd name="T10" fmla="*/ 99 w 109"/>
                <a:gd name="T11" fmla="*/ 5 h 25"/>
                <a:gd name="T12" fmla="*/ 11 w 109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">
                  <a:moveTo>
                    <a:pt x="11" y="0"/>
                  </a:moveTo>
                  <a:cubicBezTo>
                    <a:pt x="5" y="0"/>
                    <a:pt x="1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103" y="25"/>
                    <a:pt x="108" y="21"/>
                    <a:pt x="108" y="16"/>
                  </a:cubicBezTo>
                  <a:cubicBezTo>
                    <a:pt x="109" y="10"/>
                    <a:pt x="104" y="6"/>
                    <a:pt x="99" y="5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1063625" y="3860794"/>
              <a:ext cx="141287" cy="125413"/>
            </a:xfrm>
            <a:custGeom>
              <a:avLst/>
              <a:gdLst>
                <a:gd name="T0" fmla="*/ 75 w 89"/>
                <a:gd name="T1" fmla="*/ 79 h 79"/>
                <a:gd name="T2" fmla="*/ 89 w 89"/>
                <a:gd name="T3" fmla="*/ 36 h 79"/>
                <a:gd name="T4" fmla="*/ 63 w 89"/>
                <a:gd name="T5" fmla="*/ 20 h 79"/>
                <a:gd name="T6" fmla="*/ 57 w 89"/>
                <a:gd name="T7" fmla="*/ 57 h 79"/>
                <a:gd name="T8" fmla="*/ 56 w 89"/>
                <a:gd name="T9" fmla="*/ 10 h 79"/>
                <a:gd name="T10" fmla="*/ 42 w 89"/>
                <a:gd name="T11" fmla="*/ 9 h 79"/>
                <a:gd name="T12" fmla="*/ 44 w 89"/>
                <a:gd name="T13" fmla="*/ 53 h 79"/>
                <a:gd name="T14" fmla="*/ 29 w 89"/>
                <a:gd name="T15" fmla="*/ 0 h 79"/>
                <a:gd name="T16" fmla="*/ 0 w 89"/>
                <a:gd name="T17" fmla="*/ 9 h 79"/>
                <a:gd name="T18" fmla="*/ 23 w 89"/>
                <a:gd name="T19" fmla="*/ 73 h 79"/>
                <a:gd name="T20" fmla="*/ 75 w 89"/>
                <a:gd name="T2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79">
                  <a:moveTo>
                    <a:pt x="75" y="79"/>
                  </a:moveTo>
                  <a:lnTo>
                    <a:pt x="89" y="36"/>
                  </a:lnTo>
                  <a:lnTo>
                    <a:pt x="63" y="20"/>
                  </a:lnTo>
                  <a:lnTo>
                    <a:pt x="57" y="57"/>
                  </a:lnTo>
                  <a:lnTo>
                    <a:pt x="56" y="10"/>
                  </a:lnTo>
                  <a:lnTo>
                    <a:pt x="42" y="9"/>
                  </a:lnTo>
                  <a:lnTo>
                    <a:pt x="44" y="53"/>
                  </a:lnTo>
                  <a:lnTo>
                    <a:pt x="29" y="0"/>
                  </a:lnTo>
                  <a:lnTo>
                    <a:pt x="0" y="9"/>
                  </a:lnTo>
                  <a:lnTo>
                    <a:pt x="23" y="73"/>
                  </a:lnTo>
                  <a:lnTo>
                    <a:pt x="75" y="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4"/>
            <p:cNvSpPr>
              <a:spLocks noEditPoints="1"/>
            </p:cNvSpPr>
            <p:nvPr/>
          </p:nvSpPr>
          <p:spPr bwMode="auto">
            <a:xfrm>
              <a:off x="944563" y="4030664"/>
              <a:ext cx="392112" cy="287337"/>
            </a:xfrm>
            <a:custGeom>
              <a:avLst/>
              <a:gdLst>
                <a:gd name="T0" fmla="*/ 285 w 294"/>
                <a:gd name="T1" fmla="*/ 204 h 215"/>
                <a:gd name="T2" fmla="*/ 261 w 294"/>
                <a:gd name="T3" fmla="*/ 190 h 215"/>
                <a:gd name="T4" fmla="*/ 266 w 294"/>
                <a:gd name="T5" fmla="*/ 153 h 215"/>
                <a:gd name="T6" fmla="*/ 256 w 294"/>
                <a:gd name="T7" fmla="*/ 139 h 215"/>
                <a:gd name="T8" fmla="*/ 266 w 294"/>
                <a:gd name="T9" fmla="*/ 133 h 215"/>
                <a:gd name="T10" fmla="*/ 242 w 294"/>
                <a:gd name="T11" fmla="*/ 60 h 215"/>
                <a:gd name="T12" fmla="*/ 230 w 294"/>
                <a:gd name="T13" fmla="*/ 55 h 215"/>
                <a:gd name="T14" fmla="*/ 229 w 294"/>
                <a:gd name="T15" fmla="*/ 43 h 215"/>
                <a:gd name="T16" fmla="*/ 187 w 294"/>
                <a:gd name="T17" fmla="*/ 4 h 215"/>
                <a:gd name="T18" fmla="*/ 99 w 294"/>
                <a:gd name="T19" fmla="*/ 0 h 215"/>
                <a:gd name="T20" fmla="*/ 46 w 294"/>
                <a:gd name="T21" fmla="*/ 73 h 215"/>
                <a:gd name="T22" fmla="*/ 55 w 294"/>
                <a:gd name="T23" fmla="*/ 80 h 215"/>
                <a:gd name="T24" fmla="*/ 40 w 294"/>
                <a:gd name="T25" fmla="*/ 85 h 215"/>
                <a:gd name="T26" fmla="*/ 29 w 294"/>
                <a:gd name="T27" fmla="*/ 197 h 215"/>
                <a:gd name="T28" fmla="*/ 5 w 294"/>
                <a:gd name="T29" fmla="*/ 200 h 215"/>
                <a:gd name="T30" fmla="*/ 0 w 294"/>
                <a:gd name="T31" fmla="*/ 215 h 215"/>
                <a:gd name="T32" fmla="*/ 294 w 294"/>
                <a:gd name="T33" fmla="*/ 215 h 215"/>
                <a:gd name="T34" fmla="*/ 285 w 294"/>
                <a:gd name="T35" fmla="*/ 204 h 215"/>
                <a:gd name="T36" fmla="*/ 177 w 294"/>
                <a:gd name="T37" fmla="*/ 161 h 215"/>
                <a:gd name="T38" fmla="*/ 153 w 294"/>
                <a:gd name="T39" fmla="*/ 173 h 215"/>
                <a:gd name="T40" fmla="*/ 153 w 294"/>
                <a:gd name="T41" fmla="*/ 184 h 215"/>
                <a:gd name="T42" fmla="*/ 139 w 294"/>
                <a:gd name="T43" fmla="*/ 184 h 215"/>
                <a:gd name="T44" fmla="*/ 139 w 294"/>
                <a:gd name="T45" fmla="*/ 172 h 215"/>
                <a:gd name="T46" fmla="*/ 117 w 294"/>
                <a:gd name="T47" fmla="*/ 163 h 215"/>
                <a:gd name="T48" fmla="*/ 107 w 294"/>
                <a:gd name="T49" fmla="*/ 133 h 215"/>
                <a:gd name="T50" fmla="*/ 107 w 294"/>
                <a:gd name="T51" fmla="*/ 127 h 215"/>
                <a:gd name="T52" fmla="*/ 139 w 294"/>
                <a:gd name="T53" fmla="*/ 127 h 215"/>
                <a:gd name="T54" fmla="*/ 139 w 294"/>
                <a:gd name="T55" fmla="*/ 135 h 215"/>
                <a:gd name="T56" fmla="*/ 140 w 294"/>
                <a:gd name="T57" fmla="*/ 150 h 215"/>
                <a:gd name="T58" fmla="*/ 144 w 294"/>
                <a:gd name="T59" fmla="*/ 153 h 215"/>
                <a:gd name="T60" fmla="*/ 149 w 294"/>
                <a:gd name="T61" fmla="*/ 151 h 215"/>
                <a:gd name="T62" fmla="*/ 150 w 294"/>
                <a:gd name="T63" fmla="*/ 145 h 215"/>
                <a:gd name="T64" fmla="*/ 149 w 294"/>
                <a:gd name="T65" fmla="*/ 130 h 215"/>
                <a:gd name="T66" fmla="*/ 139 w 294"/>
                <a:gd name="T67" fmla="*/ 120 h 215"/>
                <a:gd name="T68" fmla="*/ 119 w 294"/>
                <a:gd name="T69" fmla="*/ 107 h 215"/>
                <a:gd name="T70" fmla="*/ 110 w 294"/>
                <a:gd name="T71" fmla="*/ 95 h 215"/>
                <a:gd name="T72" fmla="*/ 107 w 294"/>
                <a:gd name="T73" fmla="*/ 77 h 215"/>
                <a:gd name="T74" fmla="*/ 115 w 294"/>
                <a:gd name="T75" fmla="*/ 55 h 215"/>
                <a:gd name="T76" fmla="*/ 139 w 294"/>
                <a:gd name="T77" fmla="*/ 45 h 215"/>
                <a:gd name="T78" fmla="*/ 139 w 294"/>
                <a:gd name="T79" fmla="*/ 35 h 215"/>
                <a:gd name="T80" fmla="*/ 153 w 294"/>
                <a:gd name="T81" fmla="*/ 35 h 215"/>
                <a:gd name="T82" fmla="*/ 153 w 294"/>
                <a:gd name="T83" fmla="*/ 45 h 215"/>
                <a:gd name="T84" fmla="*/ 175 w 294"/>
                <a:gd name="T85" fmla="*/ 55 h 215"/>
                <a:gd name="T86" fmla="*/ 182 w 294"/>
                <a:gd name="T87" fmla="*/ 77 h 215"/>
                <a:gd name="T88" fmla="*/ 182 w 294"/>
                <a:gd name="T89" fmla="*/ 83 h 215"/>
                <a:gd name="T90" fmla="*/ 150 w 294"/>
                <a:gd name="T91" fmla="*/ 83 h 215"/>
                <a:gd name="T92" fmla="*/ 150 w 294"/>
                <a:gd name="T93" fmla="*/ 78 h 215"/>
                <a:gd name="T94" fmla="*/ 149 w 294"/>
                <a:gd name="T95" fmla="*/ 67 h 215"/>
                <a:gd name="T96" fmla="*/ 145 w 294"/>
                <a:gd name="T97" fmla="*/ 64 h 215"/>
                <a:gd name="T98" fmla="*/ 140 w 294"/>
                <a:gd name="T99" fmla="*/ 66 h 215"/>
                <a:gd name="T100" fmla="*/ 139 w 294"/>
                <a:gd name="T101" fmla="*/ 73 h 215"/>
                <a:gd name="T102" fmla="*/ 142 w 294"/>
                <a:gd name="T103" fmla="*/ 83 h 215"/>
                <a:gd name="T104" fmla="*/ 159 w 294"/>
                <a:gd name="T105" fmla="*/ 95 h 215"/>
                <a:gd name="T106" fmla="*/ 175 w 294"/>
                <a:gd name="T107" fmla="*/ 106 h 215"/>
                <a:gd name="T108" fmla="*/ 182 w 294"/>
                <a:gd name="T109" fmla="*/ 117 h 215"/>
                <a:gd name="T110" fmla="*/ 185 w 294"/>
                <a:gd name="T111" fmla="*/ 134 h 215"/>
                <a:gd name="T112" fmla="*/ 177 w 294"/>
                <a:gd name="T113" fmla="*/ 16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4" h="215">
                  <a:moveTo>
                    <a:pt x="285" y="204"/>
                  </a:moveTo>
                  <a:cubicBezTo>
                    <a:pt x="277" y="199"/>
                    <a:pt x="269" y="195"/>
                    <a:pt x="261" y="190"/>
                  </a:cubicBezTo>
                  <a:cubicBezTo>
                    <a:pt x="264" y="177"/>
                    <a:pt x="266" y="165"/>
                    <a:pt x="266" y="153"/>
                  </a:cubicBezTo>
                  <a:cubicBezTo>
                    <a:pt x="256" y="139"/>
                    <a:pt x="256" y="139"/>
                    <a:pt x="256" y="139"/>
                  </a:cubicBezTo>
                  <a:cubicBezTo>
                    <a:pt x="266" y="133"/>
                    <a:pt x="266" y="133"/>
                    <a:pt x="266" y="133"/>
                  </a:cubicBezTo>
                  <a:cubicBezTo>
                    <a:pt x="264" y="106"/>
                    <a:pt x="255" y="82"/>
                    <a:pt x="242" y="60"/>
                  </a:cubicBezTo>
                  <a:cubicBezTo>
                    <a:pt x="230" y="55"/>
                    <a:pt x="230" y="55"/>
                    <a:pt x="230" y="55"/>
                  </a:cubicBezTo>
                  <a:cubicBezTo>
                    <a:pt x="229" y="43"/>
                    <a:pt x="229" y="43"/>
                    <a:pt x="229" y="43"/>
                  </a:cubicBezTo>
                  <a:cubicBezTo>
                    <a:pt x="217" y="29"/>
                    <a:pt x="203" y="16"/>
                    <a:pt x="187" y="4"/>
                  </a:cubicBezTo>
                  <a:cubicBezTo>
                    <a:pt x="158" y="3"/>
                    <a:pt x="129" y="1"/>
                    <a:pt x="99" y="0"/>
                  </a:cubicBezTo>
                  <a:cubicBezTo>
                    <a:pt x="78" y="24"/>
                    <a:pt x="60" y="48"/>
                    <a:pt x="46" y="73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24" y="121"/>
                    <a:pt x="18" y="158"/>
                    <a:pt x="29" y="197"/>
                  </a:cubicBezTo>
                  <a:cubicBezTo>
                    <a:pt x="21" y="198"/>
                    <a:pt x="13" y="199"/>
                    <a:pt x="5" y="200"/>
                  </a:cubicBezTo>
                  <a:cubicBezTo>
                    <a:pt x="3" y="205"/>
                    <a:pt x="2" y="210"/>
                    <a:pt x="0" y="215"/>
                  </a:cubicBezTo>
                  <a:cubicBezTo>
                    <a:pt x="98" y="215"/>
                    <a:pt x="196" y="215"/>
                    <a:pt x="294" y="215"/>
                  </a:cubicBezTo>
                  <a:cubicBezTo>
                    <a:pt x="291" y="211"/>
                    <a:pt x="288" y="207"/>
                    <a:pt x="285" y="204"/>
                  </a:cubicBezTo>
                  <a:close/>
                  <a:moveTo>
                    <a:pt x="177" y="161"/>
                  </a:moveTo>
                  <a:cubicBezTo>
                    <a:pt x="172" y="167"/>
                    <a:pt x="164" y="171"/>
                    <a:pt x="153" y="173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39" y="184"/>
                    <a:pt x="139" y="184"/>
                    <a:pt x="139" y="184"/>
                  </a:cubicBezTo>
                  <a:cubicBezTo>
                    <a:pt x="139" y="172"/>
                    <a:pt x="139" y="172"/>
                    <a:pt x="139" y="172"/>
                  </a:cubicBezTo>
                  <a:cubicBezTo>
                    <a:pt x="130" y="171"/>
                    <a:pt x="123" y="168"/>
                    <a:pt x="117" y="163"/>
                  </a:cubicBezTo>
                  <a:cubicBezTo>
                    <a:pt x="110" y="157"/>
                    <a:pt x="107" y="147"/>
                    <a:pt x="107" y="133"/>
                  </a:cubicBezTo>
                  <a:cubicBezTo>
                    <a:pt x="107" y="127"/>
                    <a:pt x="107" y="127"/>
                    <a:pt x="107" y="127"/>
                  </a:cubicBezTo>
                  <a:cubicBezTo>
                    <a:pt x="139" y="127"/>
                    <a:pt x="139" y="127"/>
                    <a:pt x="139" y="127"/>
                  </a:cubicBezTo>
                  <a:cubicBezTo>
                    <a:pt x="139" y="135"/>
                    <a:pt x="139" y="135"/>
                    <a:pt x="139" y="135"/>
                  </a:cubicBezTo>
                  <a:cubicBezTo>
                    <a:pt x="139" y="143"/>
                    <a:pt x="139" y="148"/>
                    <a:pt x="140" y="150"/>
                  </a:cubicBezTo>
                  <a:cubicBezTo>
                    <a:pt x="140" y="152"/>
                    <a:pt x="142" y="153"/>
                    <a:pt x="144" y="153"/>
                  </a:cubicBezTo>
                  <a:cubicBezTo>
                    <a:pt x="146" y="153"/>
                    <a:pt x="148" y="153"/>
                    <a:pt x="149" y="151"/>
                  </a:cubicBezTo>
                  <a:cubicBezTo>
                    <a:pt x="150" y="150"/>
                    <a:pt x="150" y="148"/>
                    <a:pt x="150" y="145"/>
                  </a:cubicBezTo>
                  <a:cubicBezTo>
                    <a:pt x="150" y="138"/>
                    <a:pt x="150" y="133"/>
                    <a:pt x="149" y="130"/>
                  </a:cubicBezTo>
                  <a:cubicBezTo>
                    <a:pt x="148" y="127"/>
                    <a:pt x="145" y="123"/>
                    <a:pt x="139" y="120"/>
                  </a:cubicBezTo>
                  <a:cubicBezTo>
                    <a:pt x="129" y="114"/>
                    <a:pt x="123" y="109"/>
                    <a:pt x="119" y="107"/>
                  </a:cubicBezTo>
                  <a:cubicBezTo>
                    <a:pt x="116" y="104"/>
                    <a:pt x="113" y="100"/>
                    <a:pt x="110" y="95"/>
                  </a:cubicBezTo>
                  <a:cubicBezTo>
                    <a:pt x="108" y="90"/>
                    <a:pt x="107" y="84"/>
                    <a:pt x="107" y="77"/>
                  </a:cubicBezTo>
                  <a:cubicBezTo>
                    <a:pt x="107" y="68"/>
                    <a:pt x="109" y="61"/>
                    <a:pt x="115" y="55"/>
                  </a:cubicBezTo>
                  <a:cubicBezTo>
                    <a:pt x="120" y="50"/>
                    <a:pt x="128" y="47"/>
                    <a:pt x="139" y="45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53" y="35"/>
                    <a:pt x="153" y="35"/>
                    <a:pt x="153" y="35"/>
                  </a:cubicBezTo>
                  <a:cubicBezTo>
                    <a:pt x="153" y="45"/>
                    <a:pt x="153" y="45"/>
                    <a:pt x="153" y="45"/>
                  </a:cubicBezTo>
                  <a:cubicBezTo>
                    <a:pt x="163" y="47"/>
                    <a:pt x="170" y="50"/>
                    <a:pt x="175" y="55"/>
                  </a:cubicBezTo>
                  <a:cubicBezTo>
                    <a:pt x="180" y="60"/>
                    <a:pt x="182" y="68"/>
                    <a:pt x="182" y="77"/>
                  </a:cubicBezTo>
                  <a:cubicBezTo>
                    <a:pt x="182" y="78"/>
                    <a:pt x="182" y="80"/>
                    <a:pt x="182" y="83"/>
                  </a:cubicBezTo>
                  <a:cubicBezTo>
                    <a:pt x="150" y="83"/>
                    <a:pt x="150" y="83"/>
                    <a:pt x="150" y="83"/>
                  </a:cubicBezTo>
                  <a:cubicBezTo>
                    <a:pt x="150" y="78"/>
                    <a:pt x="150" y="78"/>
                    <a:pt x="150" y="78"/>
                  </a:cubicBezTo>
                  <a:cubicBezTo>
                    <a:pt x="150" y="72"/>
                    <a:pt x="150" y="68"/>
                    <a:pt x="149" y="67"/>
                  </a:cubicBezTo>
                  <a:cubicBezTo>
                    <a:pt x="149" y="65"/>
                    <a:pt x="147" y="64"/>
                    <a:pt x="145" y="64"/>
                  </a:cubicBezTo>
                  <a:cubicBezTo>
                    <a:pt x="143" y="64"/>
                    <a:pt x="141" y="65"/>
                    <a:pt x="140" y="66"/>
                  </a:cubicBezTo>
                  <a:cubicBezTo>
                    <a:pt x="139" y="68"/>
                    <a:pt x="139" y="70"/>
                    <a:pt x="139" y="73"/>
                  </a:cubicBezTo>
                  <a:cubicBezTo>
                    <a:pt x="139" y="78"/>
                    <a:pt x="140" y="81"/>
                    <a:pt x="142" y="83"/>
                  </a:cubicBezTo>
                  <a:cubicBezTo>
                    <a:pt x="144" y="85"/>
                    <a:pt x="149" y="89"/>
                    <a:pt x="159" y="95"/>
                  </a:cubicBezTo>
                  <a:cubicBezTo>
                    <a:pt x="167" y="100"/>
                    <a:pt x="172" y="103"/>
                    <a:pt x="175" y="106"/>
                  </a:cubicBezTo>
                  <a:cubicBezTo>
                    <a:pt x="178" y="109"/>
                    <a:pt x="180" y="112"/>
                    <a:pt x="182" y="117"/>
                  </a:cubicBezTo>
                  <a:cubicBezTo>
                    <a:pt x="184" y="122"/>
                    <a:pt x="185" y="127"/>
                    <a:pt x="185" y="134"/>
                  </a:cubicBezTo>
                  <a:cubicBezTo>
                    <a:pt x="185" y="146"/>
                    <a:pt x="183" y="154"/>
                    <a:pt x="177" y="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5" name="Freeform 15"/>
          <p:cNvSpPr>
            <a:spLocks noEditPoints="1"/>
          </p:cNvSpPr>
          <p:nvPr/>
        </p:nvSpPr>
        <p:spPr bwMode="auto">
          <a:xfrm>
            <a:off x="10440456" y="2607539"/>
            <a:ext cx="397419" cy="318213"/>
          </a:xfrm>
          <a:custGeom>
            <a:avLst/>
            <a:gdLst>
              <a:gd name="T0" fmla="*/ 93 w 341"/>
              <a:gd name="T1" fmla="*/ 57 h 272"/>
              <a:gd name="T2" fmla="*/ 318 w 341"/>
              <a:gd name="T3" fmla="*/ 57 h 272"/>
              <a:gd name="T4" fmla="*/ 327 w 341"/>
              <a:gd name="T5" fmla="*/ 59 h 272"/>
              <a:gd name="T6" fmla="*/ 205 w 341"/>
              <a:gd name="T7" fmla="*/ 152 h 272"/>
              <a:gd name="T8" fmla="*/ 82 w 341"/>
              <a:gd name="T9" fmla="*/ 60 h 272"/>
              <a:gd name="T10" fmla="*/ 93 w 341"/>
              <a:gd name="T11" fmla="*/ 57 h 272"/>
              <a:gd name="T12" fmla="*/ 51 w 341"/>
              <a:gd name="T13" fmla="*/ 131 h 272"/>
              <a:gd name="T14" fmla="*/ 58 w 341"/>
              <a:gd name="T15" fmla="*/ 153 h 272"/>
              <a:gd name="T16" fmla="*/ 70 w 341"/>
              <a:gd name="T17" fmla="*/ 153 h 272"/>
              <a:gd name="T18" fmla="*/ 70 w 341"/>
              <a:gd name="T19" fmla="*/ 185 h 272"/>
              <a:gd name="T20" fmla="*/ 0 w 341"/>
              <a:gd name="T21" fmla="*/ 185 h 272"/>
              <a:gd name="T22" fmla="*/ 7 w 341"/>
              <a:gd name="T23" fmla="*/ 207 h 272"/>
              <a:gd name="T24" fmla="*/ 70 w 341"/>
              <a:gd name="T25" fmla="*/ 207 h 272"/>
              <a:gd name="T26" fmla="*/ 71 w 341"/>
              <a:gd name="T27" fmla="*/ 214 h 272"/>
              <a:gd name="T28" fmla="*/ 163 w 341"/>
              <a:gd name="T29" fmla="*/ 147 h 272"/>
              <a:gd name="T30" fmla="*/ 70 w 341"/>
              <a:gd name="T31" fmla="*/ 78 h 272"/>
              <a:gd name="T32" fmla="*/ 70 w 341"/>
              <a:gd name="T33" fmla="*/ 80 h 272"/>
              <a:gd name="T34" fmla="*/ 70 w 341"/>
              <a:gd name="T35" fmla="*/ 131 h 272"/>
              <a:gd name="T36" fmla="*/ 51 w 341"/>
              <a:gd name="T37" fmla="*/ 131 h 272"/>
              <a:gd name="T38" fmla="*/ 46 w 341"/>
              <a:gd name="T39" fmla="*/ 250 h 272"/>
              <a:gd name="T40" fmla="*/ 198 w 341"/>
              <a:gd name="T41" fmla="*/ 250 h 272"/>
              <a:gd name="T42" fmla="*/ 203 w 341"/>
              <a:gd name="T43" fmla="*/ 272 h 272"/>
              <a:gd name="T44" fmla="*/ 51 w 341"/>
              <a:gd name="T45" fmla="*/ 272 h 272"/>
              <a:gd name="T46" fmla="*/ 46 w 341"/>
              <a:gd name="T47" fmla="*/ 250 h 272"/>
              <a:gd name="T48" fmla="*/ 111 w 341"/>
              <a:gd name="T49" fmla="*/ 0 h 272"/>
              <a:gd name="T50" fmla="*/ 264 w 341"/>
              <a:gd name="T51" fmla="*/ 0 h 272"/>
              <a:gd name="T52" fmla="*/ 269 w 341"/>
              <a:gd name="T53" fmla="*/ 21 h 272"/>
              <a:gd name="T54" fmla="*/ 198 w 341"/>
              <a:gd name="T55" fmla="*/ 21 h 272"/>
              <a:gd name="T56" fmla="*/ 203 w 341"/>
              <a:gd name="T57" fmla="*/ 41 h 272"/>
              <a:gd name="T58" fmla="*/ 29 w 341"/>
              <a:gd name="T59" fmla="*/ 41 h 272"/>
              <a:gd name="T60" fmla="*/ 23 w 341"/>
              <a:gd name="T61" fmla="*/ 17 h 272"/>
              <a:gd name="T62" fmla="*/ 115 w 341"/>
              <a:gd name="T63" fmla="*/ 17 h 272"/>
              <a:gd name="T64" fmla="*/ 111 w 341"/>
              <a:gd name="T65" fmla="*/ 0 h 272"/>
              <a:gd name="T66" fmla="*/ 341 w 341"/>
              <a:gd name="T67" fmla="*/ 75 h 272"/>
              <a:gd name="T68" fmla="*/ 249 w 341"/>
              <a:gd name="T69" fmla="*/ 146 h 272"/>
              <a:gd name="T70" fmla="*/ 340 w 341"/>
              <a:gd name="T71" fmla="*/ 213 h 272"/>
              <a:gd name="T72" fmla="*/ 341 w 341"/>
              <a:gd name="T73" fmla="*/ 206 h 272"/>
              <a:gd name="T74" fmla="*/ 341 w 341"/>
              <a:gd name="T75" fmla="*/ 80 h 272"/>
              <a:gd name="T76" fmla="*/ 341 w 341"/>
              <a:gd name="T77" fmla="*/ 75 h 272"/>
              <a:gd name="T78" fmla="*/ 325 w 341"/>
              <a:gd name="T79" fmla="*/ 228 h 272"/>
              <a:gd name="T80" fmla="*/ 318 w 341"/>
              <a:gd name="T81" fmla="*/ 229 h 272"/>
              <a:gd name="T82" fmla="*/ 93 w 341"/>
              <a:gd name="T83" fmla="*/ 229 h 272"/>
              <a:gd name="T84" fmla="*/ 88 w 341"/>
              <a:gd name="T85" fmla="*/ 229 h 272"/>
              <a:gd name="T86" fmla="*/ 181 w 341"/>
              <a:gd name="T87" fmla="*/ 161 h 272"/>
              <a:gd name="T88" fmla="*/ 199 w 341"/>
              <a:gd name="T89" fmla="*/ 174 h 272"/>
              <a:gd name="T90" fmla="*/ 206 w 341"/>
              <a:gd name="T91" fmla="*/ 179 h 272"/>
              <a:gd name="T92" fmla="*/ 212 w 341"/>
              <a:gd name="T93" fmla="*/ 174 h 272"/>
              <a:gd name="T94" fmla="*/ 231 w 341"/>
              <a:gd name="T95" fmla="*/ 160 h 272"/>
              <a:gd name="T96" fmla="*/ 325 w 341"/>
              <a:gd name="T97" fmla="*/ 22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41" h="272">
                <a:moveTo>
                  <a:pt x="93" y="57"/>
                </a:moveTo>
                <a:cubicBezTo>
                  <a:pt x="318" y="57"/>
                  <a:pt x="318" y="57"/>
                  <a:pt x="318" y="57"/>
                </a:cubicBezTo>
                <a:cubicBezTo>
                  <a:pt x="321" y="57"/>
                  <a:pt x="324" y="58"/>
                  <a:pt x="327" y="59"/>
                </a:cubicBezTo>
                <a:cubicBezTo>
                  <a:pt x="205" y="152"/>
                  <a:pt x="205" y="152"/>
                  <a:pt x="205" y="152"/>
                </a:cubicBezTo>
                <a:cubicBezTo>
                  <a:pt x="82" y="60"/>
                  <a:pt x="82" y="60"/>
                  <a:pt x="82" y="60"/>
                </a:cubicBezTo>
                <a:cubicBezTo>
                  <a:pt x="85" y="58"/>
                  <a:pt x="89" y="57"/>
                  <a:pt x="93" y="57"/>
                </a:cubicBezTo>
                <a:close/>
                <a:moveTo>
                  <a:pt x="51" y="131"/>
                </a:moveTo>
                <a:cubicBezTo>
                  <a:pt x="58" y="153"/>
                  <a:pt x="58" y="153"/>
                  <a:pt x="58" y="153"/>
                </a:cubicBezTo>
                <a:cubicBezTo>
                  <a:pt x="70" y="153"/>
                  <a:pt x="70" y="153"/>
                  <a:pt x="70" y="153"/>
                </a:cubicBezTo>
                <a:cubicBezTo>
                  <a:pt x="70" y="185"/>
                  <a:pt x="70" y="185"/>
                  <a:pt x="70" y="185"/>
                </a:cubicBezTo>
                <a:cubicBezTo>
                  <a:pt x="0" y="185"/>
                  <a:pt x="0" y="185"/>
                  <a:pt x="0" y="185"/>
                </a:cubicBezTo>
                <a:cubicBezTo>
                  <a:pt x="7" y="207"/>
                  <a:pt x="7" y="207"/>
                  <a:pt x="7" y="207"/>
                </a:cubicBezTo>
                <a:cubicBezTo>
                  <a:pt x="70" y="207"/>
                  <a:pt x="70" y="207"/>
                  <a:pt x="70" y="207"/>
                </a:cubicBezTo>
                <a:cubicBezTo>
                  <a:pt x="70" y="209"/>
                  <a:pt x="70" y="212"/>
                  <a:pt x="71" y="214"/>
                </a:cubicBezTo>
                <a:cubicBezTo>
                  <a:pt x="163" y="147"/>
                  <a:pt x="163" y="147"/>
                  <a:pt x="163" y="147"/>
                </a:cubicBezTo>
                <a:cubicBezTo>
                  <a:pt x="70" y="78"/>
                  <a:pt x="70" y="78"/>
                  <a:pt x="70" y="78"/>
                </a:cubicBezTo>
                <a:cubicBezTo>
                  <a:pt x="70" y="78"/>
                  <a:pt x="70" y="79"/>
                  <a:pt x="70" y="80"/>
                </a:cubicBezTo>
                <a:cubicBezTo>
                  <a:pt x="70" y="131"/>
                  <a:pt x="70" y="131"/>
                  <a:pt x="70" y="131"/>
                </a:cubicBezTo>
                <a:cubicBezTo>
                  <a:pt x="51" y="131"/>
                  <a:pt x="51" y="131"/>
                  <a:pt x="51" y="131"/>
                </a:cubicBezTo>
                <a:close/>
                <a:moveTo>
                  <a:pt x="46" y="250"/>
                </a:moveTo>
                <a:cubicBezTo>
                  <a:pt x="198" y="250"/>
                  <a:pt x="198" y="250"/>
                  <a:pt x="198" y="250"/>
                </a:cubicBezTo>
                <a:cubicBezTo>
                  <a:pt x="203" y="272"/>
                  <a:pt x="203" y="272"/>
                  <a:pt x="203" y="272"/>
                </a:cubicBezTo>
                <a:cubicBezTo>
                  <a:pt x="51" y="272"/>
                  <a:pt x="51" y="272"/>
                  <a:pt x="51" y="272"/>
                </a:cubicBezTo>
                <a:cubicBezTo>
                  <a:pt x="46" y="250"/>
                  <a:pt x="46" y="250"/>
                  <a:pt x="46" y="250"/>
                </a:cubicBezTo>
                <a:close/>
                <a:moveTo>
                  <a:pt x="111" y="0"/>
                </a:moveTo>
                <a:cubicBezTo>
                  <a:pt x="264" y="0"/>
                  <a:pt x="264" y="0"/>
                  <a:pt x="264" y="0"/>
                </a:cubicBezTo>
                <a:cubicBezTo>
                  <a:pt x="269" y="21"/>
                  <a:pt x="269" y="21"/>
                  <a:pt x="269" y="21"/>
                </a:cubicBezTo>
                <a:cubicBezTo>
                  <a:pt x="198" y="21"/>
                  <a:pt x="198" y="21"/>
                  <a:pt x="198" y="21"/>
                </a:cubicBezTo>
                <a:cubicBezTo>
                  <a:pt x="203" y="41"/>
                  <a:pt x="203" y="41"/>
                  <a:pt x="203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3" y="17"/>
                  <a:pt x="23" y="17"/>
                  <a:pt x="23" y="17"/>
                </a:cubicBezTo>
                <a:cubicBezTo>
                  <a:pt x="115" y="17"/>
                  <a:pt x="115" y="17"/>
                  <a:pt x="115" y="17"/>
                </a:cubicBezTo>
                <a:cubicBezTo>
                  <a:pt x="111" y="0"/>
                  <a:pt x="111" y="0"/>
                  <a:pt x="111" y="0"/>
                </a:cubicBezTo>
                <a:close/>
                <a:moveTo>
                  <a:pt x="341" y="75"/>
                </a:moveTo>
                <a:cubicBezTo>
                  <a:pt x="249" y="146"/>
                  <a:pt x="249" y="146"/>
                  <a:pt x="249" y="146"/>
                </a:cubicBezTo>
                <a:cubicBezTo>
                  <a:pt x="340" y="213"/>
                  <a:pt x="340" y="213"/>
                  <a:pt x="340" y="213"/>
                </a:cubicBezTo>
                <a:cubicBezTo>
                  <a:pt x="341" y="211"/>
                  <a:pt x="341" y="209"/>
                  <a:pt x="341" y="206"/>
                </a:cubicBezTo>
                <a:cubicBezTo>
                  <a:pt x="341" y="80"/>
                  <a:pt x="341" y="80"/>
                  <a:pt x="341" y="80"/>
                </a:cubicBezTo>
                <a:cubicBezTo>
                  <a:pt x="341" y="78"/>
                  <a:pt x="341" y="77"/>
                  <a:pt x="341" y="75"/>
                </a:cubicBezTo>
                <a:close/>
                <a:moveTo>
                  <a:pt x="325" y="228"/>
                </a:moveTo>
                <a:cubicBezTo>
                  <a:pt x="323" y="229"/>
                  <a:pt x="321" y="229"/>
                  <a:pt x="318" y="229"/>
                </a:cubicBezTo>
                <a:cubicBezTo>
                  <a:pt x="93" y="229"/>
                  <a:pt x="93" y="229"/>
                  <a:pt x="93" y="229"/>
                </a:cubicBezTo>
                <a:cubicBezTo>
                  <a:pt x="91" y="229"/>
                  <a:pt x="90" y="229"/>
                  <a:pt x="88" y="229"/>
                </a:cubicBezTo>
                <a:cubicBezTo>
                  <a:pt x="181" y="161"/>
                  <a:pt x="181" y="161"/>
                  <a:pt x="181" y="161"/>
                </a:cubicBezTo>
                <a:cubicBezTo>
                  <a:pt x="199" y="174"/>
                  <a:pt x="199" y="174"/>
                  <a:pt x="199" y="174"/>
                </a:cubicBezTo>
                <a:cubicBezTo>
                  <a:pt x="206" y="179"/>
                  <a:pt x="206" y="179"/>
                  <a:pt x="206" y="179"/>
                </a:cubicBezTo>
                <a:cubicBezTo>
                  <a:pt x="212" y="174"/>
                  <a:pt x="212" y="174"/>
                  <a:pt x="212" y="174"/>
                </a:cubicBezTo>
                <a:cubicBezTo>
                  <a:pt x="231" y="160"/>
                  <a:pt x="231" y="160"/>
                  <a:pt x="231" y="160"/>
                </a:cubicBezTo>
                <a:lnTo>
                  <a:pt x="325" y="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88" name="Freeform 17"/>
          <p:cNvSpPr>
            <a:spLocks noEditPoints="1"/>
          </p:cNvSpPr>
          <p:nvPr/>
        </p:nvSpPr>
        <p:spPr bwMode="auto">
          <a:xfrm>
            <a:off x="10438483" y="4257887"/>
            <a:ext cx="401365" cy="335612"/>
          </a:xfrm>
          <a:custGeom>
            <a:avLst/>
            <a:gdLst>
              <a:gd name="T0" fmla="*/ 80 w 349"/>
              <a:gd name="T1" fmla="*/ 247 h 290"/>
              <a:gd name="T2" fmla="*/ 111 w 349"/>
              <a:gd name="T3" fmla="*/ 247 h 290"/>
              <a:gd name="T4" fmla="*/ 111 w 349"/>
              <a:gd name="T5" fmla="*/ 232 h 290"/>
              <a:gd name="T6" fmla="*/ 153 w 349"/>
              <a:gd name="T7" fmla="*/ 232 h 290"/>
              <a:gd name="T8" fmla="*/ 153 w 349"/>
              <a:gd name="T9" fmla="*/ 44 h 290"/>
              <a:gd name="T10" fmla="*/ 76 w 349"/>
              <a:gd name="T11" fmla="*/ 61 h 290"/>
              <a:gd name="T12" fmla="*/ 78 w 349"/>
              <a:gd name="T13" fmla="*/ 69 h 290"/>
              <a:gd name="T14" fmla="*/ 76 w 349"/>
              <a:gd name="T15" fmla="*/ 77 h 290"/>
              <a:gd name="T16" fmla="*/ 121 w 349"/>
              <a:gd name="T17" fmla="*/ 155 h 290"/>
              <a:gd name="T18" fmla="*/ 125 w 349"/>
              <a:gd name="T19" fmla="*/ 155 h 290"/>
              <a:gd name="T20" fmla="*/ 2 w 349"/>
              <a:gd name="T21" fmla="*/ 155 h 290"/>
              <a:gd name="T22" fmla="*/ 6 w 349"/>
              <a:gd name="T23" fmla="*/ 155 h 290"/>
              <a:gd name="T24" fmla="*/ 6 w 349"/>
              <a:gd name="T25" fmla="*/ 155 h 290"/>
              <a:gd name="T26" fmla="*/ 52 w 349"/>
              <a:gd name="T27" fmla="*/ 77 h 290"/>
              <a:gd name="T28" fmla="*/ 50 w 349"/>
              <a:gd name="T29" fmla="*/ 69 h 290"/>
              <a:gd name="T30" fmla="*/ 62 w 349"/>
              <a:gd name="T31" fmla="*/ 55 h 290"/>
              <a:gd name="T32" fmla="*/ 62 w 349"/>
              <a:gd name="T33" fmla="*/ 51 h 290"/>
              <a:gd name="T34" fmla="*/ 155 w 349"/>
              <a:gd name="T35" fmla="*/ 17 h 290"/>
              <a:gd name="T36" fmla="*/ 170 w 349"/>
              <a:gd name="T37" fmla="*/ 2 h 290"/>
              <a:gd name="T38" fmla="*/ 190 w 349"/>
              <a:gd name="T39" fmla="*/ 9 h 290"/>
              <a:gd name="T40" fmla="*/ 288 w 349"/>
              <a:gd name="T41" fmla="*/ 1 h 290"/>
              <a:gd name="T42" fmla="*/ 290 w 349"/>
              <a:gd name="T43" fmla="*/ 4 h 290"/>
              <a:gd name="T44" fmla="*/ 302 w 349"/>
              <a:gd name="T45" fmla="*/ 18 h 290"/>
              <a:gd name="T46" fmla="*/ 300 w 349"/>
              <a:gd name="T47" fmla="*/ 26 h 290"/>
              <a:gd name="T48" fmla="*/ 344 w 349"/>
              <a:gd name="T49" fmla="*/ 104 h 290"/>
              <a:gd name="T50" fmla="*/ 349 w 349"/>
              <a:gd name="T51" fmla="*/ 104 h 290"/>
              <a:gd name="T52" fmla="*/ 226 w 349"/>
              <a:gd name="T53" fmla="*/ 104 h 290"/>
              <a:gd name="T54" fmla="*/ 230 w 349"/>
              <a:gd name="T55" fmla="*/ 104 h 290"/>
              <a:gd name="T56" fmla="*/ 230 w 349"/>
              <a:gd name="T57" fmla="*/ 104 h 290"/>
              <a:gd name="T58" fmla="*/ 276 w 349"/>
              <a:gd name="T59" fmla="*/ 26 h 290"/>
              <a:gd name="T60" fmla="*/ 273 w 349"/>
              <a:gd name="T61" fmla="*/ 18 h 290"/>
              <a:gd name="T62" fmla="*/ 274 w 349"/>
              <a:gd name="T63" fmla="*/ 17 h 290"/>
              <a:gd name="T64" fmla="*/ 196 w 349"/>
              <a:gd name="T65" fmla="*/ 34 h 290"/>
              <a:gd name="T66" fmla="*/ 196 w 349"/>
              <a:gd name="T67" fmla="*/ 232 h 290"/>
              <a:gd name="T68" fmla="*/ 235 w 349"/>
              <a:gd name="T69" fmla="*/ 232 h 290"/>
              <a:gd name="T70" fmla="*/ 235 w 349"/>
              <a:gd name="T71" fmla="*/ 247 h 290"/>
              <a:gd name="T72" fmla="*/ 265 w 349"/>
              <a:gd name="T73" fmla="*/ 247 h 290"/>
              <a:gd name="T74" fmla="*/ 265 w 349"/>
              <a:gd name="T75" fmla="*/ 290 h 290"/>
              <a:gd name="T76" fmla="*/ 80 w 349"/>
              <a:gd name="T77" fmla="*/ 290 h 290"/>
              <a:gd name="T78" fmla="*/ 80 w 349"/>
              <a:gd name="T79" fmla="*/ 247 h 290"/>
              <a:gd name="T80" fmla="*/ 292 w 349"/>
              <a:gd name="T81" fmla="*/ 32 h 290"/>
              <a:gd name="T82" fmla="*/ 288 w 349"/>
              <a:gd name="T83" fmla="*/ 33 h 290"/>
              <a:gd name="T84" fmla="*/ 284 w 349"/>
              <a:gd name="T85" fmla="*/ 32 h 290"/>
              <a:gd name="T86" fmla="*/ 241 w 349"/>
              <a:gd name="T87" fmla="*/ 104 h 290"/>
              <a:gd name="T88" fmla="*/ 333 w 349"/>
              <a:gd name="T89" fmla="*/ 104 h 290"/>
              <a:gd name="T90" fmla="*/ 292 w 349"/>
              <a:gd name="T91" fmla="*/ 32 h 290"/>
              <a:gd name="T92" fmla="*/ 68 w 349"/>
              <a:gd name="T93" fmla="*/ 83 h 290"/>
              <a:gd name="T94" fmla="*/ 64 w 349"/>
              <a:gd name="T95" fmla="*/ 83 h 290"/>
              <a:gd name="T96" fmla="*/ 60 w 349"/>
              <a:gd name="T97" fmla="*/ 83 h 290"/>
              <a:gd name="T98" fmla="*/ 17 w 349"/>
              <a:gd name="T99" fmla="*/ 155 h 290"/>
              <a:gd name="T100" fmla="*/ 110 w 349"/>
              <a:gd name="T101" fmla="*/ 155 h 290"/>
              <a:gd name="T102" fmla="*/ 68 w 349"/>
              <a:gd name="T103" fmla="*/ 83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49" h="290">
                <a:moveTo>
                  <a:pt x="80" y="247"/>
                </a:moveTo>
                <a:cubicBezTo>
                  <a:pt x="111" y="247"/>
                  <a:pt x="111" y="247"/>
                  <a:pt x="111" y="247"/>
                </a:cubicBezTo>
                <a:cubicBezTo>
                  <a:pt x="111" y="232"/>
                  <a:pt x="111" y="232"/>
                  <a:pt x="111" y="232"/>
                </a:cubicBezTo>
                <a:cubicBezTo>
                  <a:pt x="153" y="232"/>
                  <a:pt x="153" y="232"/>
                  <a:pt x="153" y="232"/>
                </a:cubicBezTo>
                <a:cubicBezTo>
                  <a:pt x="153" y="44"/>
                  <a:pt x="153" y="44"/>
                  <a:pt x="153" y="44"/>
                </a:cubicBezTo>
                <a:cubicBezTo>
                  <a:pt x="76" y="61"/>
                  <a:pt x="76" y="61"/>
                  <a:pt x="76" y="61"/>
                </a:cubicBezTo>
                <a:cubicBezTo>
                  <a:pt x="78" y="63"/>
                  <a:pt x="78" y="66"/>
                  <a:pt x="78" y="69"/>
                </a:cubicBezTo>
                <a:cubicBezTo>
                  <a:pt x="78" y="72"/>
                  <a:pt x="78" y="75"/>
                  <a:pt x="76" y="77"/>
                </a:cubicBezTo>
                <a:cubicBezTo>
                  <a:pt x="121" y="155"/>
                  <a:pt x="121" y="155"/>
                  <a:pt x="121" y="155"/>
                </a:cubicBezTo>
                <a:cubicBezTo>
                  <a:pt x="125" y="155"/>
                  <a:pt x="125" y="155"/>
                  <a:pt x="125" y="155"/>
                </a:cubicBezTo>
                <a:cubicBezTo>
                  <a:pt x="123" y="201"/>
                  <a:pt x="0" y="200"/>
                  <a:pt x="2" y="155"/>
                </a:cubicBezTo>
                <a:cubicBezTo>
                  <a:pt x="6" y="155"/>
                  <a:pt x="6" y="155"/>
                  <a:pt x="6" y="155"/>
                </a:cubicBezTo>
                <a:cubicBezTo>
                  <a:pt x="6" y="155"/>
                  <a:pt x="6" y="155"/>
                  <a:pt x="6" y="155"/>
                </a:cubicBezTo>
                <a:cubicBezTo>
                  <a:pt x="52" y="77"/>
                  <a:pt x="52" y="77"/>
                  <a:pt x="52" y="77"/>
                </a:cubicBezTo>
                <a:cubicBezTo>
                  <a:pt x="51" y="75"/>
                  <a:pt x="50" y="72"/>
                  <a:pt x="50" y="69"/>
                </a:cubicBezTo>
                <a:cubicBezTo>
                  <a:pt x="50" y="62"/>
                  <a:pt x="55" y="56"/>
                  <a:pt x="62" y="55"/>
                </a:cubicBezTo>
                <a:cubicBezTo>
                  <a:pt x="62" y="51"/>
                  <a:pt x="62" y="51"/>
                  <a:pt x="62" y="51"/>
                </a:cubicBezTo>
                <a:cubicBezTo>
                  <a:pt x="155" y="17"/>
                  <a:pt x="155" y="17"/>
                  <a:pt x="155" y="17"/>
                </a:cubicBezTo>
                <a:cubicBezTo>
                  <a:pt x="156" y="10"/>
                  <a:pt x="162" y="4"/>
                  <a:pt x="170" y="2"/>
                </a:cubicBezTo>
                <a:cubicBezTo>
                  <a:pt x="178" y="0"/>
                  <a:pt x="186" y="3"/>
                  <a:pt x="190" y="9"/>
                </a:cubicBezTo>
                <a:cubicBezTo>
                  <a:pt x="288" y="1"/>
                  <a:pt x="288" y="1"/>
                  <a:pt x="288" y="1"/>
                </a:cubicBezTo>
                <a:cubicBezTo>
                  <a:pt x="290" y="4"/>
                  <a:pt x="290" y="4"/>
                  <a:pt x="290" y="4"/>
                </a:cubicBezTo>
                <a:cubicBezTo>
                  <a:pt x="297" y="5"/>
                  <a:pt x="302" y="11"/>
                  <a:pt x="302" y="18"/>
                </a:cubicBezTo>
                <a:cubicBezTo>
                  <a:pt x="302" y="21"/>
                  <a:pt x="301" y="24"/>
                  <a:pt x="300" y="26"/>
                </a:cubicBezTo>
                <a:cubicBezTo>
                  <a:pt x="344" y="104"/>
                  <a:pt x="344" y="104"/>
                  <a:pt x="344" y="104"/>
                </a:cubicBezTo>
                <a:cubicBezTo>
                  <a:pt x="349" y="104"/>
                  <a:pt x="349" y="104"/>
                  <a:pt x="349" y="104"/>
                </a:cubicBezTo>
                <a:cubicBezTo>
                  <a:pt x="347" y="150"/>
                  <a:pt x="224" y="150"/>
                  <a:pt x="226" y="104"/>
                </a:cubicBezTo>
                <a:cubicBezTo>
                  <a:pt x="230" y="104"/>
                  <a:pt x="230" y="104"/>
                  <a:pt x="230" y="104"/>
                </a:cubicBezTo>
                <a:cubicBezTo>
                  <a:pt x="230" y="104"/>
                  <a:pt x="230" y="104"/>
                  <a:pt x="230" y="104"/>
                </a:cubicBezTo>
                <a:cubicBezTo>
                  <a:pt x="276" y="26"/>
                  <a:pt x="276" y="26"/>
                  <a:pt x="276" y="26"/>
                </a:cubicBezTo>
                <a:cubicBezTo>
                  <a:pt x="274" y="24"/>
                  <a:pt x="273" y="21"/>
                  <a:pt x="273" y="18"/>
                </a:cubicBezTo>
                <a:cubicBezTo>
                  <a:pt x="273" y="18"/>
                  <a:pt x="273" y="17"/>
                  <a:pt x="274" y="17"/>
                </a:cubicBezTo>
                <a:cubicBezTo>
                  <a:pt x="196" y="34"/>
                  <a:pt x="196" y="34"/>
                  <a:pt x="196" y="34"/>
                </a:cubicBezTo>
                <a:cubicBezTo>
                  <a:pt x="196" y="232"/>
                  <a:pt x="196" y="232"/>
                  <a:pt x="196" y="232"/>
                </a:cubicBezTo>
                <a:cubicBezTo>
                  <a:pt x="235" y="232"/>
                  <a:pt x="235" y="232"/>
                  <a:pt x="235" y="232"/>
                </a:cubicBezTo>
                <a:cubicBezTo>
                  <a:pt x="235" y="247"/>
                  <a:pt x="235" y="247"/>
                  <a:pt x="235" y="247"/>
                </a:cubicBezTo>
                <a:cubicBezTo>
                  <a:pt x="265" y="247"/>
                  <a:pt x="265" y="247"/>
                  <a:pt x="265" y="247"/>
                </a:cubicBezTo>
                <a:cubicBezTo>
                  <a:pt x="265" y="290"/>
                  <a:pt x="265" y="290"/>
                  <a:pt x="265" y="290"/>
                </a:cubicBezTo>
                <a:cubicBezTo>
                  <a:pt x="80" y="290"/>
                  <a:pt x="80" y="290"/>
                  <a:pt x="80" y="290"/>
                </a:cubicBezTo>
                <a:cubicBezTo>
                  <a:pt x="80" y="247"/>
                  <a:pt x="80" y="247"/>
                  <a:pt x="80" y="247"/>
                </a:cubicBezTo>
                <a:close/>
                <a:moveTo>
                  <a:pt x="292" y="32"/>
                </a:moveTo>
                <a:cubicBezTo>
                  <a:pt x="291" y="32"/>
                  <a:pt x="289" y="33"/>
                  <a:pt x="288" y="33"/>
                </a:cubicBezTo>
                <a:cubicBezTo>
                  <a:pt x="286" y="33"/>
                  <a:pt x="285" y="32"/>
                  <a:pt x="284" y="32"/>
                </a:cubicBezTo>
                <a:cubicBezTo>
                  <a:pt x="241" y="104"/>
                  <a:pt x="241" y="104"/>
                  <a:pt x="241" y="104"/>
                </a:cubicBezTo>
                <a:cubicBezTo>
                  <a:pt x="333" y="104"/>
                  <a:pt x="333" y="104"/>
                  <a:pt x="333" y="104"/>
                </a:cubicBezTo>
                <a:cubicBezTo>
                  <a:pt x="292" y="32"/>
                  <a:pt x="292" y="32"/>
                  <a:pt x="292" y="32"/>
                </a:cubicBezTo>
                <a:close/>
                <a:moveTo>
                  <a:pt x="68" y="83"/>
                </a:moveTo>
                <a:cubicBezTo>
                  <a:pt x="67" y="83"/>
                  <a:pt x="65" y="83"/>
                  <a:pt x="64" y="83"/>
                </a:cubicBezTo>
                <a:cubicBezTo>
                  <a:pt x="63" y="83"/>
                  <a:pt x="61" y="83"/>
                  <a:pt x="60" y="83"/>
                </a:cubicBezTo>
                <a:cubicBezTo>
                  <a:pt x="17" y="155"/>
                  <a:pt x="17" y="155"/>
                  <a:pt x="17" y="155"/>
                </a:cubicBezTo>
                <a:cubicBezTo>
                  <a:pt x="110" y="155"/>
                  <a:pt x="110" y="155"/>
                  <a:pt x="110" y="155"/>
                </a:cubicBezTo>
                <a:lnTo>
                  <a:pt x="68" y="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39" grpId="0" bldLvl="0" animBg="1"/>
      <p:bldP spid="42" grpId="0" bldLvl="0" animBg="1"/>
      <p:bldP spid="43" grpId="0" bldLvl="0" animBg="1"/>
      <p:bldP spid="44" grpId="0" bldLvl="0" animBg="1"/>
      <p:bldP spid="31" grpId="0"/>
      <p:bldP spid="53" grpId="0"/>
      <p:bldP spid="55" grpId="0"/>
      <p:bldP spid="57" grpId="0"/>
      <p:bldP spid="59" grpId="0"/>
      <p:bldP spid="46" grpId="0"/>
      <p:bldP spid="48" grpId="0"/>
      <p:bldP spid="49" grpId="0"/>
      <p:bldP spid="51" grpId="0"/>
      <p:bldP spid="63" grpId="0"/>
      <p:bldP spid="68" grpId="0" bldLvl="0" animBg="1"/>
      <p:bldP spid="70" grpId="0" bldLvl="0" animBg="1"/>
      <p:bldP spid="35" grpId="0" bldLvl="0" animBg="1"/>
      <p:bldP spid="88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/>
          <p:nvPr/>
        </p:nvSpPr>
        <p:spPr>
          <a:xfrm>
            <a:off x="2939719" y="2724575"/>
            <a:ext cx="1408850" cy="140885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9"/>
          <p:cNvSpPr txBox="1"/>
          <p:nvPr/>
        </p:nvSpPr>
        <p:spPr>
          <a:xfrm>
            <a:off x="4556125" y="3059430"/>
            <a:ext cx="5734685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团队概况</a:t>
            </a:r>
          </a:p>
        </p:txBody>
      </p:sp>
      <p:sp>
        <p:nvSpPr>
          <p:cNvPr id="38" name="TextBox 20"/>
          <p:cNvSpPr txBox="1"/>
          <p:nvPr/>
        </p:nvSpPr>
        <p:spPr>
          <a:xfrm>
            <a:off x="3120904" y="2751892"/>
            <a:ext cx="1046480" cy="13538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8800" spc="400" dirty="0">
                <a:solidFill>
                  <a:schemeClr val="accent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05</a:t>
            </a:r>
            <a:endParaRPr lang="zh-CN" altLang="en-US" sz="8800" spc="400" dirty="0">
              <a:solidFill>
                <a:schemeClr val="accent1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五边形 38"/>
          <p:cNvSpPr/>
          <p:nvPr/>
        </p:nvSpPr>
        <p:spPr>
          <a:xfrm>
            <a:off x="0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 flipH="1">
            <a:off x="1470864" y="1625600"/>
            <a:ext cx="9250272" cy="3606800"/>
          </a:xfrm>
          <a:custGeom>
            <a:avLst/>
            <a:gdLst>
              <a:gd name="connsiteX0" fmla="*/ 6734601 w 8365511"/>
              <a:gd name="connsiteY0" fmla="*/ 0 h 3261820"/>
              <a:gd name="connsiteX1" fmla="*/ 6440954 w 8365511"/>
              <a:gd name="connsiteY1" fmla="*/ 0 h 3261820"/>
              <a:gd name="connsiteX2" fmla="*/ 1924557 w 8365511"/>
              <a:gd name="connsiteY2" fmla="*/ 0 h 3261820"/>
              <a:gd name="connsiteX3" fmla="*/ 1630910 w 8365511"/>
              <a:gd name="connsiteY3" fmla="*/ 0 h 3261820"/>
              <a:gd name="connsiteX4" fmla="*/ 0 w 8365511"/>
              <a:gd name="connsiteY4" fmla="*/ 1630910 h 3261820"/>
              <a:gd name="connsiteX5" fmla="*/ 1630910 w 8365511"/>
              <a:gd name="connsiteY5" fmla="*/ 3261820 h 3261820"/>
              <a:gd name="connsiteX6" fmla="*/ 1924557 w 8365511"/>
              <a:gd name="connsiteY6" fmla="*/ 3261820 h 3261820"/>
              <a:gd name="connsiteX7" fmla="*/ 6440954 w 8365511"/>
              <a:gd name="connsiteY7" fmla="*/ 3261820 h 3261820"/>
              <a:gd name="connsiteX8" fmla="*/ 6734601 w 8365511"/>
              <a:gd name="connsiteY8" fmla="*/ 3261820 h 3261820"/>
              <a:gd name="connsiteX9" fmla="*/ 8365511 w 8365511"/>
              <a:gd name="connsiteY9" fmla="*/ 1630910 h 326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5511" h="3261820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>
            <a:off x="1677131" y="1756372"/>
            <a:ext cx="8837738" cy="3345256"/>
          </a:xfrm>
          <a:custGeom>
            <a:avLst/>
            <a:gdLst>
              <a:gd name="connsiteX0" fmla="*/ 7135510 w 8801228"/>
              <a:gd name="connsiteY0" fmla="*/ 0 h 3331436"/>
              <a:gd name="connsiteX1" fmla="*/ 6878335 w 8801228"/>
              <a:gd name="connsiteY1" fmla="*/ 0 h 3331436"/>
              <a:gd name="connsiteX2" fmla="*/ 6835596 w 8801228"/>
              <a:gd name="connsiteY2" fmla="*/ 0 h 3331436"/>
              <a:gd name="connsiteX3" fmla="*/ 6578421 w 8801228"/>
              <a:gd name="connsiteY3" fmla="*/ 0 h 3331436"/>
              <a:gd name="connsiteX4" fmla="*/ 2222807 w 8801228"/>
              <a:gd name="connsiteY4" fmla="*/ 0 h 3331436"/>
              <a:gd name="connsiteX5" fmla="*/ 1965632 w 8801228"/>
              <a:gd name="connsiteY5" fmla="*/ 0 h 3331436"/>
              <a:gd name="connsiteX6" fmla="*/ 1922893 w 8801228"/>
              <a:gd name="connsiteY6" fmla="*/ 0 h 3331436"/>
              <a:gd name="connsiteX7" fmla="*/ 1665718 w 8801228"/>
              <a:gd name="connsiteY7" fmla="*/ 0 h 3331436"/>
              <a:gd name="connsiteX8" fmla="*/ 0 w 8801228"/>
              <a:gd name="connsiteY8" fmla="*/ 1665718 h 3331436"/>
              <a:gd name="connsiteX9" fmla="*/ 1665718 w 8801228"/>
              <a:gd name="connsiteY9" fmla="*/ 3331436 h 3331436"/>
              <a:gd name="connsiteX10" fmla="*/ 1922893 w 8801228"/>
              <a:gd name="connsiteY10" fmla="*/ 3331436 h 3331436"/>
              <a:gd name="connsiteX11" fmla="*/ 1965632 w 8801228"/>
              <a:gd name="connsiteY11" fmla="*/ 3331436 h 3331436"/>
              <a:gd name="connsiteX12" fmla="*/ 2222807 w 8801228"/>
              <a:gd name="connsiteY12" fmla="*/ 3331436 h 3331436"/>
              <a:gd name="connsiteX13" fmla="*/ 6578421 w 8801228"/>
              <a:gd name="connsiteY13" fmla="*/ 3331436 h 3331436"/>
              <a:gd name="connsiteX14" fmla="*/ 6835596 w 8801228"/>
              <a:gd name="connsiteY14" fmla="*/ 3331436 h 3331436"/>
              <a:gd name="connsiteX15" fmla="*/ 6878335 w 8801228"/>
              <a:gd name="connsiteY15" fmla="*/ 3331436 h 3331436"/>
              <a:gd name="connsiteX16" fmla="*/ 7135510 w 8801228"/>
              <a:gd name="connsiteY16" fmla="*/ 3331436 h 3331436"/>
              <a:gd name="connsiteX17" fmla="*/ 8801228 w 8801228"/>
              <a:gd name="connsiteY17" fmla="*/ 1665718 h 333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01228" h="3331436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五边形 55"/>
          <p:cNvSpPr/>
          <p:nvPr/>
        </p:nvSpPr>
        <p:spPr>
          <a:xfrm flipH="1">
            <a:off x="10721136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KSO_Shape"/>
          <p:cNvSpPr/>
          <p:nvPr/>
        </p:nvSpPr>
        <p:spPr bwMode="auto">
          <a:xfrm>
            <a:off x="5634059" y="6287017"/>
            <a:ext cx="286320" cy="283456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8" name="Freeform 151"/>
          <p:cNvSpPr>
            <a:spLocks noEditPoints="1"/>
          </p:cNvSpPr>
          <p:nvPr/>
        </p:nvSpPr>
        <p:spPr bwMode="auto">
          <a:xfrm>
            <a:off x="4468078" y="6285165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6907469" y="6281311"/>
            <a:ext cx="252884" cy="294868"/>
            <a:chOff x="944563" y="3860794"/>
            <a:chExt cx="392112" cy="457207"/>
          </a:xfrm>
          <a:solidFill>
            <a:schemeClr val="bg1">
              <a:lumMod val="65000"/>
            </a:schemeClr>
          </a:solidFill>
        </p:grpSpPr>
        <p:sp>
          <p:nvSpPr>
            <p:cNvPr id="60" name="Freeform 12"/>
            <p:cNvSpPr/>
            <p:nvPr/>
          </p:nvSpPr>
          <p:spPr bwMode="auto">
            <a:xfrm>
              <a:off x="1065213" y="3990974"/>
              <a:ext cx="146051" cy="33339"/>
            </a:xfrm>
            <a:custGeom>
              <a:avLst/>
              <a:gdLst>
                <a:gd name="T0" fmla="*/ 11 w 109"/>
                <a:gd name="T1" fmla="*/ 0 h 25"/>
                <a:gd name="T2" fmla="*/ 0 w 109"/>
                <a:gd name="T3" fmla="*/ 10 h 25"/>
                <a:gd name="T4" fmla="*/ 10 w 109"/>
                <a:gd name="T5" fmla="*/ 20 h 25"/>
                <a:gd name="T6" fmla="*/ 98 w 109"/>
                <a:gd name="T7" fmla="*/ 25 h 25"/>
                <a:gd name="T8" fmla="*/ 108 w 109"/>
                <a:gd name="T9" fmla="*/ 16 h 25"/>
                <a:gd name="T10" fmla="*/ 99 w 109"/>
                <a:gd name="T11" fmla="*/ 5 h 25"/>
                <a:gd name="T12" fmla="*/ 11 w 109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">
                  <a:moveTo>
                    <a:pt x="11" y="0"/>
                  </a:moveTo>
                  <a:cubicBezTo>
                    <a:pt x="5" y="0"/>
                    <a:pt x="1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103" y="25"/>
                    <a:pt x="108" y="21"/>
                    <a:pt x="108" y="16"/>
                  </a:cubicBezTo>
                  <a:cubicBezTo>
                    <a:pt x="109" y="10"/>
                    <a:pt x="104" y="6"/>
                    <a:pt x="99" y="5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3"/>
            <p:cNvSpPr/>
            <p:nvPr/>
          </p:nvSpPr>
          <p:spPr bwMode="auto">
            <a:xfrm>
              <a:off x="1063625" y="3860794"/>
              <a:ext cx="141287" cy="125413"/>
            </a:xfrm>
            <a:custGeom>
              <a:avLst/>
              <a:gdLst>
                <a:gd name="T0" fmla="*/ 75 w 89"/>
                <a:gd name="T1" fmla="*/ 79 h 79"/>
                <a:gd name="T2" fmla="*/ 89 w 89"/>
                <a:gd name="T3" fmla="*/ 36 h 79"/>
                <a:gd name="T4" fmla="*/ 63 w 89"/>
                <a:gd name="T5" fmla="*/ 20 h 79"/>
                <a:gd name="T6" fmla="*/ 57 w 89"/>
                <a:gd name="T7" fmla="*/ 57 h 79"/>
                <a:gd name="T8" fmla="*/ 56 w 89"/>
                <a:gd name="T9" fmla="*/ 10 h 79"/>
                <a:gd name="T10" fmla="*/ 42 w 89"/>
                <a:gd name="T11" fmla="*/ 9 h 79"/>
                <a:gd name="T12" fmla="*/ 44 w 89"/>
                <a:gd name="T13" fmla="*/ 53 h 79"/>
                <a:gd name="T14" fmla="*/ 29 w 89"/>
                <a:gd name="T15" fmla="*/ 0 h 79"/>
                <a:gd name="T16" fmla="*/ 0 w 89"/>
                <a:gd name="T17" fmla="*/ 9 h 79"/>
                <a:gd name="T18" fmla="*/ 23 w 89"/>
                <a:gd name="T19" fmla="*/ 73 h 79"/>
                <a:gd name="T20" fmla="*/ 75 w 89"/>
                <a:gd name="T2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79">
                  <a:moveTo>
                    <a:pt x="75" y="79"/>
                  </a:moveTo>
                  <a:lnTo>
                    <a:pt x="89" y="36"/>
                  </a:lnTo>
                  <a:lnTo>
                    <a:pt x="63" y="20"/>
                  </a:lnTo>
                  <a:lnTo>
                    <a:pt x="57" y="57"/>
                  </a:lnTo>
                  <a:lnTo>
                    <a:pt x="56" y="10"/>
                  </a:lnTo>
                  <a:lnTo>
                    <a:pt x="42" y="9"/>
                  </a:lnTo>
                  <a:lnTo>
                    <a:pt x="44" y="53"/>
                  </a:lnTo>
                  <a:lnTo>
                    <a:pt x="29" y="0"/>
                  </a:lnTo>
                  <a:lnTo>
                    <a:pt x="0" y="9"/>
                  </a:lnTo>
                  <a:lnTo>
                    <a:pt x="23" y="73"/>
                  </a:lnTo>
                  <a:lnTo>
                    <a:pt x="75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4"/>
            <p:cNvSpPr>
              <a:spLocks noEditPoints="1"/>
            </p:cNvSpPr>
            <p:nvPr/>
          </p:nvSpPr>
          <p:spPr bwMode="auto">
            <a:xfrm>
              <a:off x="944563" y="4030664"/>
              <a:ext cx="392112" cy="287337"/>
            </a:xfrm>
            <a:custGeom>
              <a:avLst/>
              <a:gdLst>
                <a:gd name="T0" fmla="*/ 285 w 294"/>
                <a:gd name="T1" fmla="*/ 204 h 215"/>
                <a:gd name="T2" fmla="*/ 261 w 294"/>
                <a:gd name="T3" fmla="*/ 190 h 215"/>
                <a:gd name="T4" fmla="*/ 266 w 294"/>
                <a:gd name="T5" fmla="*/ 153 h 215"/>
                <a:gd name="T6" fmla="*/ 256 w 294"/>
                <a:gd name="T7" fmla="*/ 139 h 215"/>
                <a:gd name="T8" fmla="*/ 266 w 294"/>
                <a:gd name="T9" fmla="*/ 133 h 215"/>
                <a:gd name="T10" fmla="*/ 242 w 294"/>
                <a:gd name="T11" fmla="*/ 60 h 215"/>
                <a:gd name="T12" fmla="*/ 230 w 294"/>
                <a:gd name="T13" fmla="*/ 55 h 215"/>
                <a:gd name="T14" fmla="*/ 229 w 294"/>
                <a:gd name="T15" fmla="*/ 43 h 215"/>
                <a:gd name="T16" fmla="*/ 187 w 294"/>
                <a:gd name="T17" fmla="*/ 4 h 215"/>
                <a:gd name="T18" fmla="*/ 99 w 294"/>
                <a:gd name="T19" fmla="*/ 0 h 215"/>
                <a:gd name="T20" fmla="*/ 46 w 294"/>
                <a:gd name="T21" fmla="*/ 73 h 215"/>
                <a:gd name="T22" fmla="*/ 55 w 294"/>
                <a:gd name="T23" fmla="*/ 80 h 215"/>
                <a:gd name="T24" fmla="*/ 40 w 294"/>
                <a:gd name="T25" fmla="*/ 85 h 215"/>
                <a:gd name="T26" fmla="*/ 29 w 294"/>
                <a:gd name="T27" fmla="*/ 197 h 215"/>
                <a:gd name="T28" fmla="*/ 5 w 294"/>
                <a:gd name="T29" fmla="*/ 200 h 215"/>
                <a:gd name="T30" fmla="*/ 0 w 294"/>
                <a:gd name="T31" fmla="*/ 215 h 215"/>
                <a:gd name="T32" fmla="*/ 294 w 294"/>
                <a:gd name="T33" fmla="*/ 215 h 215"/>
                <a:gd name="T34" fmla="*/ 285 w 294"/>
                <a:gd name="T35" fmla="*/ 204 h 215"/>
                <a:gd name="T36" fmla="*/ 177 w 294"/>
                <a:gd name="T37" fmla="*/ 161 h 215"/>
                <a:gd name="T38" fmla="*/ 153 w 294"/>
                <a:gd name="T39" fmla="*/ 173 h 215"/>
                <a:gd name="T40" fmla="*/ 153 w 294"/>
                <a:gd name="T41" fmla="*/ 184 h 215"/>
                <a:gd name="T42" fmla="*/ 139 w 294"/>
                <a:gd name="T43" fmla="*/ 184 h 215"/>
                <a:gd name="T44" fmla="*/ 139 w 294"/>
                <a:gd name="T45" fmla="*/ 172 h 215"/>
                <a:gd name="T46" fmla="*/ 117 w 294"/>
                <a:gd name="T47" fmla="*/ 163 h 215"/>
                <a:gd name="T48" fmla="*/ 107 w 294"/>
                <a:gd name="T49" fmla="*/ 133 h 215"/>
                <a:gd name="T50" fmla="*/ 107 w 294"/>
                <a:gd name="T51" fmla="*/ 127 h 215"/>
                <a:gd name="T52" fmla="*/ 139 w 294"/>
                <a:gd name="T53" fmla="*/ 127 h 215"/>
                <a:gd name="T54" fmla="*/ 139 w 294"/>
                <a:gd name="T55" fmla="*/ 135 h 215"/>
                <a:gd name="T56" fmla="*/ 140 w 294"/>
                <a:gd name="T57" fmla="*/ 150 h 215"/>
                <a:gd name="T58" fmla="*/ 144 w 294"/>
                <a:gd name="T59" fmla="*/ 153 h 215"/>
                <a:gd name="T60" fmla="*/ 149 w 294"/>
                <a:gd name="T61" fmla="*/ 151 h 215"/>
                <a:gd name="T62" fmla="*/ 150 w 294"/>
                <a:gd name="T63" fmla="*/ 145 h 215"/>
                <a:gd name="T64" fmla="*/ 149 w 294"/>
                <a:gd name="T65" fmla="*/ 130 h 215"/>
                <a:gd name="T66" fmla="*/ 139 w 294"/>
                <a:gd name="T67" fmla="*/ 120 h 215"/>
                <a:gd name="T68" fmla="*/ 119 w 294"/>
                <a:gd name="T69" fmla="*/ 107 h 215"/>
                <a:gd name="T70" fmla="*/ 110 w 294"/>
                <a:gd name="T71" fmla="*/ 95 h 215"/>
                <a:gd name="T72" fmla="*/ 107 w 294"/>
                <a:gd name="T73" fmla="*/ 77 h 215"/>
                <a:gd name="T74" fmla="*/ 115 w 294"/>
                <a:gd name="T75" fmla="*/ 55 h 215"/>
                <a:gd name="T76" fmla="*/ 139 w 294"/>
                <a:gd name="T77" fmla="*/ 45 h 215"/>
                <a:gd name="T78" fmla="*/ 139 w 294"/>
                <a:gd name="T79" fmla="*/ 35 h 215"/>
                <a:gd name="T80" fmla="*/ 153 w 294"/>
                <a:gd name="T81" fmla="*/ 35 h 215"/>
                <a:gd name="T82" fmla="*/ 153 w 294"/>
                <a:gd name="T83" fmla="*/ 45 h 215"/>
                <a:gd name="T84" fmla="*/ 175 w 294"/>
                <a:gd name="T85" fmla="*/ 55 h 215"/>
                <a:gd name="T86" fmla="*/ 182 w 294"/>
                <a:gd name="T87" fmla="*/ 77 h 215"/>
                <a:gd name="T88" fmla="*/ 182 w 294"/>
                <a:gd name="T89" fmla="*/ 83 h 215"/>
                <a:gd name="T90" fmla="*/ 150 w 294"/>
                <a:gd name="T91" fmla="*/ 83 h 215"/>
                <a:gd name="T92" fmla="*/ 150 w 294"/>
                <a:gd name="T93" fmla="*/ 78 h 215"/>
                <a:gd name="T94" fmla="*/ 149 w 294"/>
                <a:gd name="T95" fmla="*/ 67 h 215"/>
                <a:gd name="T96" fmla="*/ 145 w 294"/>
                <a:gd name="T97" fmla="*/ 64 h 215"/>
                <a:gd name="T98" fmla="*/ 140 w 294"/>
                <a:gd name="T99" fmla="*/ 66 h 215"/>
                <a:gd name="T100" fmla="*/ 139 w 294"/>
                <a:gd name="T101" fmla="*/ 73 h 215"/>
                <a:gd name="T102" fmla="*/ 142 w 294"/>
                <a:gd name="T103" fmla="*/ 83 h 215"/>
                <a:gd name="T104" fmla="*/ 159 w 294"/>
                <a:gd name="T105" fmla="*/ 95 h 215"/>
                <a:gd name="T106" fmla="*/ 175 w 294"/>
                <a:gd name="T107" fmla="*/ 106 h 215"/>
                <a:gd name="T108" fmla="*/ 182 w 294"/>
                <a:gd name="T109" fmla="*/ 117 h 215"/>
                <a:gd name="T110" fmla="*/ 185 w 294"/>
                <a:gd name="T111" fmla="*/ 134 h 215"/>
                <a:gd name="T112" fmla="*/ 177 w 294"/>
                <a:gd name="T113" fmla="*/ 16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4" h="215">
                  <a:moveTo>
                    <a:pt x="285" y="204"/>
                  </a:moveTo>
                  <a:cubicBezTo>
                    <a:pt x="277" y="199"/>
                    <a:pt x="269" y="195"/>
                    <a:pt x="261" y="190"/>
                  </a:cubicBezTo>
                  <a:cubicBezTo>
                    <a:pt x="264" y="177"/>
                    <a:pt x="266" y="165"/>
                    <a:pt x="266" y="153"/>
                  </a:cubicBezTo>
                  <a:cubicBezTo>
                    <a:pt x="256" y="139"/>
                    <a:pt x="256" y="139"/>
                    <a:pt x="256" y="139"/>
                  </a:cubicBezTo>
                  <a:cubicBezTo>
                    <a:pt x="266" y="133"/>
                    <a:pt x="266" y="133"/>
                    <a:pt x="266" y="133"/>
                  </a:cubicBezTo>
                  <a:cubicBezTo>
                    <a:pt x="264" y="106"/>
                    <a:pt x="255" y="82"/>
                    <a:pt x="242" y="60"/>
                  </a:cubicBezTo>
                  <a:cubicBezTo>
                    <a:pt x="230" y="55"/>
                    <a:pt x="230" y="55"/>
                    <a:pt x="230" y="55"/>
                  </a:cubicBezTo>
                  <a:cubicBezTo>
                    <a:pt x="229" y="43"/>
                    <a:pt x="229" y="43"/>
                    <a:pt x="229" y="43"/>
                  </a:cubicBezTo>
                  <a:cubicBezTo>
                    <a:pt x="217" y="29"/>
                    <a:pt x="203" y="16"/>
                    <a:pt x="187" y="4"/>
                  </a:cubicBezTo>
                  <a:cubicBezTo>
                    <a:pt x="158" y="3"/>
                    <a:pt x="129" y="1"/>
                    <a:pt x="99" y="0"/>
                  </a:cubicBezTo>
                  <a:cubicBezTo>
                    <a:pt x="78" y="24"/>
                    <a:pt x="60" y="48"/>
                    <a:pt x="46" y="73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24" y="121"/>
                    <a:pt x="18" y="158"/>
                    <a:pt x="29" y="197"/>
                  </a:cubicBezTo>
                  <a:cubicBezTo>
                    <a:pt x="21" y="198"/>
                    <a:pt x="13" y="199"/>
                    <a:pt x="5" y="200"/>
                  </a:cubicBezTo>
                  <a:cubicBezTo>
                    <a:pt x="3" y="205"/>
                    <a:pt x="2" y="210"/>
                    <a:pt x="0" y="215"/>
                  </a:cubicBezTo>
                  <a:cubicBezTo>
                    <a:pt x="98" y="215"/>
                    <a:pt x="196" y="215"/>
                    <a:pt x="294" y="215"/>
                  </a:cubicBezTo>
                  <a:cubicBezTo>
                    <a:pt x="291" y="211"/>
                    <a:pt x="288" y="207"/>
                    <a:pt x="285" y="204"/>
                  </a:cubicBezTo>
                  <a:close/>
                  <a:moveTo>
                    <a:pt x="177" y="161"/>
                  </a:moveTo>
                  <a:cubicBezTo>
                    <a:pt x="172" y="167"/>
                    <a:pt x="164" y="171"/>
                    <a:pt x="153" y="173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39" y="184"/>
                    <a:pt x="139" y="184"/>
                    <a:pt x="139" y="184"/>
                  </a:cubicBezTo>
                  <a:cubicBezTo>
                    <a:pt x="139" y="172"/>
                    <a:pt x="139" y="172"/>
                    <a:pt x="139" y="172"/>
                  </a:cubicBezTo>
                  <a:cubicBezTo>
                    <a:pt x="130" y="171"/>
                    <a:pt x="123" y="168"/>
                    <a:pt x="117" y="163"/>
                  </a:cubicBezTo>
                  <a:cubicBezTo>
                    <a:pt x="110" y="157"/>
                    <a:pt x="107" y="147"/>
                    <a:pt x="107" y="133"/>
                  </a:cubicBezTo>
                  <a:cubicBezTo>
                    <a:pt x="107" y="127"/>
                    <a:pt x="107" y="127"/>
                    <a:pt x="107" y="127"/>
                  </a:cubicBezTo>
                  <a:cubicBezTo>
                    <a:pt x="139" y="127"/>
                    <a:pt x="139" y="127"/>
                    <a:pt x="139" y="127"/>
                  </a:cubicBezTo>
                  <a:cubicBezTo>
                    <a:pt x="139" y="135"/>
                    <a:pt x="139" y="135"/>
                    <a:pt x="139" y="135"/>
                  </a:cubicBezTo>
                  <a:cubicBezTo>
                    <a:pt x="139" y="143"/>
                    <a:pt x="139" y="148"/>
                    <a:pt x="140" y="150"/>
                  </a:cubicBezTo>
                  <a:cubicBezTo>
                    <a:pt x="140" y="152"/>
                    <a:pt x="142" y="153"/>
                    <a:pt x="144" y="153"/>
                  </a:cubicBezTo>
                  <a:cubicBezTo>
                    <a:pt x="146" y="153"/>
                    <a:pt x="148" y="153"/>
                    <a:pt x="149" y="151"/>
                  </a:cubicBezTo>
                  <a:cubicBezTo>
                    <a:pt x="150" y="150"/>
                    <a:pt x="150" y="148"/>
                    <a:pt x="150" y="145"/>
                  </a:cubicBezTo>
                  <a:cubicBezTo>
                    <a:pt x="150" y="138"/>
                    <a:pt x="150" y="133"/>
                    <a:pt x="149" y="130"/>
                  </a:cubicBezTo>
                  <a:cubicBezTo>
                    <a:pt x="148" y="127"/>
                    <a:pt x="145" y="123"/>
                    <a:pt x="139" y="120"/>
                  </a:cubicBezTo>
                  <a:cubicBezTo>
                    <a:pt x="129" y="114"/>
                    <a:pt x="123" y="109"/>
                    <a:pt x="119" y="107"/>
                  </a:cubicBezTo>
                  <a:cubicBezTo>
                    <a:pt x="116" y="104"/>
                    <a:pt x="113" y="100"/>
                    <a:pt x="110" y="95"/>
                  </a:cubicBezTo>
                  <a:cubicBezTo>
                    <a:pt x="108" y="90"/>
                    <a:pt x="107" y="84"/>
                    <a:pt x="107" y="77"/>
                  </a:cubicBezTo>
                  <a:cubicBezTo>
                    <a:pt x="107" y="68"/>
                    <a:pt x="109" y="61"/>
                    <a:pt x="115" y="55"/>
                  </a:cubicBezTo>
                  <a:cubicBezTo>
                    <a:pt x="120" y="50"/>
                    <a:pt x="128" y="47"/>
                    <a:pt x="139" y="45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53" y="35"/>
                    <a:pt x="153" y="35"/>
                    <a:pt x="153" y="35"/>
                  </a:cubicBezTo>
                  <a:cubicBezTo>
                    <a:pt x="153" y="45"/>
                    <a:pt x="153" y="45"/>
                    <a:pt x="153" y="45"/>
                  </a:cubicBezTo>
                  <a:cubicBezTo>
                    <a:pt x="163" y="47"/>
                    <a:pt x="170" y="50"/>
                    <a:pt x="175" y="55"/>
                  </a:cubicBezTo>
                  <a:cubicBezTo>
                    <a:pt x="180" y="60"/>
                    <a:pt x="182" y="68"/>
                    <a:pt x="182" y="77"/>
                  </a:cubicBezTo>
                  <a:cubicBezTo>
                    <a:pt x="182" y="78"/>
                    <a:pt x="182" y="80"/>
                    <a:pt x="182" y="83"/>
                  </a:cubicBezTo>
                  <a:cubicBezTo>
                    <a:pt x="150" y="83"/>
                    <a:pt x="150" y="83"/>
                    <a:pt x="150" y="83"/>
                  </a:cubicBezTo>
                  <a:cubicBezTo>
                    <a:pt x="150" y="78"/>
                    <a:pt x="150" y="78"/>
                    <a:pt x="150" y="78"/>
                  </a:cubicBezTo>
                  <a:cubicBezTo>
                    <a:pt x="150" y="72"/>
                    <a:pt x="150" y="68"/>
                    <a:pt x="149" y="67"/>
                  </a:cubicBezTo>
                  <a:cubicBezTo>
                    <a:pt x="149" y="65"/>
                    <a:pt x="147" y="64"/>
                    <a:pt x="145" y="64"/>
                  </a:cubicBezTo>
                  <a:cubicBezTo>
                    <a:pt x="143" y="64"/>
                    <a:pt x="141" y="65"/>
                    <a:pt x="140" y="66"/>
                  </a:cubicBezTo>
                  <a:cubicBezTo>
                    <a:pt x="139" y="68"/>
                    <a:pt x="139" y="70"/>
                    <a:pt x="139" y="73"/>
                  </a:cubicBezTo>
                  <a:cubicBezTo>
                    <a:pt x="139" y="78"/>
                    <a:pt x="140" y="81"/>
                    <a:pt x="142" y="83"/>
                  </a:cubicBezTo>
                  <a:cubicBezTo>
                    <a:pt x="144" y="85"/>
                    <a:pt x="149" y="89"/>
                    <a:pt x="159" y="95"/>
                  </a:cubicBezTo>
                  <a:cubicBezTo>
                    <a:pt x="167" y="100"/>
                    <a:pt x="172" y="103"/>
                    <a:pt x="175" y="106"/>
                  </a:cubicBezTo>
                  <a:cubicBezTo>
                    <a:pt x="178" y="109"/>
                    <a:pt x="180" y="112"/>
                    <a:pt x="182" y="117"/>
                  </a:cubicBezTo>
                  <a:cubicBezTo>
                    <a:pt x="184" y="122"/>
                    <a:pt x="185" y="127"/>
                    <a:pt x="185" y="134"/>
                  </a:cubicBezTo>
                  <a:cubicBezTo>
                    <a:pt x="185" y="146"/>
                    <a:pt x="183" y="154"/>
                    <a:pt x="177" y="1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3" name="Freeform 15"/>
          <p:cNvSpPr>
            <a:spLocks noEditPoints="1"/>
          </p:cNvSpPr>
          <p:nvPr/>
        </p:nvSpPr>
        <p:spPr bwMode="auto">
          <a:xfrm>
            <a:off x="4986487" y="6305805"/>
            <a:ext cx="307082" cy="245880"/>
          </a:xfrm>
          <a:custGeom>
            <a:avLst/>
            <a:gdLst>
              <a:gd name="T0" fmla="*/ 93 w 341"/>
              <a:gd name="T1" fmla="*/ 57 h 272"/>
              <a:gd name="T2" fmla="*/ 318 w 341"/>
              <a:gd name="T3" fmla="*/ 57 h 272"/>
              <a:gd name="T4" fmla="*/ 327 w 341"/>
              <a:gd name="T5" fmla="*/ 59 h 272"/>
              <a:gd name="T6" fmla="*/ 205 w 341"/>
              <a:gd name="T7" fmla="*/ 152 h 272"/>
              <a:gd name="T8" fmla="*/ 82 w 341"/>
              <a:gd name="T9" fmla="*/ 60 h 272"/>
              <a:gd name="T10" fmla="*/ 93 w 341"/>
              <a:gd name="T11" fmla="*/ 57 h 272"/>
              <a:gd name="T12" fmla="*/ 51 w 341"/>
              <a:gd name="T13" fmla="*/ 131 h 272"/>
              <a:gd name="T14" fmla="*/ 58 w 341"/>
              <a:gd name="T15" fmla="*/ 153 h 272"/>
              <a:gd name="T16" fmla="*/ 70 w 341"/>
              <a:gd name="T17" fmla="*/ 153 h 272"/>
              <a:gd name="T18" fmla="*/ 70 w 341"/>
              <a:gd name="T19" fmla="*/ 185 h 272"/>
              <a:gd name="T20" fmla="*/ 0 w 341"/>
              <a:gd name="T21" fmla="*/ 185 h 272"/>
              <a:gd name="T22" fmla="*/ 7 w 341"/>
              <a:gd name="T23" fmla="*/ 207 h 272"/>
              <a:gd name="T24" fmla="*/ 70 w 341"/>
              <a:gd name="T25" fmla="*/ 207 h 272"/>
              <a:gd name="T26" fmla="*/ 71 w 341"/>
              <a:gd name="T27" fmla="*/ 214 h 272"/>
              <a:gd name="T28" fmla="*/ 163 w 341"/>
              <a:gd name="T29" fmla="*/ 147 h 272"/>
              <a:gd name="T30" fmla="*/ 70 w 341"/>
              <a:gd name="T31" fmla="*/ 78 h 272"/>
              <a:gd name="T32" fmla="*/ 70 w 341"/>
              <a:gd name="T33" fmla="*/ 80 h 272"/>
              <a:gd name="T34" fmla="*/ 70 w 341"/>
              <a:gd name="T35" fmla="*/ 131 h 272"/>
              <a:gd name="T36" fmla="*/ 51 w 341"/>
              <a:gd name="T37" fmla="*/ 131 h 272"/>
              <a:gd name="T38" fmla="*/ 46 w 341"/>
              <a:gd name="T39" fmla="*/ 250 h 272"/>
              <a:gd name="T40" fmla="*/ 198 w 341"/>
              <a:gd name="T41" fmla="*/ 250 h 272"/>
              <a:gd name="T42" fmla="*/ 203 w 341"/>
              <a:gd name="T43" fmla="*/ 272 h 272"/>
              <a:gd name="T44" fmla="*/ 51 w 341"/>
              <a:gd name="T45" fmla="*/ 272 h 272"/>
              <a:gd name="T46" fmla="*/ 46 w 341"/>
              <a:gd name="T47" fmla="*/ 250 h 272"/>
              <a:gd name="T48" fmla="*/ 111 w 341"/>
              <a:gd name="T49" fmla="*/ 0 h 272"/>
              <a:gd name="T50" fmla="*/ 264 w 341"/>
              <a:gd name="T51" fmla="*/ 0 h 272"/>
              <a:gd name="T52" fmla="*/ 269 w 341"/>
              <a:gd name="T53" fmla="*/ 21 h 272"/>
              <a:gd name="T54" fmla="*/ 198 w 341"/>
              <a:gd name="T55" fmla="*/ 21 h 272"/>
              <a:gd name="T56" fmla="*/ 203 w 341"/>
              <a:gd name="T57" fmla="*/ 41 h 272"/>
              <a:gd name="T58" fmla="*/ 29 w 341"/>
              <a:gd name="T59" fmla="*/ 41 h 272"/>
              <a:gd name="T60" fmla="*/ 23 w 341"/>
              <a:gd name="T61" fmla="*/ 17 h 272"/>
              <a:gd name="T62" fmla="*/ 115 w 341"/>
              <a:gd name="T63" fmla="*/ 17 h 272"/>
              <a:gd name="T64" fmla="*/ 111 w 341"/>
              <a:gd name="T65" fmla="*/ 0 h 272"/>
              <a:gd name="T66" fmla="*/ 341 w 341"/>
              <a:gd name="T67" fmla="*/ 75 h 272"/>
              <a:gd name="T68" fmla="*/ 249 w 341"/>
              <a:gd name="T69" fmla="*/ 146 h 272"/>
              <a:gd name="T70" fmla="*/ 340 w 341"/>
              <a:gd name="T71" fmla="*/ 213 h 272"/>
              <a:gd name="T72" fmla="*/ 341 w 341"/>
              <a:gd name="T73" fmla="*/ 206 h 272"/>
              <a:gd name="T74" fmla="*/ 341 w 341"/>
              <a:gd name="T75" fmla="*/ 80 h 272"/>
              <a:gd name="T76" fmla="*/ 341 w 341"/>
              <a:gd name="T77" fmla="*/ 75 h 272"/>
              <a:gd name="T78" fmla="*/ 325 w 341"/>
              <a:gd name="T79" fmla="*/ 228 h 272"/>
              <a:gd name="T80" fmla="*/ 318 w 341"/>
              <a:gd name="T81" fmla="*/ 229 h 272"/>
              <a:gd name="T82" fmla="*/ 93 w 341"/>
              <a:gd name="T83" fmla="*/ 229 h 272"/>
              <a:gd name="T84" fmla="*/ 88 w 341"/>
              <a:gd name="T85" fmla="*/ 229 h 272"/>
              <a:gd name="T86" fmla="*/ 181 w 341"/>
              <a:gd name="T87" fmla="*/ 161 h 272"/>
              <a:gd name="T88" fmla="*/ 199 w 341"/>
              <a:gd name="T89" fmla="*/ 174 h 272"/>
              <a:gd name="T90" fmla="*/ 206 w 341"/>
              <a:gd name="T91" fmla="*/ 179 h 272"/>
              <a:gd name="T92" fmla="*/ 212 w 341"/>
              <a:gd name="T93" fmla="*/ 174 h 272"/>
              <a:gd name="T94" fmla="*/ 231 w 341"/>
              <a:gd name="T95" fmla="*/ 160 h 272"/>
              <a:gd name="T96" fmla="*/ 325 w 341"/>
              <a:gd name="T97" fmla="*/ 22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41" h="272">
                <a:moveTo>
                  <a:pt x="93" y="57"/>
                </a:moveTo>
                <a:cubicBezTo>
                  <a:pt x="318" y="57"/>
                  <a:pt x="318" y="57"/>
                  <a:pt x="318" y="57"/>
                </a:cubicBezTo>
                <a:cubicBezTo>
                  <a:pt x="321" y="57"/>
                  <a:pt x="324" y="58"/>
                  <a:pt x="327" y="59"/>
                </a:cubicBezTo>
                <a:cubicBezTo>
                  <a:pt x="205" y="152"/>
                  <a:pt x="205" y="152"/>
                  <a:pt x="205" y="152"/>
                </a:cubicBezTo>
                <a:cubicBezTo>
                  <a:pt x="82" y="60"/>
                  <a:pt x="82" y="60"/>
                  <a:pt x="82" y="60"/>
                </a:cubicBezTo>
                <a:cubicBezTo>
                  <a:pt x="85" y="58"/>
                  <a:pt x="89" y="57"/>
                  <a:pt x="93" y="57"/>
                </a:cubicBezTo>
                <a:close/>
                <a:moveTo>
                  <a:pt x="51" y="131"/>
                </a:moveTo>
                <a:cubicBezTo>
                  <a:pt x="58" y="153"/>
                  <a:pt x="58" y="153"/>
                  <a:pt x="58" y="153"/>
                </a:cubicBezTo>
                <a:cubicBezTo>
                  <a:pt x="70" y="153"/>
                  <a:pt x="70" y="153"/>
                  <a:pt x="70" y="153"/>
                </a:cubicBezTo>
                <a:cubicBezTo>
                  <a:pt x="70" y="185"/>
                  <a:pt x="70" y="185"/>
                  <a:pt x="70" y="185"/>
                </a:cubicBezTo>
                <a:cubicBezTo>
                  <a:pt x="0" y="185"/>
                  <a:pt x="0" y="185"/>
                  <a:pt x="0" y="185"/>
                </a:cubicBezTo>
                <a:cubicBezTo>
                  <a:pt x="7" y="207"/>
                  <a:pt x="7" y="207"/>
                  <a:pt x="7" y="207"/>
                </a:cubicBezTo>
                <a:cubicBezTo>
                  <a:pt x="70" y="207"/>
                  <a:pt x="70" y="207"/>
                  <a:pt x="70" y="207"/>
                </a:cubicBezTo>
                <a:cubicBezTo>
                  <a:pt x="70" y="209"/>
                  <a:pt x="70" y="212"/>
                  <a:pt x="71" y="214"/>
                </a:cubicBezTo>
                <a:cubicBezTo>
                  <a:pt x="163" y="147"/>
                  <a:pt x="163" y="147"/>
                  <a:pt x="163" y="147"/>
                </a:cubicBezTo>
                <a:cubicBezTo>
                  <a:pt x="70" y="78"/>
                  <a:pt x="70" y="78"/>
                  <a:pt x="70" y="78"/>
                </a:cubicBezTo>
                <a:cubicBezTo>
                  <a:pt x="70" y="78"/>
                  <a:pt x="70" y="79"/>
                  <a:pt x="70" y="80"/>
                </a:cubicBezTo>
                <a:cubicBezTo>
                  <a:pt x="70" y="131"/>
                  <a:pt x="70" y="131"/>
                  <a:pt x="70" y="131"/>
                </a:cubicBezTo>
                <a:cubicBezTo>
                  <a:pt x="51" y="131"/>
                  <a:pt x="51" y="131"/>
                  <a:pt x="51" y="131"/>
                </a:cubicBezTo>
                <a:close/>
                <a:moveTo>
                  <a:pt x="46" y="250"/>
                </a:moveTo>
                <a:cubicBezTo>
                  <a:pt x="198" y="250"/>
                  <a:pt x="198" y="250"/>
                  <a:pt x="198" y="250"/>
                </a:cubicBezTo>
                <a:cubicBezTo>
                  <a:pt x="203" y="272"/>
                  <a:pt x="203" y="272"/>
                  <a:pt x="203" y="272"/>
                </a:cubicBezTo>
                <a:cubicBezTo>
                  <a:pt x="51" y="272"/>
                  <a:pt x="51" y="272"/>
                  <a:pt x="51" y="272"/>
                </a:cubicBezTo>
                <a:cubicBezTo>
                  <a:pt x="46" y="250"/>
                  <a:pt x="46" y="250"/>
                  <a:pt x="46" y="250"/>
                </a:cubicBezTo>
                <a:close/>
                <a:moveTo>
                  <a:pt x="111" y="0"/>
                </a:moveTo>
                <a:cubicBezTo>
                  <a:pt x="264" y="0"/>
                  <a:pt x="264" y="0"/>
                  <a:pt x="264" y="0"/>
                </a:cubicBezTo>
                <a:cubicBezTo>
                  <a:pt x="269" y="21"/>
                  <a:pt x="269" y="21"/>
                  <a:pt x="269" y="21"/>
                </a:cubicBezTo>
                <a:cubicBezTo>
                  <a:pt x="198" y="21"/>
                  <a:pt x="198" y="21"/>
                  <a:pt x="198" y="21"/>
                </a:cubicBezTo>
                <a:cubicBezTo>
                  <a:pt x="203" y="41"/>
                  <a:pt x="203" y="41"/>
                  <a:pt x="203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3" y="17"/>
                  <a:pt x="23" y="17"/>
                  <a:pt x="23" y="17"/>
                </a:cubicBezTo>
                <a:cubicBezTo>
                  <a:pt x="115" y="17"/>
                  <a:pt x="115" y="17"/>
                  <a:pt x="115" y="17"/>
                </a:cubicBezTo>
                <a:cubicBezTo>
                  <a:pt x="111" y="0"/>
                  <a:pt x="111" y="0"/>
                  <a:pt x="111" y="0"/>
                </a:cubicBezTo>
                <a:close/>
                <a:moveTo>
                  <a:pt x="341" y="75"/>
                </a:moveTo>
                <a:cubicBezTo>
                  <a:pt x="249" y="146"/>
                  <a:pt x="249" y="146"/>
                  <a:pt x="249" y="146"/>
                </a:cubicBezTo>
                <a:cubicBezTo>
                  <a:pt x="340" y="213"/>
                  <a:pt x="340" y="213"/>
                  <a:pt x="340" y="213"/>
                </a:cubicBezTo>
                <a:cubicBezTo>
                  <a:pt x="341" y="211"/>
                  <a:pt x="341" y="209"/>
                  <a:pt x="341" y="206"/>
                </a:cubicBezTo>
                <a:cubicBezTo>
                  <a:pt x="341" y="80"/>
                  <a:pt x="341" y="80"/>
                  <a:pt x="341" y="80"/>
                </a:cubicBezTo>
                <a:cubicBezTo>
                  <a:pt x="341" y="78"/>
                  <a:pt x="341" y="77"/>
                  <a:pt x="341" y="75"/>
                </a:cubicBezTo>
                <a:close/>
                <a:moveTo>
                  <a:pt x="325" y="228"/>
                </a:moveTo>
                <a:cubicBezTo>
                  <a:pt x="323" y="229"/>
                  <a:pt x="321" y="229"/>
                  <a:pt x="318" y="229"/>
                </a:cubicBezTo>
                <a:cubicBezTo>
                  <a:pt x="93" y="229"/>
                  <a:pt x="93" y="229"/>
                  <a:pt x="93" y="229"/>
                </a:cubicBezTo>
                <a:cubicBezTo>
                  <a:pt x="91" y="229"/>
                  <a:pt x="90" y="229"/>
                  <a:pt x="88" y="229"/>
                </a:cubicBezTo>
                <a:cubicBezTo>
                  <a:pt x="181" y="161"/>
                  <a:pt x="181" y="161"/>
                  <a:pt x="181" y="161"/>
                </a:cubicBezTo>
                <a:cubicBezTo>
                  <a:pt x="199" y="174"/>
                  <a:pt x="199" y="174"/>
                  <a:pt x="199" y="174"/>
                </a:cubicBezTo>
                <a:cubicBezTo>
                  <a:pt x="206" y="179"/>
                  <a:pt x="206" y="179"/>
                  <a:pt x="206" y="179"/>
                </a:cubicBezTo>
                <a:cubicBezTo>
                  <a:pt x="212" y="174"/>
                  <a:pt x="212" y="174"/>
                  <a:pt x="212" y="174"/>
                </a:cubicBezTo>
                <a:cubicBezTo>
                  <a:pt x="231" y="160"/>
                  <a:pt x="231" y="160"/>
                  <a:pt x="231" y="160"/>
                </a:cubicBezTo>
                <a:lnTo>
                  <a:pt x="325" y="22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64" name="Freeform 17"/>
          <p:cNvSpPr>
            <a:spLocks noEditPoints="1"/>
          </p:cNvSpPr>
          <p:nvPr/>
        </p:nvSpPr>
        <p:spPr bwMode="auto">
          <a:xfrm>
            <a:off x="6261317" y="6299083"/>
            <a:ext cx="310132" cy="259324"/>
          </a:xfrm>
          <a:custGeom>
            <a:avLst/>
            <a:gdLst>
              <a:gd name="T0" fmla="*/ 80 w 349"/>
              <a:gd name="T1" fmla="*/ 247 h 290"/>
              <a:gd name="T2" fmla="*/ 111 w 349"/>
              <a:gd name="T3" fmla="*/ 247 h 290"/>
              <a:gd name="T4" fmla="*/ 111 w 349"/>
              <a:gd name="T5" fmla="*/ 232 h 290"/>
              <a:gd name="T6" fmla="*/ 153 w 349"/>
              <a:gd name="T7" fmla="*/ 232 h 290"/>
              <a:gd name="T8" fmla="*/ 153 w 349"/>
              <a:gd name="T9" fmla="*/ 44 h 290"/>
              <a:gd name="T10" fmla="*/ 76 w 349"/>
              <a:gd name="T11" fmla="*/ 61 h 290"/>
              <a:gd name="T12" fmla="*/ 78 w 349"/>
              <a:gd name="T13" fmla="*/ 69 h 290"/>
              <a:gd name="T14" fmla="*/ 76 w 349"/>
              <a:gd name="T15" fmla="*/ 77 h 290"/>
              <a:gd name="T16" fmla="*/ 121 w 349"/>
              <a:gd name="T17" fmla="*/ 155 h 290"/>
              <a:gd name="T18" fmla="*/ 125 w 349"/>
              <a:gd name="T19" fmla="*/ 155 h 290"/>
              <a:gd name="T20" fmla="*/ 2 w 349"/>
              <a:gd name="T21" fmla="*/ 155 h 290"/>
              <a:gd name="T22" fmla="*/ 6 w 349"/>
              <a:gd name="T23" fmla="*/ 155 h 290"/>
              <a:gd name="T24" fmla="*/ 6 w 349"/>
              <a:gd name="T25" fmla="*/ 155 h 290"/>
              <a:gd name="T26" fmla="*/ 52 w 349"/>
              <a:gd name="T27" fmla="*/ 77 h 290"/>
              <a:gd name="T28" fmla="*/ 50 w 349"/>
              <a:gd name="T29" fmla="*/ 69 h 290"/>
              <a:gd name="T30" fmla="*/ 62 w 349"/>
              <a:gd name="T31" fmla="*/ 55 h 290"/>
              <a:gd name="T32" fmla="*/ 62 w 349"/>
              <a:gd name="T33" fmla="*/ 51 h 290"/>
              <a:gd name="T34" fmla="*/ 155 w 349"/>
              <a:gd name="T35" fmla="*/ 17 h 290"/>
              <a:gd name="T36" fmla="*/ 170 w 349"/>
              <a:gd name="T37" fmla="*/ 2 h 290"/>
              <a:gd name="T38" fmla="*/ 190 w 349"/>
              <a:gd name="T39" fmla="*/ 9 h 290"/>
              <a:gd name="T40" fmla="*/ 288 w 349"/>
              <a:gd name="T41" fmla="*/ 1 h 290"/>
              <a:gd name="T42" fmla="*/ 290 w 349"/>
              <a:gd name="T43" fmla="*/ 4 h 290"/>
              <a:gd name="T44" fmla="*/ 302 w 349"/>
              <a:gd name="T45" fmla="*/ 18 h 290"/>
              <a:gd name="T46" fmla="*/ 300 w 349"/>
              <a:gd name="T47" fmla="*/ 26 h 290"/>
              <a:gd name="T48" fmla="*/ 344 w 349"/>
              <a:gd name="T49" fmla="*/ 104 h 290"/>
              <a:gd name="T50" fmla="*/ 349 w 349"/>
              <a:gd name="T51" fmla="*/ 104 h 290"/>
              <a:gd name="T52" fmla="*/ 226 w 349"/>
              <a:gd name="T53" fmla="*/ 104 h 290"/>
              <a:gd name="T54" fmla="*/ 230 w 349"/>
              <a:gd name="T55" fmla="*/ 104 h 290"/>
              <a:gd name="T56" fmla="*/ 230 w 349"/>
              <a:gd name="T57" fmla="*/ 104 h 290"/>
              <a:gd name="T58" fmla="*/ 276 w 349"/>
              <a:gd name="T59" fmla="*/ 26 h 290"/>
              <a:gd name="T60" fmla="*/ 273 w 349"/>
              <a:gd name="T61" fmla="*/ 18 h 290"/>
              <a:gd name="T62" fmla="*/ 274 w 349"/>
              <a:gd name="T63" fmla="*/ 17 h 290"/>
              <a:gd name="T64" fmla="*/ 196 w 349"/>
              <a:gd name="T65" fmla="*/ 34 h 290"/>
              <a:gd name="T66" fmla="*/ 196 w 349"/>
              <a:gd name="T67" fmla="*/ 232 h 290"/>
              <a:gd name="T68" fmla="*/ 235 w 349"/>
              <a:gd name="T69" fmla="*/ 232 h 290"/>
              <a:gd name="T70" fmla="*/ 235 w 349"/>
              <a:gd name="T71" fmla="*/ 247 h 290"/>
              <a:gd name="T72" fmla="*/ 265 w 349"/>
              <a:gd name="T73" fmla="*/ 247 h 290"/>
              <a:gd name="T74" fmla="*/ 265 w 349"/>
              <a:gd name="T75" fmla="*/ 290 h 290"/>
              <a:gd name="T76" fmla="*/ 80 w 349"/>
              <a:gd name="T77" fmla="*/ 290 h 290"/>
              <a:gd name="T78" fmla="*/ 80 w 349"/>
              <a:gd name="T79" fmla="*/ 247 h 290"/>
              <a:gd name="T80" fmla="*/ 292 w 349"/>
              <a:gd name="T81" fmla="*/ 32 h 290"/>
              <a:gd name="T82" fmla="*/ 288 w 349"/>
              <a:gd name="T83" fmla="*/ 33 h 290"/>
              <a:gd name="T84" fmla="*/ 284 w 349"/>
              <a:gd name="T85" fmla="*/ 32 h 290"/>
              <a:gd name="T86" fmla="*/ 241 w 349"/>
              <a:gd name="T87" fmla="*/ 104 h 290"/>
              <a:gd name="T88" fmla="*/ 333 w 349"/>
              <a:gd name="T89" fmla="*/ 104 h 290"/>
              <a:gd name="T90" fmla="*/ 292 w 349"/>
              <a:gd name="T91" fmla="*/ 32 h 290"/>
              <a:gd name="T92" fmla="*/ 68 w 349"/>
              <a:gd name="T93" fmla="*/ 83 h 290"/>
              <a:gd name="T94" fmla="*/ 64 w 349"/>
              <a:gd name="T95" fmla="*/ 83 h 290"/>
              <a:gd name="T96" fmla="*/ 60 w 349"/>
              <a:gd name="T97" fmla="*/ 83 h 290"/>
              <a:gd name="T98" fmla="*/ 17 w 349"/>
              <a:gd name="T99" fmla="*/ 155 h 290"/>
              <a:gd name="T100" fmla="*/ 110 w 349"/>
              <a:gd name="T101" fmla="*/ 155 h 290"/>
              <a:gd name="T102" fmla="*/ 68 w 349"/>
              <a:gd name="T103" fmla="*/ 83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49" h="290">
                <a:moveTo>
                  <a:pt x="80" y="247"/>
                </a:moveTo>
                <a:cubicBezTo>
                  <a:pt x="111" y="247"/>
                  <a:pt x="111" y="247"/>
                  <a:pt x="111" y="247"/>
                </a:cubicBezTo>
                <a:cubicBezTo>
                  <a:pt x="111" y="232"/>
                  <a:pt x="111" y="232"/>
                  <a:pt x="111" y="232"/>
                </a:cubicBezTo>
                <a:cubicBezTo>
                  <a:pt x="153" y="232"/>
                  <a:pt x="153" y="232"/>
                  <a:pt x="153" y="232"/>
                </a:cubicBezTo>
                <a:cubicBezTo>
                  <a:pt x="153" y="44"/>
                  <a:pt x="153" y="44"/>
                  <a:pt x="153" y="44"/>
                </a:cubicBezTo>
                <a:cubicBezTo>
                  <a:pt x="76" y="61"/>
                  <a:pt x="76" y="61"/>
                  <a:pt x="76" y="61"/>
                </a:cubicBezTo>
                <a:cubicBezTo>
                  <a:pt x="78" y="63"/>
                  <a:pt x="78" y="66"/>
                  <a:pt x="78" y="69"/>
                </a:cubicBezTo>
                <a:cubicBezTo>
                  <a:pt x="78" y="72"/>
                  <a:pt x="78" y="75"/>
                  <a:pt x="76" y="77"/>
                </a:cubicBezTo>
                <a:cubicBezTo>
                  <a:pt x="121" y="155"/>
                  <a:pt x="121" y="155"/>
                  <a:pt x="121" y="155"/>
                </a:cubicBezTo>
                <a:cubicBezTo>
                  <a:pt x="125" y="155"/>
                  <a:pt x="125" y="155"/>
                  <a:pt x="125" y="155"/>
                </a:cubicBezTo>
                <a:cubicBezTo>
                  <a:pt x="123" y="201"/>
                  <a:pt x="0" y="200"/>
                  <a:pt x="2" y="155"/>
                </a:cubicBezTo>
                <a:cubicBezTo>
                  <a:pt x="6" y="155"/>
                  <a:pt x="6" y="155"/>
                  <a:pt x="6" y="155"/>
                </a:cubicBezTo>
                <a:cubicBezTo>
                  <a:pt x="6" y="155"/>
                  <a:pt x="6" y="155"/>
                  <a:pt x="6" y="155"/>
                </a:cubicBezTo>
                <a:cubicBezTo>
                  <a:pt x="52" y="77"/>
                  <a:pt x="52" y="77"/>
                  <a:pt x="52" y="77"/>
                </a:cubicBezTo>
                <a:cubicBezTo>
                  <a:pt x="51" y="75"/>
                  <a:pt x="50" y="72"/>
                  <a:pt x="50" y="69"/>
                </a:cubicBezTo>
                <a:cubicBezTo>
                  <a:pt x="50" y="62"/>
                  <a:pt x="55" y="56"/>
                  <a:pt x="62" y="55"/>
                </a:cubicBezTo>
                <a:cubicBezTo>
                  <a:pt x="62" y="51"/>
                  <a:pt x="62" y="51"/>
                  <a:pt x="62" y="51"/>
                </a:cubicBezTo>
                <a:cubicBezTo>
                  <a:pt x="155" y="17"/>
                  <a:pt x="155" y="17"/>
                  <a:pt x="155" y="17"/>
                </a:cubicBezTo>
                <a:cubicBezTo>
                  <a:pt x="156" y="10"/>
                  <a:pt x="162" y="4"/>
                  <a:pt x="170" y="2"/>
                </a:cubicBezTo>
                <a:cubicBezTo>
                  <a:pt x="178" y="0"/>
                  <a:pt x="186" y="3"/>
                  <a:pt x="190" y="9"/>
                </a:cubicBezTo>
                <a:cubicBezTo>
                  <a:pt x="288" y="1"/>
                  <a:pt x="288" y="1"/>
                  <a:pt x="288" y="1"/>
                </a:cubicBezTo>
                <a:cubicBezTo>
                  <a:pt x="290" y="4"/>
                  <a:pt x="290" y="4"/>
                  <a:pt x="290" y="4"/>
                </a:cubicBezTo>
                <a:cubicBezTo>
                  <a:pt x="297" y="5"/>
                  <a:pt x="302" y="11"/>
                  <a:pt x="302" y="18"/>
                </a:cubicBezTo>
                <a:cubicBezTo>
                  <a:pt x="302" y="21"/>
                  <a:pt x="301" y="24"/>
                  <a:pt x="300" y="26"/>
                </a:cubicBezTo>
                <a:cubicBezTo>
                  <a:pt x="344" y="104"/>
                  <a:pt x="344" y="104"/>
                  <a:pt x="344" y="104"/>
                </a:cubicBezTo>
                <a:cubicBezTo>
                  <a:pt x="349" y="104"/>
                  <a:pt x="349" y="104"/>
                  <a:pt x="349" y="104"/>
                </a:cubicBezTo>
                <a:cubicBezTo>
                  <a:pt x="347" y="150"/>
                  <a:pt x="224" y="150"/>
                  <a:pt x="226" y="104"/>
                </a:cubicBezTo>
                <a:cubicBezTo>
                  <a:pt x="230" y="104"/>
                  <a:pt x="230" y="104"/>
                  <a:pt x="230" y="104"/>
                </a:cubicBezTo>
                <a:cubicBezTo>
                  <a:pt x="230" y="104"/>
                  <a:pt x="230" y="104"/>
                  <a:pt x="230" y="104"/>
                </a:cubicBezTo>
                <a:cubicBezTo>
                  <a:pt x="276" y="26"/>
                  <a:pt x="276" y="26"/>
                  <a:pt x="276" y="26"/>
                </a:cubicBezTo>
                <a:cubicBezTo>
                  <a:pt x="274" y="24"/>
                  <a:pt x="273" y="21"/>
                  <a:pt x="273" y="18"/>
                </a:cubicBezTo>
                <a:cubicBezTo>
                  <a:pt x="273" y="18"/>
                  <a:pt x="273" y="17"/>
                  <a:pt x="274" y="17"/>
                </a:cubicBezTo>
                <a:cubicBezTo>
                  <a:pt x="196" y="34"/>
                  <a:pt x="196" y="34"/>
                  <a:pt x="196" y="34"/>
                </a:cubicBezTo>
                <a:cubicBezTo>
                  <a:pt x="196" y="232"/>
                  <a:pt x="196" y="232"/>
                  <a:pt x="196" y="232"/>
                </a:cubicBezTo>
                <a:cubicBezTo>
                  <a:pt x="235" y="232"/>
                  <a:pt x="235" y="232"/>
                  <a:pt x="235" y="232"/>
                </a:cubicBezTo>
                <a:cubicBezTo>
                  <a:pt x="235" y="247"/>
                  <a:pt x="235" y="247"/>
                  <a:pt x="235" y="247"/>
                </a:cubicBezTo>
                <a:cubicBezTo>
                  <a:pt x="265" y="247"/>
                  <a:pt x="265" y="247"/>
                  <a:pt x="265" y="247"/>
                </a:cubicBezTo>
                <a:cubicBezTo>
                  <a:pt x="265" y="290"/>
                  <a:pt x="265" y="290"/>
                  <a:pt x="265" y="290"/>
                </a:cubicBezTo>
                <a:cubicBezTo>
                  <a:pt x="80" y="290"/>
                  <a:pt x="80" y="290"/>
                  <a:pt x="80" y="290"/>
                </a:cubicBezTo>
                <a:cubicBezTo>
                  <a:pt x="80" y="247"/>
                  <a:pt x="80" y="247"/>
                  <a:pt x="80" y="247"/>
                </a:cubicBezTo>
                <a:close/>
                <a:moveTo>
                  <a:pt x="292" y="32"/>
                </a:moveTo>
                <a:cubicBezTo>
                  <a:pt x="291" y="32"/>
                  <a:pt x="289" y="33"/>
                  <a:pt x="288" y="33"/>
                </a:cubicBezTo>
                <a:cubicBezTo>
                  <a:pt x="286" y="33"/>
                  <a:pt x="285" y="32"/>
                  <a:pt x="284" y="32"/>
                </a:cubicBezTo>
                <a:cubicBezTo>
                  <a:pt x="241" y="104"/>
                  <a:pt x="241" y="104"/>
                  <a:pt x="241" y="104"/>
                </a:cubicBezTo>
                <a:cubicBezTo>
                  <a:pt x="333" y="104"/>
                  <a:pt x="333" y="104"/>
                  <a:pt x="333" y="104"/>
                </a:cubicBezTo>
                <a:cubicBezTo>
                  <a:pt x="292" y="32"/>
                  <a:pt x="292" y="32"/>
                  <a:pt x="292" y="32"/>
                </a:cubicBezTo>
                <a:close/>
                <a:moveTo>
                  <a:pt x="68" y="83"/>
                </a:moveTo>
                <a:cubicBezTo>
                  <a:pt x="67" y="83"/>
                  <a:pt x="65" y="83"/>
                  <a:pt x="64" y="83"/>
                </a:cubicBezTo>
                <a:cubicBezTo>
                  <a:pt x="63" y="83"/>
                  <a:pt x="61" y="83"/>
                  <a:pt x="60" y="83"/>
                </a:cubicBezTo>
                <a:cubicBezTo>
                  <a:pt x="17" y="155"/>
                  <a:pt x="17" y="155"/>
                  <a:pt x="17" y="155"/>
                </a:cubicBezTo>
                <a:cubicBezTo>
                  <a:pt x="110" y="155"/>
                  <a:pt x="110" y="155"/>
                  <a:pt x="110" y="155"/>
                </a:cubicBezTo>
                <a:lnTo>
                  <a:pt x="68" y="8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7497228" y="6320887"/>
            <a:ext cx="315952" cy="215716"/>
            <a:chOff x="4913498" y="4006828"/>
            <a:chExt cx="359542" cy="245478"/>
          </a:xfrm>
          <a:solidFill>
            <a:schemeClr val="bg1">
              <a:lumMod val="65000"/>
            </a:schemeClr>
          </a:solidFill>
        </p:grpSpPr>
        <p:sp>
          <p:nvSpPr>
            <p:cNvPr id="66" name="任意多边形 65"/>
            <p:cNvSpPr/>
            <p:nvPr/>
          </p:nvSpPr>
          <p:spPr bwMode="auto">
            <a:xfrm>
              <a:off x="4956891" y="4126421"/>
              <a:ext cx="251679" cy="37860"/>
            </a:xfrm>
            <a:custGeom>
              <a:avLst/>
              <a:gdLst>
                <a:gd name="connsiteX0" fmla="*/ 251679 w 251679"/>
                <a:gd name="connsiteY0" fmla="*/ 1038 h 37860"/>
                <a:gd name="connsiteX1" fmla="*/ 189689 w 251679"/>
                <a:gd name="connsiteY1" fmla="*/ 37860 h 37860"/>
                <a:gd name="connsiteX2" fmla="*/ 251679 w 251679"/>
                <a:gd name="connsiteY2" fmla="*/ 1038 h 37860"/>
                <a:gd name="connsiteX3" fmla="*/ 63229 w 251679"/>
                <a:gd name="connsiteY3" fmla="*/ 1038 h 37860"/>
                <a:gd name="connsiteX4" fmla="*/ 0 w 251679"/>
                <a:gd name="connsiteY4" fmla="*/ 37860 h 37860"/>
                <a:gd name="connsiteX5" fmla="*/ 63229 w 251679"/>
                <a:gd name="connsiteY5" fmla="*/ 1038 h 3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679" h="37860">
                  <a:moveTo>
                    <a:pt x="251679" y="1038"/>
                  </a:moveTo>
                  <a:cubicBezTo>
                    <a:pt x="223784" y="9221"/>
                    <a:pt x="204154" y="22518"/>
                    <a:pt x="189689" y="37860"/>
                  </a:cubicBezTo>
                  <a:cubicBezTo>
                    <a:pt x="191756" y="4107"/>
                    <a:pt x="224817" y="-3053"/>
                    <a:pt x="251679" y="1038"/>
                  </a:cubicBezTo>
                  <a:close/>
                  <a:moveTo>
                    <a:pt x="63229" y="1038"/>
                  </a:moveTo>
                  <a:cubicBezTo>
                    <a:pt x="34206" y="9221"/>
                    <a:pt x="15548" y="22518"/>
                    <a:pt x="0" y="37860"/>
                  </a:cubicBezTo>
                  <a:cubicBezTo>
                    <a:pt x="3109" y="4107"/>
                    <a:pt x="35242" y="-3053"/>
                    <a:pt x="63229" y="10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67" name="Freeform 20"/>
            <p:cNvSpPr>
              <a:spLocks noEditPoints="1"/>
            </p:cNvSpPr>
            <p:nvPr/>
          </p:nvSpPr>
          <p:spPr bwMode="auto">
            <a:xfrm>
              <a:off x="4913498" y="4006828"/>
              <a:ext cx="359542" cy="245478"/>
            </a:xfrm>
            <a:custGeom>
              <a:avLst/>
              <a:gdLst>
                <a:gd name="T0" fmla="*/ 323 w 346"/>
                <a:gd name="T1" fmla="*/ 96 h 235"/>
                <a:gd name="T2" fmla="*/ 306 w 346"/>
                <a:gd name="T3" fmla="*/ 83 h 235"/>
                <a:gd name="T4" fmla="*/ 268 w 346"/>
                <a:gd name="T5" fmla="*/ 37 h 235"/>
                <a:gd name="T6" fmla="*/ 255 w 346"/>
                <a:gd name="T7" fmla="*/ 13 h 235"/>
                <a:gd name="T8" fmla="*/ 255 w 346"/>
                <a:gd name="T9" fmla="*/ 13 h 235"/>
                <a:gd name="T10" fmla="*/ 225 w 346"/>
                <a:gd name="T11" fmla="*/ 0 h 235"/>
                <a:gd name="T12" fmla="*/ 194 w 346"/>
                <a:gd name="T13" fmla="*/ 13 h 235"/>
                <a:gd name="T14" fmla="*/ 194 w 346"/>
                <a:gd name="T15" fmla="*/ 13 h 235"/>
                <a:gd name="T16" fmla="*/ 181 w 346"/>
                <a:gd name="T17" fmla="*/ 44 h 235"/>
                <a:gd name="T18" fmla="*/ 189 w 346"/>
                <a:gd name="T19" fmla="*/ 68 h 235"/>
                <a:gd name="T20" fmla="*/ 189 w 346"/>
                <a:gd name="T21" fmla="*/ 75 h 235"/>
                <a:gd name="T22" fmla="*/ 179 w 346"/>
                <a:gd name="T23" fmla="*/ 75 h 235"/>
                <a:gd name="T24" fmla="*/ 158 w 346"/>
                <a:gd name="T25" fmla="*/ 75 h 235"/>
                <a:gd name="T26" fmla="*/ 158 w 346"/>
                <a:gd name="T27" fmla="*/ 68 h 235"/>
                <a:gd name="T28" fmla="*/ 166 w 346"/>
                <a:gd name="T29" fmla="*/ 44 h 235"/>
                <a:gd name="T30" fmla="*/ 153 w 346"/>
                <a:gd name="T31" fmla="*/ 13 h 235"/>
                <a:gd name="T32" fmla="*/ 153 w 346"/>
                <a:gd name="T33" fmla="*/ 13 h 235"/>
                <a:gd name="T34" fmla="*/ 122 w 346"/>
                <a:gd name="T35" fmla="*/ 0 h 235"/>
                <a:gd name="T36" fmla="*/ 91 w 346"/>
                <a:gd name="T37" fmla="*/ 13 h 235"/>
                <a:gd name="T38" fmla="*/ 91 w 346"/>
                <a:gd name="T39" fmla="*/ 13 h 235"/>
                <a:gd name="T40" fmla="*/ 79 w 346"/>
                <a:gd name="T41" fmla="*/ 37 h 235"/>
                <a:gd name="T42" fmla="*/ 41 w 346"/>
                <a:gd name="T43" fmla="*/ 83 h 235"/>
                <a:gd name="T44" fmla="*/ 24 w 346"/>
                <a:gd name="T45" fmla="*/ 96 h 235"/>
                <a:gd name="T46" fmla="*/ 0 w 346"/>
                <a:gd name="T47" fmla="*/ 153 h 235"/>
                <a:gd name="T48" fmla="*/ 24 w 346"/>
                <a:gd name="T49" fmla="*/ 211 h 235"/>
                <a:gd name="T50" fmla="*/ 82 w 346"/>
                <a:gd name="T51" fmla="*/ 235 h 235"/>
                <a:gd name="T52" fmla="*/ 140 w 346"/>
                <a:gd name="T53" fmla="*/ 211 h 235"/>
                <a:gd name="T54" fmla="*/ 164 w 346"/>
                <a:gd name="T55" fmla="*/ 153 h 235"/>
                <a:gd name="T56" fmla="*/ 157 w 346"/>
                <a:gd name="T57" fmla="*/ 122 h 235"/>
                <a:gd name="T58" fmla="*/ 157 w 346"/>
                <a:gd name="T59" fmla="*/ 114 h 235"/>
                <a:gd name="T60" fmla="*/ 190 w 346"/>
                <a:gd name="T61" fmla="*/ 114 h 235"/>
                <a:gd name="T62" fmla="*/ 190 w 346"/>
                <a:gd name="T63" fmla="*/ 122 h 235"/>
                <a:gd name="T64" fmla="*/ 183 w 346"/>
                <a:gd name="T65" fmla="*/ 153 h 235"/>
                <a:gd name="T66" fmla="*/ 207 w 346"/>
                <a:gd name="T67" fmla="*/ 211 h 235"/>
                <a:gd name="T68" fmla="*/ 265 w 346"/>
                <a:gd name="T69" fmla="*/ 235 h 235"/>
                <a:gd name="T70" fmla="*/ 323 w 346"/>
                <a:gd name="T71" fmla="*/ 211 h 235"/>
                <a:gd name="T72" fmla="*/ 346 w 346"/>
                <a:gd name="T73" fmla="*/ 153 h 235"/>
                <a:gd name="T74" fmla="*/ 323 w 346"/>
                <a:gd name="T75" fmla="*/ 96 h 235"/>
                <a:gd name="T76" fmla="*/ 119 w 346"/>
                <a:gd name="T77" fmla="*/ 191 h 235"/>
                <a:gd name="T78" fmla="*/ 82 w 346"/>
                <a:gd name="T79" fmla="*/ 206 h 235"/>
                <a:gd name="T80" fmla="*/ 45 w 346"/>
                <a:gd name="T81" fmla="*/ 191 h 235"/>
                <a:gd name="T82" fmla="*/ 29 w 346"/>
                <a:gd name="T83" fmla="*/ 153 h 235"/>
                <a:gd name="T84" fmla="*/ 45 w 346"/>
                <a:gd name="T85" fmla="*/ 116 h 235"/>
                <a:gd name="T86" fmla="*/ 82 w 346"/>
                <a:gd name="T87" fmla="*/ 101 h 235"/>
                <a:gd name="T88" fmla="*/ 119 w 346"/>
                <a:gd name="T89" fmla="*/ 116 h 235"/>
                <a:gd name="T90" fmla="*/ 135 w 346"/>
                <a:gd name="T91" fmla="*/ 153 h 235"/>
                <a:gd name="T92" fmla="*/ 119 w 346"/>
                <a:gd name="T93" fmla="*/ 191 h 235"/>
                <a:gd name="T94" fmla="*/ 302 w 346"/>
                <a:gd name="T95" fmla="*/ 191 h 235"/>
                <a:gd name="T96" fmla="*/ 265 w 346"/>
                <a:gd name="T97" fmla="*/ 206 h 235"/>
                <a:gd name="T98" fmla="*/ 228 w 346"/>
                <a:gd name="T99" fmla="*/ 191 h 235"/>
                <a:gd name="T100" fmla="*/ 212 w 346"/>
                <a:gd name="T101" fmla="*/ 153 h 235"/>
                <a:gd name="T102" fmla="*/ 228 w 346"/>
                <a:gd name="T103" fmla="*/ 116 h 235"/>
                <a:gd name="T104" fmla="*/ 265 w 346"/>
                <a:gd name="T105" fmla="*/ 101 h 235"/>
                <a:gd name="T106" fmla="*/ 302 w 346"/>
                <a:gd name="T107" fmla="*/ 116 h 235"/>
                <a:gd name="T108" fmla="*/ 318 w 346"/>
                <a:gd name="T109" fmla="*/ 153 h 235"/>
                <a:gd name="T110" fmla="*/ 302 w 346"/>
                <a:gd name="T111" fmla="*/ 19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6" h="235">
                  <a:moveTo>
                    <a:pt x="323" y="96"/>
                  </a:moveTo>
                  <a:cubicBezTo>
                    <a:pt x="318" y="91"/>
                    <a:pt x="312" y="87"/>
                    <a:pt x="306" y="83"/>
                  </a:cubicBezTo>
                  <a:cubicBezTo>
                    <a:pt x="268" y="37"/>
                    <a:pt x="268" y="37"/>
                    <a:pt x="268" y="37"/>
                  </a:cubicBezTo>
                  <a:cubicBezTo>
                    <a:pt x="266" y="28"/>
                    <a:pt x="262" y="19"/>
                    <a:pt x="255" y="13"/>
                  </a:cubicBezTo>
                  <a:cubicBezTo>
                    <a:pt x="255" y="13"/>
                    <a:pt x="255" y="13"/>
                    <a:pt x="255" y="13"/>
                  </a:cubicBezTo>
                  <a:cubicBezTo>
                    <a:pt x="248" y="5"/>
                    <a:pt x="237" y="0"/>
                    <a:pt x="225" y="0"/>
                  </a:cubicBezTo>
                  <a:cubicBezTo>
                    <a:pt x="213" y="0"/>
                    <a:pt x="202" y="5"/>
                    <a:pt x="194" y="13"/>
                  </a:cubicBezTo>
                  <a:cubicBezTo>
                    <a:pt x="194" y="13"/>
                    <a:pt x="194" y="13"/>
                    <a:pt x="194" y="13"/>
                  </a:cubicBezTo>
                  <a:cubicBezTo>
                    <a:pt x="186" y="21"/>
                    <a:pt x="181" y="32"/>
                    <a:pt x="181" y="44"/>
                  </a:cubicBezTo>
                  <a:cubicBezTo>
                    <a:pt x="181" y="53"/>
                    <a:pt x="184" y="61"/>
                    <a:pt x="189" y="68"/>
                  </a:cubicBezTo>
                  <a:cubicBezTo>
                    <a:pt x="189" y="75"/>
                    <a:pt x="189" y="75"/>
                    <a:pt x="189" y="75"/>
                  </a:cubicBezTo>
                  <a:cubicBezTo>
                    <a:pt x="179" y="75"/>
                    <a:pt x="179" y="75"/>
                    <a:pt x="179" y="75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8" y="68"/>
                    <a:pt x="158" y="68"/>
                    <a:pt x="158" y="68"/>
                  </a:cubicBezTo>
                  <a:cubicBezTo>
                    <a:pt x="163" y="61"/>
                    <a:pt x="166" y="53"/>
                    <a:pt x="166" y="44"/>
                  </a:cubicBezTo>
                  <a:cubicBezTo>
                    <a:pt x="166" y="32"/>
                    <a:pt x="161" y="21"/>
                    <a:pt x="153" y="13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45" y="5"/>
                    <a:pt x="134" y="0"/>
                    <a:pt x="122" y="0"/>
                  </a:cubicBezTo>
                  <a:cubicBezTo>
                    <a:pt x="110" y="0"/>
                    <a:pt x="99" y="5"/>
                    <a:pt x="91" y="13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85" y="19"/>
                    <a:pt x="81" y="28"/>
                    <a:pt x="79" y="37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5" y="87"/>
                    <a:pt x="29" y="91"/>
                    <a:pt x="24" y="96"/>
                  </a:cubicBezTo>
                  <a:cubicBezTo>
                    <a:pt x="10" y="111"/>
                    <a:pt x="0" y="131"/>
                    <a:pt x="0" y="153"/>
                  </a:cubicBezTo>
                  <a:cubicBezTo>
                    <a:pt x="0" y="176"/>
                    <a:pt x="10" y="196"/>
                    <a:pt x="24" y="211"/>
                  </a:cubicBezTo>
                  <a:cubicBezTo>
                    <a:pt x="39" y="226"/>
                    <a:pt x="59" y="235"/>
                    <a:pt x="82" y="235"/>
                  </a:cubicBezTo>
                  <a:cubicBezTo>
                    <a:pt x="105" y="235"/>
                    <a:pt x="125" y="226"/>
                    <a:pt x="140" y="211"/>
                  </a:cubicBezTo>
                  <a:cubicBezTo>
                    <a:pt x="154" y="196"/>
                    <a:pt x="164" y="176"/>
                    <a:pt x="164" y="153"/>
                  </a:cubicBezTo>
                  <a:cubicBezTo>
                    <a:pt x="164" y="142"/>
                    <a:pt x="161" y="131"/>
                    <a:pt x="157" y="122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90" y="114"/>
                    <a:pt x="190" y="114"/>
                    <a:pt x="190" y="114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6" y="131"/>
                    <a:pt x="183" y="142"/>
                    <a:pt x="183" y="153"/>
                  </a:cubicBezTo>
                  <a:cubicBezTo>
                    <a:pt x="183" y="176"/>
                    <a:pt x="192" y="196"/>
                    <a:pt x="207" y="211"/>
                  </a:cubicBezTo>
                  <a:cubicBezTo>
                    <a:pt x="222" y="226"/>
                    <a:pt x="242" y="235"/>
                    <a:pt x="265" y="235"/>
                  </a:cubicBezTo>
                  <a:cubicBezTo>
                    <a:pt x="287" y="235"/>
                    <a:pt x="308" y="226"/>
                    <a:pt x="323" y="211"/>
                  </a:cubicBezTo>
                  <a:cubicBezTo>
                    <a:pt x="337" y="196"/>
                    <a:pt x="346" y="176"/>
                    <a:pt x="346" y="153"/>
                  </a:cubicBezTo>
                  <a:cubicBezTo>
                    <a:pt x="346" y="131"/>
                    <a:pt x="337" y="111"/>
                    <a:pt x="323" y="96"/>
                  </a:cubicBezTo>
                  <a:close/>
                  <a:moveTo>
                    <a:pt x="119" y="191"/>
                  </a:moveTo>
                  <a:cubicBezTo>
                    <a:pt x="110" y="200"/>
                    <a:pt x="97" y="206"/>
                    <a:pt x="82" y="206"/>
                  </a:cubicBezTo>
                  <a:cubicBezTo>
                    <a:pt x="67" y="206"/>
                    <a:pt x="54" y="200"/>
                    <a:pt x="45" y="191"/>
                  </a:cubicBezTo>
                  <a:cubicBezTo>
                    <a:pt x="35" y="181"/>
                    <a:pt x="29" y="168"/>
                    <a:pt x="29" y="153"/>
                  </a:cubicBezTo>
                  <a:cubicBezTo>
                    <a:pt x="29" y="139"/>
                    <a:pt x="35" y="126"/>
                    <a:pt x="45" y="116"/>
                  </a:cubicBezTo>
                  <a:cubicBezTo>
                    <a:pt x="54" y="107"/>
                    <a:pt x="67" y="101"/>
                    <a:pt x="82" y="101"/>
                  </a:cubicBezTo>
                  <a:cubicBezTo>
                    <a:pt x="97" y="101"/>
                    <a:pt x="110" y="107"/>
                    <a:pt x="119" y="116"/>
                  </a:cubicBezTo>
                  <a:cubicBezTo>
                    <a:pt x="129" y="126"/>
                    <a:pt x="135" y="139"/>
                    <a:pt x="135" y="153"/>
                  </a:cubicBezTo>
                  <a:cubicBezTo>
                    <a:pt x="135" y="168"/>
                    <a:pt x="129" y="181"/>
                    <a:pt x="119" y="191"/>
                  </a:cubicBezTo>
                  <a:close/>
                  <a:moveTo>
                    <a:pt x="302" y="191"/>
                  </a:moveTo>
                  <a:cubicBezTo>
                    <a:pt x="293" y="200"/>
                    <a:pt x="279" y="206"/>
                    <a:pt x="265" y="206"/>
                  </a:cubicBezTo>
                  <a:cubicBezTo>
                    <a:pt x="250" y="206"/>
                    <a:pt x="237" y="200"/>
                    <a:pt x="228" y="191"/>
                  </a:cubicBezTo>
                  <a:cubicBezTo>
                    <a:pt x="218" y="181"/>
                    <a:pt x="212" y="168"/>
                    <a:pt x="212" y="153"/>
                  </a:cubicBezTo>
                  <a:cubicBezTo>
                    <a:pt x="212" y="139"/>
                    <a:pt x="218" y="126"/>
                    <a:pt x="228" y="116"/>
                  </a:cubicBezTo>
                  <a:cubicBezTo>
                    <a:pt x="237" y="107"/>
                    <a:pt x="250" y="101"/>
                    <a:pt x="265" y="101"/>
                  </a:cubicBezTo>
                  <a:cubicBezTo>
                    <a:pt x="279" y="101"/>
                    <a:pt x="293" y="107"/>
                    <a:pt x="302" y="116"/>
                  </a:cubicBezTo>
                  <a:cubicBezTo>
                    <a:pt x="312" y="126"/>
                    <a:pt x="318" y="139"/>
                    <a:pt x="318" y="153"/>
                  </a:cubicBezTo>
                  <a:cubicBezTo>
                    <a:pt x="318" y="168"/>
                    <a:pt x="312" y="181"/>
                    <a:pt x="302" y="1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7" grpId="0"/>
      <p:bldP spid="38" grpId="0"/>
      <p:bldP spid="39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58" grpId="0" bldLvl="0" animBg="1"/>
      <p:bldP spid="63" grpId="0" bldLvl="0" animBg="1"/>
      <p:bldP spid="64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团队分工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72773489"/>
              </p:ext>
            </p:extLst>
          </p:nvPr>
        </p:nvGraphicFramePr>
        <p:xfrm>
          <a:off x="2279576" y="1691640"/>
          <a:ext cx="7632848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6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角色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分工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5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隆兴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组长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</a:t>
                      </a:r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规划项目进程</a:t>
                      </a:r>
                    </a:p>
                    <a:p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②组织会议、分配任务</a:t>
                      </a:r>
                    </a:p>
                    <a:p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③</a:t>
                      </a:r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参与文档拟写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吴永庆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组员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①负责项目过程的管理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郑奥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组员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①负责前端的开发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李博清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组员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①负责项目框架的搭建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雷予涵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组员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①负责后端开发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五边形 22"/>
          <p:cNvSpPr/>
          <p:nvPr/>
        </p:nvSpPr>
        <p:spPr>
          <a:xfrm flipH="1">
            <a:off x="10160641" y="4269870"/>
            <a:ext cx="2031357" cy="136356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五边形 23"/>
          <p:cNvSpPr/>
          <p:nvPr/>
        </p:nvSpPr>
        <p:spPr>
          <a:xfrm>
            <a:off x="-13296" y="4269869"/>
            <a:ext cx="5159896" cy="1412341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TextBox 7"/>
          <p:cNvSpPr>
            <a:spLocks noChangeArrowheads="1"/>
          </p:cNvSpPr>
          <p:nvPr/>
        </p:nvSpPr>
        <p:spPr bwMode="auto">
          <a:xfrm>
            <a:off x="5059987" y="3744934"/>
            <a:ext cx="4833014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0" spc="-300" dirty="0">
                <a:solidFill>
                  <a:schemeClr val="accent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LilyUPC" panose="020B0604020202020204" pitchFamily="34" charset="-34"/>
                <a:sym typeface="微软雅黑" panose="020B0503020204020204" pitchFamily="34" charset="-122"/>
              </a:rPr>
              <a:t>THANKS</a:t>
            </a:r>
            <a:endParaRPr lang="zh-CN" altLang="en-US" sz="16000" spc="-300" dirty="0">
              <a:solidFill>
                <a:schemeClr val="accent1"/>
              </a:solidFill>
              <a:latin typeface="Agency FB" panose="020B0503020202020204" pitchFamily="34" charset="0"/>
              <a:ea typeface="微软雅黑" panose="020B0503020204020204" pitchFamily="34" charset="-122"/>
              <a:cs typeface="LilyUPC" panose="020B0604020202020204" pitchFamily="34" charset="-34"/>
              <a:sym typeface="微软雅黑" panose="020B0503020204020204" pitchFamily="34" charset="-122"/>
            </a:endParaRPr>
          </a:p>
        </p:txBody>
      </p:sp>
      <p:sp>
        <p:nvSpPr>
          <p:cNvPr id="47" name="TextBox 7"/>
          <p:cNvSpPr>
            <a:spLocks noChangeArrowheads="1"/>
          </p:cNvSpPr>
          <p:nvPr/>
        </p:nvSpPr>
        <p:spPr bwMode="auto">
          <a:xfrm>
            <a:off x="5087325" y="3491729"/>
            <a:ext cx="76820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感</a:t>
            </a:r>
          </a:p>
        </p:txBody>
      </p:sp>
      <p:sp>
        <p:nvSpPr>
          <p:cNvPr id="48" name="TextBox 7"/>
          <p:cNvSpPr>
            <a:spLocks noChangeArrowheads="1"/>
          </p:cNvSpPr>
          <p:nvPr/>
        </p:nvSpPr>
        <p:spPr bwMode="auto">
          <a:xfrm>
            <a:off x="6434642" y="3491731"/>
            <a:ext cx="74290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</a:t>
            </a:r>
          </a:p>
        </p:txBody>
      </p:sp>
      <p:sp>
        <p:nvSpPr>
          <p:cNvPr id="49" name="TextBox 7"/>
          <p:cNvSpPr>
            <a:spLocks noChangeArrowheads="1"/>
          </p:cNvSpPr>
          <p:nvPr/>
        </p:nvSpPr>
        <p:spPr bwMode="auto">
          <a:xfrm>
            <a:off x="7756658" y="3491731"/>
            <a:ext cx="74290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聆</a:t>
            </a:r>
          </a:p>
        </p:txBody>
      </p:sp>
      <p:sp>
        <p:nvSpPr>
          <p:cNvPr id="50" name="TextBox 7"/>
          <p:cNvSpPr>
            <a:spLocks noChangeArrowheads="1"/>
          </p:cNvSpPr>
          <p:nvPr/>
        </p:nvSpPr>
        <p:spPr bwMode="auto">
          <a:xfrm>
            <a:off x="9078674" y="3491731"/>
            <a:ext cx="74290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听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88648" y="5930287"/>
            <a:ext cx="4201795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答辩人：吴永庆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75"/>
                            </p:stCondLst>
                            <p:childTnLst>
                              <p:par>
                                <p:cTn id="1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15" grpId="0"/>
      <p:bldP spid="47" grpId="0"/>
      <p:bldP spid="48" grpId="0"/>
      <p:bldP spid="49" grpId="0"/>
      <p:bldP spid="50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370249" y="2724575"/>
            <a:ext cx="1408850" cy="140885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9"/>
          <p:cNvSpPr txBox="1"/>
          <p:nvPr/>
        </p:nvSpPr>
        <p:spPr>
          <a:xfrm>
            <a:off x="5098442" y="3518439"/>
            <a:ext cx="2093116" cy="287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buFont typeface="Wingdings" panose="05000000000000000000" pitchFamily="2" charset="2"/>
              <a:buChar char="l"/>
            </a:pPr>
            <a:r>
              <a:rPr lang="zh-CN" altLang="en-US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现状分析</a:t>
            </a:r>
          </a:p>
        </p:txBody>
      </p:sp>
      <p:sp>
        <p:nvSpPr>
          <p:cNvPr id="23" name="文本框 9"/>
          <p:cNvSpPr txBox="1"/>
          <p:nvPr/>
        </p:nvSpPr>
        <p:spPr>
          <a:xfrm>
            <a:off x="5098442" y="3905154"/>
            <a:ext cx="2314461" cy="287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buFont typeface="Wingdings" panose="05000000000000000000" pitchFamily="2" charset="2"/>
              <a:buChar char="l"/>
            </a:pPr>
            <a:r>
              <a:rPr lang="zh-CN" altLang="en-US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研究目的与意义</a:t>
            </a:r>
          </a:p>
        </p:txBody>
      </p:sp>
      <p:sp>
        <p:nvSpPr>
          <p:cNvPr id="27" name="文本框 9"/>
          <p:cNvSpPr txBox="1"/>
          <p:nvPr/>
        </p:nvSpPr>
        <p:spPr>
          <a:xfrm>
            <a:off x="5026660" y="2689860"/>
            <a:ext cx="5497830" cy="584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sz="3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立项依据及关键问题</a:t>
            </a:r>
          </a:p>
        </p:txBody>
      </p:sp>
      <p:sp>
        <p:nvSpPr>
          <p:cNvPr id="28" name="TextBox 20"/>
          <p:cNvSpPr txBox="1"/>
          <p:nvPr/>
        </p:nvSpPr>
        <p:spPr>
          <a:xfrm>
            <a:off x="3663503" y="2751892"/>
            <a:ext cx="822341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8800" spc="400" dirty="0">
                <a:solidFill>
                  <a:schemeClr val="accent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01</a:t>
            </a:r>
            <a:endParaRPr lang="zh-CN" altLang="en-US" sz="8800" spc="400" dirty="0">
              <a:solidFill>
                <a:schemeClr val="accent1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4" name="五边形 43"/>
          <p:cNvSpPr/>
          <p:nvPr/>
        </p:nvSpPr>
        <p:spPr>
          <a:xfrm>
            <a:off x="0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flipH="1">
            <a:off x="1470864" y="1625600"/>
            <a:ext cx="9250272" cy="3606800"/>
          </a:xfrm>
          <a:custGeom>
            <a:avLst/>
            <a:gdLst>
              <a:gd name="connsiteX0" fmla="*/ 6734601 w 8365511"/>
              <a:gd name="connsiteY0" fmla="*/ 0 h 3261820"/>
              <a:gd name="connsiteX1" fmla="*/ 6440954 w 8365511"/>
              <a:gd name="connsiteY1" fmla="*/ 0 h 3261820"/>
              <a:gd name="connsiteX2" fmla="*/ 1924557 w 8365511"/>
              <a:gd name="connsiteY2" fmla="*/ 0 h 3261820"/>
              <a:gd name="connsiteX3" fmla="*/ 1630910 w 8365511"/>
              <a:gd name="connsiteY3" fmla="*/ 0 h 3261820"/>
              <a:gd name="connsiteX4" fmla="*/ 0 w 8365511"/>
              <a:gd name="connsiteY4" fmla="*/ 1630910 h 3261820"/>
              <a:gd name="connsiteX5" fmla="*/ 1630910 w 8365511"/>
              <a:gd name="connsiteY5" fmla="*/ 3261820 h 3261820"/>
              <a:gd name="connsiteX6" fmla="*/ 1924557 w 8365511"/>
              <a:gd name="connsiteY6" fmla="*/ 3261820 h 3261820"/>
              <a:gd name="connsiteX7" fmla="*/ 6440954 w 8365511"/>
              <a:gd name="connsiteY7" fmla="*/ 3261820 h 3261820"/>
              <a:gd name="connsiteX8" fmla="*/ 6734601 w 8365511"/>
              <a:gd name="connsiteY8" fmla="*/ 3261820 h 3261820"/>
              <a:gd name="connsiteX9" fmla="*/ 8365511 w 8365511"/>
              <a:gd name="connsiteY9" fmla="*/ 1630910 h 326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5511" h="3261820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flipH="1">
            <a:off x="1677131" y="1756372"/>
            <a:ext cx="8837738" cy="3345256"/>
          </a:xfrm>
          <a:custGeom>
            <a:avLst/>
            <a:gdLst>
              <a:gd name="connsiteX0" fmla="*/ 7135510 w 8801228"/>
              <a:gd name="connsiteY0" fmla="*/ 0 h 3331436"/>
              <a:gd name="connsiteX1" fmla="*/ 6878335 w 8801228"/>
              <a:gd name="connsiteY1" fmla="*/ 0 h 3331436"/>
              <a:gd name="connsiteX2" fmla="*/ 6835596 w 8801228"/>
              <a:gd name="connsiteY2" fmla="*/ 0 h 3331436"/>
              <a:gd name="connsiteX3" fmla="*/ 6578421 w 8801228"/>
              <a:gd name="connsiteY3" fmla="*/ 0 h 3331436"/>
              <a:gd name="connsiteX4" fmla="*/ 2222807 w 8801228"/>
              <a:gd name="connsiteY4" fmla="*/ 0 h 3331436"/>
              <a:gd name="connsiteX5" fmla="*/ 1965632 w 8801228"/>
              <a:gd name="connsiteY5" fmla="*/ 0 h 3331436"/>
              <a:gd name="connsiteX6" fmla="*/ 1922893 w 8801228"/>
              <a:gd name="connsiteY6" fmla="*/ 0 h 3331436"/>
              <a:gd name="connsiteX7" fmla="*/ 1665718 w 8801228"/>
              <a:gd name="connsiteY7" fmla="*/ 0 h 3331436"/>
              <a:gd name="connsiteX8" fmla="*/ 0 w 8801228"/>
              <a:gd name="connsiteY8" fmla="*/ 1665718 h 3331436"/>
              <a:gd name="connsiteX9" fmla="*/ 1665718 w 8801228"/>
              <a:gd name="connsiteY9" fmla="*/ 3331436 h 3331436"/>
              <a:gd name="connsiteX10" fmla="*/ 1922893 w 8801228"/>
              <a:gd name="connsiteY10" fmla="*/ 3331436 h 3331436"/>
              <a:gd name="connsiteX11" fmla="*/ 1965632 w 8801228"/>
              <a:gd name="connsiteY11" fmla="*/ 3331436 h 3331436"/>
              <a:gd name="connsiteX12" fmla="*/ 2222807 w 8801228"/>
              <a:gd name="connsiteY12" fmla="*/ 3331436 h 3331436"/>
              <a:gd name="connsiteX13" fmla="*/ 6578421 w 8801228"/>
              <a:gd name="connsiteY13" fmla="*/ 3331436 h 3331436"/>
              <a:gd name="connsiteX14" fmla="*/ 6835596 w 8801228"/>
              <a:gd name="connsiteY14" fmla="*/ 3331436 h 3331436"/>
              <a:gd name="connsiteX15" fmla="*/ 6878335 w 8801228"/>
              <a:gd name="connsiteY15" fmla="*/ 3331436 h 3331436"/>
              <a:gd name="connsiteX16" fmla="*/ 7135510 w 8801228"/>
              <a:gd name="connsiteY16" fmla="*/ 3331436 h 3331436"/>
              <a:gd name="connsiteX17" fmla="*/ 8801228 w 8801228"/>
              <a:gd name="connsiteY17" fmla="*/ 1665718 h 333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01228" h="3331436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五边形 52"/>
          <p:cNvSpPr/>
          <p:nvPr/>
        </p:nvSpPr>
        <p:spPr>
          <a:xfrm flipH="1">
            <a:off x="10721136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KSO_Shape"/>
          <p:cNvSpPr/>
          <p:nvPr/>
        </p:nvSpPr>
        <p:spPr bwMode="auto">
          <a:xfrm>
            <a:off x="5634059" y="6287017"/>
            <a:ext cx="286320" cy="283456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5" name="Freeform 151"/>
          <p:cNvSpPr>
            <a:spLocks noEditPoints="1"/>
          </p:cNvSpPr>
          <p:nvPr/>
        </p:nvSpPr>
        <p:spPr bwMode="auto">
          <a:xfrm>
            <a:off x="4468078" y="6285165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6907469" y="6281311"/>
            <a:ext cx="252884" cy="294868"/>
            <a:chOff x="944563" y="3860794"/>
            <a:chExt cx="392112" cy="457207"/>
          </a:xfrm>
          <a:solidFill>
            <a:schemeClr val="bg1">
              <a:lumMod val="65000"/>
            </a:schemeClr>
          </a:solidFill>
        </p:grpSpPr>
        <p:sp>
          <p:nvSpPr>
            <p:cNvPr id="57" name="Freeform 12"/>
            <p:cNvSpPr/>
            <p:nvPr/>
          </p:nvSpPr>
          <p:spPr bwMode="auto">
            <a:xfrm>
              <a:off x="1065213" y="3990974"/>
              <a:ext cx="146051" cy="33339"/>
            </a:xfrm>
            <a:custGeom>
              <a:avLst/>
              <a:gdLst>
                <a:gd name="T0" fmla="*/ 11 w 109"/>
                <a:gd name="T1" fmla="*/ 0 h 25"/>
                <a:gd name="T2" fmla="*/ 0 w 109"/>
                <a:gd name="T3" fmla="*/ 10 h 25"/>
                <a:gd name="T4" fmla="*/ 10 w 109"/>
                <a:gd name="T5" fmla="*/ 20 h 25"/>
                <a:gd name="T6" fmla="*/ 98 w 109"/>
                <a:gd name="T7" fmla="*/ 25 h 25"/>
                <a:gd name="T8" fmla="*/ 108 w 109"/>
                <a:gd name="T9" fmla="*/ 16 h 25"/>
                <a:gd name="T10" fmla="*/ 99 w 109"/>
                <a:gd name="T11" fmla="*/ 5 h 25"/>
                <a:gd name="T12" fmla="*/ 11 w 109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">
                  <a:moveTo>
                    <a:pt x="11" y="0"/>
                  </a:moveTo>
                  <a:cubicBezTo>
                    <a:pt x="5" y="0"/>
                    <a:pt x="1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103" y="25"/>
                    <a:pt x="108" y="21"/>
                    <a:pt x="108" y="16"/>
                  </a:cubicBezTo>
                  <a:cubicBezTo>
                    <a:pt x="109" y="10"/>
                    <a:pt x="104" y="6"/>
                    <a:pt x="99" y="5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3"/>
            <p:cNvSpPr/>
            <p:nvPr/>
          </p:nvSpPr>
          <p:spPr bwMode="auto">
            <a:xfrm>
              <a:off x="1063625" y="3860794"/>
              <a:ext cx="141287" cy="125413"/>
            </a:xfrm>
            <a:custGeom>
              <a:avLst/>
              <a:gdLst>
                <a:gd name="T0" fmla="*/ 75 w 89"/>
                <a:gd name="T1" fmla="*/ 79 h 79"/>
                <a:gd name="T2" fmla="*/ 89 w 89"/>
                <a:gd name="T3" fmla="*/ 36 h 79"/>
                <a:gd name="T4" fmla="*/ 63 w 89"/>
                <a:gd name="T5" fmla="*/ 20 h 79"/>
                <a:gd name="T6" fmla="*/ 57 w 89"/>
                <a:gd name="T7" fmla="*/ 57 h 79"/>
                <a:gd name="T8" fmla="*/ 56 w 89"/>
                <a:gd name="T9" fmla="*/ 10 h 79"/>
                <a:gd name="T10" fmla="*/ 42 w 89"/>
                <a:gd name="T11" fmla="*/ 9 h 79"/>
                <a:gd name="T12" fmla="*/ 44 w 89"/>
                <a:gd name="T13" fmla="*/ 53 h 79"/>
                <a:gd name="T14" fmla="*/ 29 w 89"/>
                <a:gd name="T15" fmla="*/ 0 h 79"/>
                <a:gd name="T16" fmla="*/ 0 w 89"/>
                <a:gd name="T17" fmla="*/ 9 h 79"/>
                <a:gd name="T18" fmla="*/ 23 w 89"/>
                <a:gd name="T19" fmla="*/ 73 h 79"/>
                <a:gd name="T20" fmla="*/ 75 w 89"/>
                <a:gd name="T2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79">
                  <a:moveTo>
                    <a:pt x="75" y="79"/>
                  </a:moveTo>
                  <a:lnTo>
                    <a:pt x="89" y="36"/>
                  </a:lnTo>
                  <a:lnTo>
                    <a:pt x="63" y="20"/>
                  </a:lnTo>
                  <a:lnTo>
                    <a:pt x="57" y="57"/>
                  </a:lnTo>
                  <a:lnTo>
                    <a:pt x="56" y="10"/>
                  </a:lnTo>
                  <a:lnTo>
                    <a:pt x="42" y="9"/>
                  </a:lnTo>
                  <a:lnTo>
                    <a:pt x="44" y="53"/>
                  </a:lnTo>
                  <a:lnTo>
                    <a:pt x="29" y="0"/>
                  </a:lnTo>
                  <a:lnTo>
                    <a:pt x="0" y="9"/>
                  </a:lnTo>
                  <a:lnTo>
                    <a:pt x="23" y="73"/>
                  </a:lnTo>
                  <a:lnTo>
                    <a:pt x="75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4"/>
            <p:cNvSpPr>
              <a:spLocks noEditPoints="1"/>
            </p:cNvSpPr>
            <p:nvPr/>
          </p:nvSpPr>
          <p:spPr bwMode="auto">
            <a:xfrm>
              <a:off x="944563" y="4030664"/>
              <a:ext cx="392112" cy="287337"/>
            </a:xfrm>
            <a:custGeom>
              <a:avLst/>
              <a:gdLst>
                <a:gd name="T0" fmla="*/ 285 w 294"/>
                <a:gd name="T1" fmla="*/ 204 h 215"/>
                <a:gd name="T2" fmla="*/ 261 w 294"/>
                <a:gd name="T3" fmla="*/ 190 h 215"/>
                <a:gd name="T4" fmla="*/ 266 w 294"/>
                <a:gd name="T5" fmla="*/ 153 h 215"/>
                <a:gd name="T6" fmla="*/ 256 w 294"/>
                <a:gd name="T7" fmla="*/ 139 h 215"/>
                <a:gd name="T8" fmla="*/ 266 w 294"/>
                <a:gd name="T9" fmla="*/ 133 h 215"/>
                <a:gd name="T10" fmla="*/ 242 w 294"/>
                <a:gd name="T11" fmla="*/ 60 h 215"/>
                <a:gd name="T12" fmla="*/ 230 w 294"/>
                <a:gd name="T13" fmla="*/ 55 h 215"/>
                <a:gd name="T14" fmla="*/ 229 w 294"/>
                <a:gd name="T15" fmla="*/ 43 h 215"/>
                <a:gd name="T16" fmla="*/ 187 w 294"/>
                <a:gd name="T17" fmla="*/ 4 h 215"/>
                <a:gd name="T18" fmla="*/ 99 w 294"/>
                <a:gd name="T19" fmla="*/ 0 h 215"/>
                <a:gd name="T20" fmla="*/ 46 w 294"/>
                <a:gd name="T21" fmla="*/ 73 h 215"/>
                <a:gd name="T22" fmla="*/ 55 w 294"/>
                <a:gd name="T23" fmla="*/ 80 h 215"/>
                <a:gd name="T24" fmla="*/ 40 w 294"/>
                <a:gd name="T25" fmla="*/ 85 h 215"/>
                <a:gd name="T26" fmla="*/ 29 w 294"/>
                <a:gd name="T27" fmla="*/ 197 h 215"/>
                <a:gd name="T28" fmla="*/ 5 w 294"/>
                <a:gd name="T29" fmla="*/ 200 h 215"/>
                <a:gd name="T30" fmla="*/ 0 w 294"/>
                <a:gd name="T31" fmla="*/ 215 h 215"/>
                <a:gd name="T32" fmla="*/ 294 w 294"/>
                <a:gd name="T33" fmla="*/ 215 h 215"/>
                <a:gd name="T34" fmla="*/ 285 w 294"/>
                <a:gd name="T35" fmla="*/ 204 h 215"/>
                <a:gd name="T36" fmla="*/ 177 w 294"/>
                <a:gd name="T37" fmla="*/ 161 h 215"/>
                <a:gd name="T38" fmla="*/ 153 w 294"/>
                <a:gd name="T39" fmla="*/ 173 h 215"/>
                <a:gd name="T40" fmla="*/ 153 w 294"/>
                <a:gd name="T41" fmla="*/ 184 h 215"/>
                <a:gd name="T42" fmla="*/ 139 w 294"/>
                <a:gd name="T43" fmla="*/ 184 h 215"/>
                <a:gd name="T44" fmla="*/ 139 w 294"/>
                <a:gd name="T45" fmla="*/ 172 h 215"/>
                <a:gd name="T46" fmla="*/ 117 w 294"/>
                <a:gd name="T47" fmla="*/ 163 h 215"/>
                <a:gd name="T48" fmla="*/ 107 w 294"/>
                <a:gd name="T49" fmla="*/ 133 h 215"/>
                <a:gd name="T50" fmla="*/ 107 w 294"/>
                <a:gd name="T51" fmla="*/ 127 h 215"/>
                <a:gd name="T52" fmla="*/ 139 w 294"/>
                <a:gd name="T53" fmla="*/ 127 h 215"/>
                <a:gd name="T54" fmla="*/ 139 w 294"/>
                <a:gd name="T55" fmla="*/ 135 h 215"/>
                <a:gd name="T56" fmla="*/ 140 w 294"/>
                <a:gd name="T57" fmla="*/ 150 h 215"/>
                <a:gd name="T58" fmla="*/ 144 w 294"/>
                <a:gd name="T59" fmla="*/ 153 h 215"/>
                <a:gd name="T60" fmla="*/ 149 w 294"/>
                <a:gd name="T61" fmla="*/ 151 h 215"/>
                <a:gd name="T62" fmla="*/ 150 w 294"/>
                <a:gd name="T63" fmla="*/ 145 h 215"/>
                <a:gd name="T64" fmla="*/ 149 w 294"/>
                <a:gd name="T65" fmla="*/ 130 h 215"/>
                <a:gd name="T66" fmla="*/ 139 w 294"/>
                <a:gd name="T67" fmla="*/ 120 h 215"/>
                <a:gd name="T68" fmla="*/ 119 w 294"/>
                <a:gd name="T69" fmla="*/ 107 h 215"/>
                <a:gd name="T70" fmla="*/ 110 w 294"/>
                <a:gd name="T71" fmla="*/ 95 h 215"/>
                <a:gd name="T72" fmla="*/ 107 w 294"/>
                <a:gd name="T73" fmla="*/ 77 h 215"/>
                <a:gd name="T74" fmla="*/ 115 w 294"/>
                <a:gd name="T75" fmla="*/ 55 h 215"/>
                <a:gd name="T76" fmla="*/ 139 w 294"/>
                <a:gd name="T77" fmla="*/ 45 h 215"/>
                <a:gd name="T78" fmla="*/ 139 w 294"/>
                <a:gd name="T79" fmla="*/ 35 h 215"/>
                <a:gd name="T80" fmla="*/ 153 w 294"/>
                <a:gd name="T81" fmla="*/ 35 h 215"/>
                <a:gd name="T82" fmla="*/ 153 w 294"/>
                <a:gd name="T83" fmla="*/ 45 h 215"/>
                <a:gd name="T84" fmla="*/ 175 w 294"/>
                <a:gd name="T85" fmla="*/ 55 h 215"/>
                <a:gd name="T86" fmla="*/ 182 w 294"/>
                <a:gd name="T87" fmla="*/ 77 h 215"/>
                <a:gd name="T88" fmla="*/ 182 w 294"/>
                <a:gd name="T89" fmla="*/ 83 h 215"/>
                <a:gd name="T90" fmla="*/ 150 w 294"/>
                <a:gd name="T91" fmla="*/ 83 h 215"/>
                <a:gd name="T92" fmla="*/ 150 w 294"/>
                <a:gd name="T93" fmla="*/ 78 h 215"/>
                <a:gd name="T94" fmla="*/ 149 w 294"/>
                <a:gd name="T95" fmla="*/ 67 h 215"/>
                <a:gd name="T96" fmla="*/ 145 w 294"/>
                <a:gd name="T97" fmla="*/ 64 h 215"/>
                <a:gd name="T98" fmla="*/ 140 w 294"/>
                <a:gd name="T99" fmla="*/ 66 h 215"/>
                <a:gd name="T100" fmla="*/ 139 w 294"/>
                <a:gd name="T101" fmla="*/ 73 h 215"/>
                <a:gd name="T102" fmla="*/ 142 w 294"/>
                <a:gd name="T103" fmla="*/ 83 h 215"/>
                <a:gd name="T104" fmla="*/ 159 w 294"/>
                <a:gd name="T105" fmla="*/ 95 h 215"/>
                <a:gd name="T106" fmla="*/ 175 w 294"/>
                <a:gd name="T107" fmla="*/ 106 h 215"/>
                <a:gd name="T108" fmla="*/ 182 w 294"/>
                <a:gd name="T109" fmla="*/ 117 h 215"/>
                <a:gd name="T110" fmla="*/ 185 w 294"/>
                <a:gd name="T111" fmla="*/ 134 h 215"/>
                <a:gd name="T112" fmla="*/ 177 w 294"/>
                <a:gd name="T113" fmla="*/ 16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4" h="215">
                  <a:moveTo>
                    <a:pt x="285" y="204"/>
                  </a:moveTo>
                  <a:cubicBezTo>
                    <a:pt x="277" y="199"/>
                    <a:pt x="269" y="195"/>
                    <a:pt x="261" y="190"/>
                  </a:cubicBezTo>
                  <a:cubicBezTo>
                    <a:pt x="264" y="177"/>
                    <a:pt x="266" y="165"/>
                    <a:pt x="266" y="153"/>
                  </a:cubicBezTo>
                  <a:cubicBezTo>
                    <a:pt x="256" y="139"/>
                    <a:pt x="256" y="139"/>
                    <a:pt x="256" y="139"/>
                  </a:cubicBezTo>
                  <a:cubicBezTo>
                    <a:pt x="266" y="133"/>
                    <a:pt x="266" y="133"/>
                    <a:pt x="266" y="133"/>
                  </a:cubicBezTo>
                  <a:cubicBezTo>
                    <a:pt x="264" y="106"/>
                    <a:pt x="255" y="82"/>
                    <a:pt x="242" y="60"/>
                  </a:cubicBezTo>
                  <a:cubicBezTo>
                    <a:pt x="230" y="55"/>
                    <a:pt x="230" y="55"/>
                    <a:pt x="230" y="55"/>
                  </a:cubicBezTo>
                  <a:cubicBezTo>
                    <a:pt x="229" y="43"/>
                    <a:pt x="229" y="43"/>
                    <a:pt x="229" y="43"/>
                  </a:cubicBezTo>
                  <a:cubicBezTo>
                    <a:pt x="217" y="29"/>
                    <a:pt x="203" y="16"/>
                    <a:pt x="187" y="4"/>
                  </a:cubicBezTo>
                  <a:cubicBezTo>
                    <a:pt x="158" y="3"/>
                    <a:pt x="129" y="1"/>
                    <a:pt x="99" y="0"/>
                  </a:cubicBezTo>
                  <a:cubicBezTo>
                    <a:pt x="78" y="24"/>
                    <a:pt x="60" y="48"/>
                    <a:pt x="46" y="73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24" y="121"/>
                    <a:pt x="18" y="158"/>
                    <a:pt x="29" y="197"/>
                  </a:cubicBezTo>
                  <a:cubicBezTo>
                    <a:pt x="21" y="198"/>
                    <a:pt x="13" y="199"/>
                    <a:pt x="5" y="200"/>
                  </a:cubicBezTo>
                  <a:cubicBezTo>
                    <a:pt x="3" y="205"/>
                    <a:pt x="2" y="210"/>
                    <a:pt x="0" y="215"/>
                  </a:cubicBezTo>
                  <a:cubicBezTo>
                    <a:pt x="98" y="215"/>
                    <a:pt x="196" y="215"/>
                    <a:pt x="294" y="215"/>
                  </a:cubicBezTo>
                  <a:cubicBezTo>
                    <a:pt x="291" y="211"/>
                    <a:pt x="288" y="207"/>
                    <a:pt x="285" y="204"/>
                  </a:cubicBezTo>
                  <a:close/>
                  <a:moveTo>
                    <a:pt x="177" y="161"/>
                  </a:moveTo>
                  <a:cubicBezTo>
                    <a:pt x="172" y="167"/>
                    <a:pt x="164" y="171"/>
                    <a:pt x="153" y="173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39" y="184"/>
                    <a:pt x="139" y="184"/>
                    <a:pt x="139" y="184"/>
                  </a:cubicBezTo>
                  <a:cubicBezTo>
                    <a:pt x="139" y="172"/>
                    <a:pt x="139" y="172"/>
                    <a:pt x="139" y="172"/>
                  </a:cubicBezTo>
                  <a:cubicBezTo>
                    <a:pt x="130" y="171"/>
                    <a:pt x="123" y="168"/>
                    <a:pt x="117" y="163"/>
                  </a:cubicBezTo>
                  <a:cubicBezTo>
                    <a:pt x="110" y="157"/>
                    <a:pt x="107" y="147"/>
                    <a:pt x="107" y="133"/>
                  </a:cubicBezTo>
                  <a:cubicBezTo>
                    <a:pt x="107" y="127"/>
                    <a:pt x="107" y="127"/>
                    <a:pt x="107" y="127"/>
                  </a:cubicBezTo>
                  <a:cubicBezTo>
                    <a:pt x="139" y="127"/>
                    <a:pt x="139" y="127"/>
                    <a:pt x="139" y="127"/>
                  </a:cubicBezTo>
                  <a:cubicBezTo>
                    <a:pt x="139" y="135"/>
                    <a:pt x="139" y="135"/>
                    <a:pt x="139" y="135"/>
                  </a:cubicBezTo>
                  <a:cubicBezTo>
                    <a:pt x="139" y="143"/>
                    <a:pt x="139" y="148"/>
                    <a:pt x="140" y="150"/>
                  </a:cubicBezTo>
                  <a:cubicBezTo>
                    <a:pt x="140" y="152"/>
                    <a:pt x="142" y="153"/>
                    <a:pt x="144" y="153"/>
                  </a:cubicBezTo>
                  <a:cubicBezTo>
                    <a:pt x="146" y="153"/>
                    <a:pt x="148" y="153"/>
                    <a:pt x="149" y="151"/>
                  </a:cubicBezTo>
                  <a:cubicBezTo>
                    <a:pt x="150" y="150"/>
                    <a:pt x="150" y="148"/>
                    <a:pt x="150" y="145"/>
                  </a:cubicBezTo>
                  <a:cubicBezTo>
                    <a:pt x="150" y="138"/>
                    <a:pt x="150" y="133"/>
                    <a:pt x="149" y="130"/>
                  </a:cubicBezTo>
                  <a:cubicBezTo>
                    <a:pt x="148" y="127"/>
                    <a:pt x="145" y="123"/>
                    <a:pt x="139" y="120"/>
                  </a:cubicBezTo>
                  <a:cubicBezTo>
                    <a:pt x="129" y="114"/>
                    <a:pt x="123" y="109"/>
                    <a:pt x="119" y="107"/>
                  </a:cubicBezTo>
                  <a:cubicBezTo>
                    <a:pt x="116" y="104"/>
                    <a:pt x="113" y="100"/>
                    <a:pt x="110" y="95"/>
                  </a:cubicBezTo>
                  <a:cubicBezTo>
                    <a:pt x="108" y="90"/>
                    <a:pt x="107" y="84"/>
                    <a:pt x="107" y="77"/>
                  </a:cubicBezTo>
                  <a:cubicBezTo>
                    <a:pt x="107" y="68"/>
                    <a:pt x="109" y="61"/>
                    <a:pt x="115" y="55"/>
                  </a:cubicBezTo>
                  <a:cubicBezTo>
                    <a:pt x="120" y="50"/>
                    <a:pt x="128" y="47"/>
                    <a:pt x="139" y="45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53" y="35"/>
                    <a:pt x="153" y="35"/>
                    <a:pt x="153" y="35"/>
                  </a:cubicBezTo>
                  <a:cubicBezTo>
                    <a:pt x="153" y="45"/>
                    <a:pt x="153" y="45"/>
                    <a:pt x="153" y="45"/>
                  </a:cubicBezTo>
                  <a:cubicBezTo>
                    <a:pt x="163" y="47"/>
                    <a:pt x="170" y="50"/>
                    <a:pt x="175" y="55"/>
                  </a:cubicBezTo>
                  <a:cubicBezTo>
                    <a:pt x="180" y="60"/>
                    <a:pt x="182" y="68"/>
                    <a:pt x="182" y="77"/>
                  </a:cubicBezTo>
                  <a:cubicBezTo>
                    <a:pt x="182" y="78"/>
                    <a:pt x="182" y="80"/>
                    <a:pt x="182" y="83"/>
                  </a:cubicBezTo>
                  <a:cubicBezTo>
                    <a:pt x="150" y="83"/>
                    <a:pt x="150" y="83"/>
                    <a:pt x="150" y="83"/>
                  </a:cubicBezTo>
                  <a:cubicBezTo>
                    <a:pt x="150" y="78"/>
                    <a:pt x="150" y="78"/>
                    <a:pt x="150" y="78"/>
                  </a:cubicBezTo>
                  <a:cubicBezTo>
                    <a:pt x="150" y="72"/>
                    <a:pt x="150" y="68"/>
                    <a:pt x="149" y="67"/>
                  </a:cubicBezTo>
                  <a:cubicBezTo>
                    <a:pt x="149" y="65"/>
                    <a:pt x="147" y="64"/>
                    <a:pt x="145" y="64"/>
                  </a:cubicBezTo>
                  <a:cubicBezTo>
                    <a:pt x="143" y="64"/>
                    <a:pt x="141" y="65"/>
                    <a:pt x="140" y="66"/>
                  </a:cubicBezTo>
                  <a:cubicBezTo>
                    <a:pt x="139" y="68"/>
                    <a:pt x="139" y="70"/>
                    <a:pt x="139" y="73"/>
                  </a:cubicBezTo>
                  <a:cubicBezTo>
                    <a:pt x="139" y="78"/>
                    <a:pt x="140" y="81"/>
                    <a:pt x="142" y="83"/>
                  </a:cubicBezTo>
                  <a:cubicBezTo>
                    <a:pt x="144" y="85"/>
                    <a:pt x="149" y="89"/>
                    <a:pt x="159" y="95"/>
                  </a:cubicBezTo>
                  <a:cubicBezTo>
                    <a:pt x="167" y="100"/>
                    <a:pt x="172" y="103"/>
                    <a:pt x="175" y="106"/>
                  </a:cubicBezTo>
                  <a:cubicBezTo>
                    <a:pt x="178" y="109"/>
                    <a:pt x="180" y="112"/>
                    <a:pt x="182" y="117"/>
                  </a:cubicBezTo>
                  <a:cubicBezTo>
                    <a:pt x="184" y="122"/>
                    <a:pt x="185" y="127"/>
                    <a:pt x="185" y="134"/>
                  </a:cubicBezTo>
                  <a:cubicBezTo>
                    <a:pt x="185" y="146"/>
                    <a:pt x="183" y="154"/>
                    <a:pt x="177" y="1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0" name="Freeform 15"/>
          <p:cNvSpPr>
            <a:spLocks noEditPoints="1"/>
          </p:cNvSpPr>
          <p:nvPr/>
        </p:nvSpPr>
        <p:spPr bwMode="auto">
          <a:xfrm>
            <a:off x="4986487" y="6305805"/>
            <a:ext cx="307082" cy="245880"/>
          </a:xfrm>
          <a:custGeom>
            <a:avLst/>
            <a:gdLst>
              <a:gd name="T0" fmla="*/ 93 w 341"/>
              <a:gd name="T1" fmla="*/ 57 h 272"/>
              <a:gd name="T2" fmla="*/ 318 w 341"/>
              <a:gd name="T3" fmla="*/ 57 h 272"/>
              <a:gd name="T4" fmla="*/ 327 w 341"/>
              <a:gd name="T5" fmla="*/ 59 h 272"/>
              <a:gd name="T6" fmla="*/ 205 w 341"/>
              <a:gd name="T7" fmla="*/ 152 h 272"/>
              <a:gd name="T8" fmla="*/ 82 w 341"/>
              <a:gd name="T9" fmla="*/ 60 h 272"/>
              <a:gd name="T10" fmla="*/ 93 w 341"/>
              <a:gd name="T11" fmla="*/ 57 h 272"/>
              <a:gd name="T12" fmla="*/ 51 w 341"/>
              <a:gd name="T13" fmla="*/ 131 h 272"/>
              <a:gd name="T14" fmla="*/ 58 w 341"/>
              <a:gd name="T15" fmla="*/ 153 h 272"/>
              <a:gd name="T16" fmla="*/ 70 w 341"/>
              <a:gd name="T17" fmla="*/ 153 h 272"/>
              <a:gd name="T18" fmla="*/ 70 w 341"/>
              <a:gd name="T19" fmla="*/ 185 h 272"/>
              <a:gd name="T20" fmla="*/ 0 w 341"/>
              <a:gd name="T21" fmla="*/ 185 h 272"/>
              <a:gd name="T22" fmla="*/ 7 w 341"/>
              <a:gd name="T23" fmla="*/ 207 h 272"/>
              <a:gd name="T24" fmla="*/ 70 w 341"/>
              <a:gd name="T25" fmla="*/ 207 h 272"/>
              <a:gd name="T26" fmla="*/ 71 w 341"/>
              <a:gd name="T27" fmla="*/ 214 h 272"/>
              <a:gd name="T28" fmla="*/ 163 w 341"/>
              <a:gd name="T29" fmla="*/ 147 h 272"/>
              <a:gd name="T30" fmla="*/ 70 w 341"/>
              <a:gd name="T31" fmla="*/ 78 h 272"/>
              <a:gd name="T32" fmla="*/ 70 w 341"/>
              <a:gd name="T33" fmla="*/ 80 h 272"/>
              <a:gd name="T34" fmla="*/ 70 w 341"/>
              <a:gd name="T35" fmla="*/ 131 h 272"/>
              <a:gd name="T36" fmla="*/ 51 w 341"/>
              <a:gd name="T37" fmla="*/ 131 h 272"/>
              <a:gd name="T38" fmla="*/ 46 w 341"/>
              <a:gd name="T39" fmla="*/ 250 h 272"/>
              <a:gd name="T40" fmla="*/ 198 w 341"/>
              <a:gd name="T41" fmla="*/ 250 h 272"/>
              <a:gd name="T42" fmla="*/ 203 w 341"/>
              <a:gd name="T43" fmla="*/ 272 h 272"/>
              <a:gd name="T44" fmla="*/ 51 w 341"/>
              <a:gd name="T45" fmla="*/ 272 h 272"/>
              <a:gd name="T46" fmla="*/ 46 w 341"/>
              <a:gd name="T47" fmla="*/ 250 h 272"/>
              <a:gd name="T48" fmla="*/ 111 w 341"/>
              <a:gd name="T49" fmla="*/ 0 h 272"/>
              <a:gd name="T50" fmla="*/ 264 w 341"/>
              <a:gd name="T51" fmla="*/ 0 h 272"/>
              <a:gd name="T52" fmla="*/ 269 w 341"/>
              <a:gd name="T53" fmla="*/ 21 h 272"/>
              <a:gd name="T54" fmla="*/ 198 w 341"/>
              <a:gd name="T55" fmla="*/ 21 h 272"/>
              <a:gd name="T56" fmla="*/ 203 w 341"/>
              <a:gd name="T57" fmla="*/ 41 h 272"/>
              <a:gd name="T58" fmla="*/ 29 w 341"/>
              <a:gd name="T59" fmla="*/ 41 h 272"/>
              <a:gd name="T60" fmla="*/ 23 w 341"/>
              <a:gd name="T61" fmla="*/ 17 h 272"/>
              <a:gd name="T62" fmla="*/ 115 w 341"/>
              <a:gd name="T63" fmla="*/ 17 h 272"/>
              <a:gd name="T64" fmla="*/ 111 w 341"/>
              <a:gd name="T65" fmla="*/ 0 h 272"/>
              <a:gd name="T66" fmla="*/ 341 w 341"/>
              <a:gd name="T67" fmla="*/ 75 h 272"/>
              <a:gd name="T68" fmla="*/ 249 w 341"/>
              <a:gd name="T69" fmla="*/ 146 h 272"/>
              <a:gd name="T70" fmla="*/ 340 w 341"/>
              <a:gd name="T71" fmla="*/ 213 h 272"/>
              <a:gd name="T72" fmla="*/ 341 w 341"/>
              <a:gd name="T73" fmla="*/ 206 h 272"/>
              <a:gd name="T74" fmla="*/ 341 w 341"/>
              <a:gd name="T75" fmla="*/ 80 h 272"/>
              <a:gd name="T76" fmla="*/ 341 w 341"/>
              <a:gd name="T77" fmla="*/ 75 h 272"/>
              <a:gd name="T78" fmla="*/ 325 w 341"/>
              <a:gd name="T79" fmla="*/ 228 h 272"/>
              <a:gd name="T80" fmla="*/ 318 w 341"/>
              <a:gd name="T81" fmla="*/ 229 h 272"/>
              <a:gd name="T82" fmla="*/ 93 w 341"/>
              <a:gd name="T83" fmla="*/ 229 h 272"/>
              <a:gd name="T84" fmla="*/ 88 w 341"/>
              <a:gd name="T85" fmla="*/ 229 h 272"/>
              <a:gd name="T86" fmla="*/ 181 w 341"/>
              <a:gd name="T87" fmla="*/ 161 h 272"/>
              <a:gd name="T88" fmla="*/ 199 w 341"/>
              <a:gd name="T89" fmla="*/ 174 h 272"/>
              <a:gd name="T90" fmla="*/ 206 w 341"/>
              <a:gd name="T91" fmla="*/ 179 h 272"/>
              <a:gd name="T92" fmla="*/ 212 w 341"/>
              <a:gd name="T93" fmla="*/ 174 h 272"/>
              <a:gd name="T94" fmla="*/ 231 w 341"/>
              <a:gd name="T95" fmla="*/ 160 h 272"/>
              <a:gd name="T96" fmla="*/ 325 w 341"/>
              <a:gd name="T97" fmla="*/ 22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41" h="272">
                <a:moveTo>
                  <a:pt x="93" y="57"/>
                </a:moveTo>
                <a:cubicBezTo>
                  <a:pt x="318" y="57"/>
                  <a:pt x="318" y="57"/>
                  <a:pt x="318" y="57"/>
                </a:cubicBezTo>
                <a:cubicBezTo>
                  <a:pt x="321" y="57"/>
                  <a:pt x="324" y="58"/>
                  <a:pt x="327" y="59"/>
                </a:cubicBezTo>
                <a:cubicBezTo>
                  <a:pt x="205" y="152"/>
                  <a:pt x="205" y="152"/>
                  <a:pt x="205" y="152"/>
                </a:cubicBezTo>
                <a:cubicBezTo>
                  <a:pt x="82" y="60"/>
                  <a:pt x="82" y="60"/>
                  <a:pt x="82" y="60"/>
                </a:cubicBezTo>
                <a:cubicBezTo>
                  <a:pt x="85" y="58"/>
                  <a:pt x="89" y="57"/>
                  <a:pt x="93" y="57"/>
                </a:cubicBezTo>
                <a:close/>
                <a:moveTo>
                  <a:pt x="51" y="131"/>
                </a:moveTo>
                <a:cubicBezTo>
                  <a:pt x="58" y="153"/>
                  <a:pt x="58" y="153"/>
                  <a:pt x="58" y="153"/>
                </a:cubicBezTo>
                <a:cubicBezTo>
                  <a:pt x="70" y="153"/>
                  <a:pt x="70" y="153"/>
                  <a:pt x="70" y="153"/>
                </a:cubicBezTo>
                <a:cubicBezTo>
                  <a:pt x="70" y="185"/>
                  <a:pt x="70" y="185"/>
                  <a:pt x="70" y="185"/>
                </a:cubicBezTo>
                <a:cubicBezTo>
                  <a:pt x="0" y="185"/>
                  <a:pt x="0" y="185"/>
                  <a:pt x="0" y="185"/>
                </a:cubicBezTo>
                <a:cubicBezTo>
                  <a:pt x="7" y="207"/>
                  <a:pt x="7" y="207"/>
                  <a:pt x="7" y="207"/>
                </a:cubicBezTo>
                <a:cubicBezTo>
                  <a:pt x="70" y="207"/>
                  <a:pt x="70" y="207"/>
                  <a:pt x="70" y="207"/>
                </a:cubicBezTo>
                <a:cubicBezTo>
                  <a:pt x="70" y="209"/>
                  <a:pt x="70" y="212"/>
                  <a:pt x="71" y="214"/>
                </a:cubicBezTo>
                <a:cubicBezTo>
                  <a:pt x="163" y="147"/>
                  <a:pt x="163" y="147"/>
                  <a:pt x="163" y="147"/>
                </a:cubicBezTo>
                <a:cubicBezTo>
                  <a:pt x="70" y="78"/>
                  <a:pt x="70" y="78"/>
                  <a:pt x="70" y="78"/>
                </a:cubicBezTo>
                <a:cubicBezTo>
                  <a:pt x="70" y="78"/>
                  <a:pt x="70" y="79"/>
                  <a:pt x="70" y="80"/>
                </a:cubicBezTo>
                <a:cubicBezTo>
                  <a:pt x="70" y="131"/>
                  <a:pt x="70" y="131"/>
                  <a:pt x="70" y="131"/>
                </a:cubicBezTo>
                <a:cubicBezTo>
                  <a:pt x="51" y="131"/>
                  <a:pt x="51" y="131"/>
                  <a:pt x="51" y="131"/>
                </a:cubicBezTo>
                <a:close/>
                <a:moveTo>
                  <a:pt x="46" y="250"/>
                </a:moveTo>
                <a:cubicBezTo>
                  <a:pt x="198" y="250"/>
                  <a:pt x="198" y="250"/>
                  <a:pt x="198" y="250"/>
                </a:cubicBezTo>
                <a:cubicBezTo>
                  <a:pt x="203" y="272"/>
                  <a:pt x="203" y="272"/>
                  <a:pt x="203" y="272"/>
                </a:cubicBezTo>
                <a:cubicBezTo>
                  <a:pt x="51" y="272"/>
                  <a:pt x="51" y="272"/>
                  <a:pt x="51" y="272"/>
                </a:cubicBezTo>
                <a:cubicBezTo>
                  <a:pt x="46" y="250"/>
                  <a:pt x="46" y="250"/>
                  <a:pt x="46" y="250"/>
                </a:cubicBezTo>
                <a:close/>
                <a:moveTo>
                  <a:pt x="111" y="0"/>
                </a:moveTo>
                <a:cubicBezTo>
                  <a:pt x="264" y="0"/>
                  <a:pt x="264" y="0"/>
                  <a:pt x="264" y="0"/>
                </a:cubicBezTo>
                <a:cubicBezTo>
                  <a:pt x="269" y="21"/>
                  <a:pt x="269" y="21"/>
                  <a:pt x="269" y="21"/>
                </a:cubicBezTo>
                <a:cubicBezTo>
                  <a:pt x="198" y="21"/>
                  <a:pt x="198" y="21"/>
                  <a:pt x="198" y="21"/>
                </a:cubicBezTo>
                <a:cubicBezTo>
                  <a:pt x="203" y="41"/>
                  <a:pt x="203" y="41"/>
                  <a:pt x="203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3" y="17"/>
                  <a:pt x="23" y="17"/>
                  <a:pt x="23" y="17"/>
                </a:cubicBezTo>
                <a:cubicBezTo>
                  <a:pt x="115" y="17"/>
                  <a:pt x="115" y="17"/>
                  <a:pt x="115" y="17"/>
                </a:cubicBezTo>
                <a:cubicBezTo>
                  <a:pt x="111" y="0"/>
                  <a:pt x="111" y="0"/>
                  <a:pt x="111" y="0"/>
                </a:cubicBezTo>
                <a:close/>
                <a:moveTo>
                  <a:pt x="341" y="75"/>
                </a:moveTo>
                <a:cubicBezTo>
                  <a:pt x="249" y="146"/>
                  <a:pt x="249" y="146"/>
                  <a:pt x="249" y="146"/>
                </a:cubicBezTo>
                <a:cubicBezTo>
                  <a:pt x="340" y="213"/>
                  <a:pt x="340" y="213"/>
                  <a:pt x="340" y="213"/>
                </a:cubicBezTo>
                <a:cubicBezTo>
                  <a:pt x="341" y="211"/>
                  <a:pt x="341" y="209"/>
                  <a:pt x="341" y="206"/>
                </a:cubicBezTo>
                <a:cubicBezTo>
                  <a:pt x="341" y="80"/>
                  <a:pt x="341" y="80"/>
                  <a:pt x="341" y="80"/>
                </a:cubicBezTo>
                <a:cubicBezTo>
                  <a:pt x="341" y="78"/>
                  <a:pt x="341" y="77"/>
                  <a:pt x="341" y="75"/>
                </a:cubicBezTo>
                <a:close/>
                <a:moveTo>
                  <a:pt x="325" y="228"/>
                </a:moveTo>
                <a:cubicBezTo>
                  <a:pt x="323" y="229"/>
                  <a:pt x="321" y="229"/>
                  <a:pt x="318" y="229"/>
                </a:cubicBezTo>
                <a:cubicBezTo>
                  <a:pt x="93" y="229"/>
                  <a:pt x="93" y="229"/>
                  <a:pt x="93" y="229"/>
                </a:cubicBezTo>
                <a:cubicBezTo>
                  <a:pt x="91" y="229"/>
                  <a:pt x="90" y="229"/>
                  <a:pt x="88" y="229"/>
                </a:cubicBezTo>
                <a:cubicBezTo>
                  <a:pt x="181" y="161"/>
                  <a:pt x="181" y="161"/>
                  <a:pt x="181" y="161"/>
                </a:cubicBezTo>
                <a:cubicBezTo>
                  <a:pt x="199" y="174"/>
                  <a:pt x="199" y="174"/>
                  <a:pt x="199" y="174"/>
                </a:cubicBezTo>
                <a:cubicBezTo>
                  <a:pt x="206" y="179"/>
                  <a:pt x="206" y="179"/>
                  <a:pt x="206" y="179"/>
                </a:cubicBezTo>
                <a:cubicBezTo>
                  <a:pt x="212" y="174"/>
                  <a:pt x="212" y="174"/>
                  <a:pt x="212" y="174"/>
                </a:cubicBezTo>
                <a:cubicBezTo>
                  <a:pt x="231" y="160"/>
                  <a:pt x="231" y="160"/>
                  <a:pt x="231" y="160"/>
                </a:cubicBezTo>
                <a:lnTo>
                  <a:pt x="325" y="22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61" name="Freeform 17"/>
          <p:cNvSpPr>
            <a:spLocks noEditPoints="1"/>
          </p:cNvSpPr>
          <p:nvPr/>
        </p:nvSpPr>
        <p:spPr bwMode="auto">
          <a:xfrm>
            <a:off x="6261317" y="6299083"/>
            <a:ext cx="310132" cy="259324"/>
          </a:xfrm>
          <a:custGeom>
            <a:avLst/>
            <a:gdLst>
              <a:gd name="T0" fmla="*/ 80 w 349"/>
              <a:gd name="T1" fmla="*/ 247 h 290"/>
              <a:gd name="T2" fmla="*/ 111 w 349"/>
              <a:gd name="T3" fmla="*/ 247 h 290"/>
              <a:gd name="T4" fmla="*/ 111 w 349"/>
              <a:gd name="T5" fmla="*/ 232 h 290"/>
              <a:gd name="T6" fmla="*/ 153 w 349"/>
              <a:gd name="T7" fmla="*/ 232 h 290"/>
              <a:gd name="T8" fmla="*/ 153 w 349"/>
              <a:gd name="T9" fmla="*/ 44 h 290"/>
              <a:gd name="T10" fmla="*/ 76 w 349"/>
              <a:gd name="T11" fmla="*/ 61 h 290"/>
              <a:gd name="T12" fmla="*/ 78 w 349"/>
              <a:gd name="T13" fmla="*/ 69 h 290"/>
              <a:gd name="T14" fmla="*/ 76 w 349"/>
              <a:gd name="T15" fmla="*/ 77 h 290"/>
              <a:gd name="T16" fmla="*/ 121 w 349"/>
              <a:gd name="T17" fmla="*/ 155 h 290"/>
              <a:gd name="T18" fmla="*/ 125 w 349"/>
              <a:gd name="T19" fmla="*/ 155 h 290"/>
              <a:gd name="T20" fmla="*/ 2 w 349"/>
              <a:gd name="T21" fmla="*/ 155 h 290"/>
              <a:gd name="T22" fmla="*/ 6 w 349"/>
              <a:gd name="T23" fmla="*/ 155 h 290"/>
              <a:gd name="T24" fmla="*/ 6 w 349"/>
              <a:gd name="T25" fmla="*/ 155 h 290"/>
              <a:gd name="T26" fmla="*/ 52 w 349"/>
              <a:gd name="T27" fmla="*/ 77 h 290"/>
              <a:gd name="T28" fmla="*/ 50 w 349"/>
              <a:gd name="T29" fmla="*/ 69 h 290"/>
              <a:gd name="T30" fmla="*/ 62 w 349"/>
              <a:gd name="T31" fmla="*/ 55 h 290"/>
              <a:gd name="T32" fmla="*/ 62 w 349"/>
              <a:gd name="T33" fmla="*/ 51 h 290"/>
              <a:gd name="T34" fmla="*/ 155 w 349"/>
              <a:gd name="T35" fmla="*/ 17 h 290"/>
              <a:gd name="T36" fmla="*/ 170 w 349"/>
              <a:gd name="T37" fmla="*/ 2 h 290"/>
              <a:gd name="T38" fmla="*/ 190 w 349"/>
              <a:gd name="T39" fmla="*/ 9 h 290"/>
              <a:gd name="T40" fmla="*/ 288 w 349"/>
              <a:gd name="T41" fmla="*/ 1 h 290"/>
              <a:gd name="T42" fmla="*/ 290 w 349"/>
              <a:gd name="T43" fmla="*/ 4 h 290"/>
              <a:gd name="T44" fmla="*/ 302 w 349"/>
              <a:gd name="T45" fmla="*/ 18 h 290"/>
              <a:gd name="T46" fmla="*/ 300 w 349"/>
              <a:gd name="T47" fmla="*/ 26 h 290"/>
              <a:gd name="T48" fmla="*/ 344 w 349"/>
              <a:gd name="T49" fmla="*/ 104 h 290"/>
              <a:gd name="T50" fmla="*/ 349 w 349"/>
              <a:gd name="T51" fmla="*/ 104 h 290"/>
              <a:gd name="T52" fmla="*/ 226 w 349"/>
              <a:gd name="T53" fmla="*/ 104 h 290"/>
              <a:gd name="T54" fmla="*/ 230 w 349"/>
              <a:gd name="T55" fmla="*/ 104 h 290"/>
              <a:gd name="T56" fmla="*/ 230 w 349"/>
              <a:gd name="T57" fmla="*/ 104 h 290"/>
              <a:gd name="T58" fmla="*/ 276 w 349"/>
              <a:gd name="T59" fmla="*/ 26 h 290"/>
              <a:gd name="T60" fmla="*/ 273 w 349"/>
              <a:gd name="T61" fmla="*/ 18 h 290"/>
              <a:gd name="T62" fmla="*/ 274 w 349"/>
              <a:gd name="T63" fmla="*/ 17 h 290"/>
              <a:gd name="T64" fmla="*/ 196 w 349"/>
              <a:gd name="T65" fmla="*/ 34 h 290"/>
              <a:gd name="T66" fmla="*/ 196 w 349"/>
              <a:gd name="T67" fmla="*/ 232 h 290"/>
              <a:gd name="T68" fmla="*/ 235 w 349"/>
              <a:gd name="T69" fmla="*/ 232 h 290"/>
              <a:gd name="T70" fmla="*/ 235 w 349"/>
              <a:gd name="T71" fmla="*/ 247 h 290"/>
              <a:gd name="T72" fmla="*/ 265 w 349"/>
              <a:gd name="T73" fmla="*/ 247 h 290"/>
              <a:gd name="T74" fmla="*/ 265 w 349"/>
              <a:gd name="T75" fmla="*/ 290 h 290"/>
              <a:gd name="T76" fmla="*/ 80 w 349"/>
              <a:gd name="T77" fmla="*/ 290 h 290"/>
              <a:gd name="T78" fmla="*/ 80 w 349"/>
              <a:gd name="T79" fmla="*/ 247 h 290"/>
              <a:gd name="T80" fmla="*/ 292 w 349"/>
              <a:gd name="T81" fmla="*/ 32 h 290"/>
              <a:gd name="T82" fmla="*/ 288 w 349"/>
              <a:gd name="T83" fmla="*/ 33 h 290"/>
              <a:gd name="T84" fmla="*/ 284 w 349"/>
              <a:gd name="T85" fmla="*/ 32 h 290"/>
              <a:gd name="T86" fmla="*/ 241 w 349"/>
              <a:gd name="T87" fmla="*/ 104 h 290"/>
              <a:gd name="T88" fmla="*/ 333 w 349"/>
              <a:gd name="T89" fmla="*/ 104 h 290"/>
              <a:gd name="T90" fmla="*/ 292 w 349"/>
              <a:gd name="T91" fmla="*/ 32 h 290"/>
              <a:gd name="T92" fmla="*/ 68 w 349"/>
              <a:gd name="T93" fmla="*/ 83 h 290"/>
              <a:gd name="T94" fmla="*/ 64 w 349"/>
              <a:gd name="T95" fmla="*/ 83 h 290"/>
              <a:gd name="T96" fmla="*/ 60 w 349"/>
              <a:gd name="T97" fmla="*/ 83 h 290"/>
              <a:gd name="T98" fmla="*/ 17 w 349"/>
              <a:gd name="T99" fmla="*/ 155 h 290"/>
              <a:gd name="T100" fmla="*/ 110 w 349"/>
              <a:gd name="T101" fmla="*/ 155 h 290"/>
              <a:gd name="T102" fmla="*/ 68 w 349"/>
              <a:gd name="T103" fmla="*/ 83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49" h="290">
                <a:moveTo>
                  <a:pt x="80" y="247"/>
                </a:moveTo>
                <a:cubicBezTo>
                  <a:pt x="111" y="247"/>
                  <a:pt x="111" y="247"/>
                  <a:pt x="111" y="247"/>
                </a:cubicBezTo>
                <a:cubicBezTo>
                  <a:pt x="111" y="232"/>
                  <a:pt x="111" y="232"/>
                  <a:pt x="111" y="232"/>
                </a:cubicBezTo>
                <a:cubicBezTo>
                  <a:pt x="153" y="232"/>
                  <a:pt x="153" y="232"/>
                  <a:pt x="153" y="232"/>
                </a:cubicBezTo>
                <a:cubicBezTo>
                  <a:pt x="153" y="44"/>
                  <a:pt x="153" y="44"/>
                  <a:pt x="153" y="44"/>
                </a:cubicBezTo>
                <a:cubicBezTo>
                  <a:pt x="76" y="61"/>
                  <a:pt x="76" y="61"/>
                  <a:pt x="76" y="61"/>
                </a:cubicBezTo>
                <a:cubicBezTo>
                  <a:pt x="78" y="63"/>
                  <a:pt x="78" y="66"/>
                  <a:pt x="78" y="69"/>
                </a:cubicBezTo>
                <a:cubicBezTo>
                  <a:pt x="78" y="72"/>
                  <a:pt x="78" y="75"/>
                  <a:pt x="76" y="77"/>
                </a:cubicBezTo>
                <a:cubicBezTo>
                  <a:pt x="121" y="155"/>
                  <a:pt x="121" y="155"/>
                  <a:pt x="121" y="155"/>
                </a:cubicBezTo>
                <a:cubicBezTo>
                  <a:pt x="125" y="155"/>
                  <a:pt x="125" y="155"/>
                  <a:pt x="125" y="155"/>
                </a:cubicBezTo>
                <a:cubicBezTo>
                  <a:pt x="123" y="201"/>
                  <a:pt x="0" y="200"/>
                  <a:pt x="2" y="155"/>
                </a:cubicBezTo>
                <a:cubicBezTo>
                  <a:pt x="6" y="155"/>
                  <a:pt x="6" y="155"/>
                  <a:pt x="6" y="155"/>
                </a:cubicBezTo>
                <a:cubicBezTo>
                  <a:pt x="6" y="155"/>
                  <a:pt x="6" y="155"/>
                  <a:pt x="6" y="155"/>
                </a:cubicBezTo>
                <a:cubicBezTo>
                  <a:pt x="52" y="77"/>
                  <a:pt x="52" y="77"/>
                  <a:pt x="52" y="77"/>
                </a:cubicBezTo>
                <a:cubicBezTo>
                  <a:pt x="51" y="75"/>
                  <a:pt x="50" y="72"/>
                  <a:pt x="50" y="69"/>
                </a:cubicBezTo>
                <a:cubicBezTo>
                  <a:pt x="50" y="62"/>
                  <a:pt x="55" y="56"/>
                  <a:pt x="62" y="55"/>
                </a:cubicBezTo>
                <a:cubicBezTo>
                  <a:pt x="62" y="51"/>
                  <a:pt x="62" y="51"/>
                  <a:pt x="62" y="51"/>
                </a:cubicBezTo>
                <a:cubicBezTo>
                  <a:pt x="155" y="17"/>
                  <a:pt x="155" y="17"/>
                  <a:pt x="155" y="17"/>
                </a:cubicBezTo>
                <a:cubicBezTo>
                  <a:pt x="156" y="10"/>
                  <a:pt x="162" y="4"/>
                  <a:pt x="170" y="2"/>
                </a:cubicBezTo>
                <a:cubicBezTo>
                  <a:pt x="178" y="0"/>
                  <a:pt x="186" y="3"/>
                  <a:pt x="190" y="9"/>
                </a:cubicBezTo>
                <a:cubicBezTo>
                  <a:pt x="288" y="1"/>
                  <a:pt x="288" y="1"/>
                  <a:pt x="288" y="1"/>
                </a:cubicBezTo>
                <a:cubicBezTo>
                  <a:pt x="290" y="4"/>
                  <a:pt x="290" y="4"/>
                  <a:pt x="290" y="4"/>
                </a:cubicBezTo>
                <a:cubicBezTo>
                  <a:pt x="297" y="5"/>
                  <a:pt x="302" y="11"/>
                  <a:pt x="302" y="18"/>
                </a:cubicBezTo>
                <a:cubicBezTo>
                  <a:pt x="302" y="21"/>
                  <a:pt x="301" y="24"/>
                  <a:pt x="300" y="26"/>
                </a:cubicBezTo>
                <a:cubicBezTo>
                  <a:pt x="344" y="104"/>
                  <a:pt x="344" y="104"/>
                  <a:pt x="344" y="104"/>
                </a:cubicBezTo>
                <a:cubicBezTo>
                  <a:pt x="349" y="104"/>
                  <a:pt x="349" y="104"/>
                  <a:pt x="349" y="104"/>
                </a:cubicBezTo>
                <a:cubicBezTo>
                  <a:pt x="347" y="150"/>
                  <a:pt x="224" y="150"/>
                  <a:pt x="226" y="104"/>
                </a:cubicBezTo>
                <a:cubicBezTo>
                  <a:pt x="230" y="104"/>
                  <a:pt x="230" y="104"/>
                  <a:pt x="230" y="104"/>
                </a:cubicBezTo>
                <a:cubicBezTo>
                  <a:pt x="230" y="104"/>
                  <a:pt x="230" y="104"/>
                  <a:pt x="230" y="104"/>
                </a:cubicBezTo>
                <a:cubicBezTo>
                  <a:pt x="276" y="26"/>
                  <a:pt x="276" y="26"/>
                  <a:pt x="276" y="26"/>
                </a:cubicBezTo>
                <a:cubicBezTo>
                  <a:pt x="274" y="24"/>
                  <a:pt x="273" y="21"/>
                  <a:pt x="273" y="18"/>
                </a:cubicBezTo>
                <a:cubicBezTo>
                  <a:pt x="273" y="18"/>
                  <a:pt x="273" y="17"/>
                  <a:pt x="274" y="17"/>
                </a:cubicBezTo>
                <a:cubicBezTo>
                  <a:pt x="196" y="34"/>
                  <a:pt x="196" y="34"/>
                  <a:pt x="196" y="34"/>
                </a:cubicBezTo>
                <a:cubicBezTo>
                  <a:pt x="196" y="232"/>
                  <a:pt x="196" y="232"/>
                  <a:pt x="196" y="232"/>
                </a:cubicBezTo>
                <a:cubicBezTo>
                  <a:pt x="235" y="232"/>
                  <a:pt x="235" y="232"/>
                  <a:pt x="235" y="232"/>
                </a:cubicBezTo>
                <a:cubicBezTo>
                  <a:pt x="235" y="247"/>
                  <a:pt x="235" y="247"/>
                  <a:pt x="235" y="247"/>
                </a:cubicBezTo>
                <a:cubicBezTo>
                  <a:pt x="265" y="247"/>
                  <a:pt x="265" y="247"/>
                  <a:pt x="265" y="247"/>
                </a:cubicBezTo>
                <a:cubicBezTo>
                  <a:pt x="265" y="290"/>
                  <a:pt x="265" y="290"/>
                  <a:pt x="265" y="290"/>
                </a:cubicBezTo>
                <a:cubicBezTo>
                  <a:pt x="80" y="290"/>
                  <a:pt x="80" y="290"/>
                  <a:pt x="80" y="290"/>
                </a:cubicBezTo>
                <a:cubicBezTo>
                  <a:pt x="80" y="247"/>
                  <a:pt x="80" y="247"/>
                  <a:pt x="80" y="247"/>
                </a:cubicBezTo>
                <a:close/>
                <a:moveTo>
                  <a:pt x="292" y="32"/>
                </a:moveTo>
                <a:cubicBezTo>
                  <a:pt x="291" y="32"/>
                  <a:pt x="289" y="33"/>
                  <a:pt x="288" y="33"/>
                </a:cubicBezTo>
                <a:cubicBezTo>
                  <a:pt x="286" y="33"/>
                  <a:pt x="285" y="32"/>
                  <a:pt x="284" y="32"/>
                </a:cubicBezTo>
                <a:cubicBezTo>
                  <a:pt x="241" y="104"/>
                  <a:pt x="241" y="104"/>
                  <a:pt x="241" y="104"/>
                </a:cubicBezTo>
                <a:cubicBezTo>
                  <a:pt x="333" y="104"/>
                  <a:pt x="333" y="104"/>
                  <a:pt x="333" y="104"/>
                </a:cubicBezTo>
                <a:cubicBezTo>
                  <a:pt x="292" y="32"/>
                  <a:pt x="292" y="32"/>
                  <a:pt x="292" y="32"/>
                </a:cubicBezTo>
                <a:close/>
                <a:moveTo>
                  <a:pt x="68" y="83"/>
                </a:moveTo>
                <a:cubicBezTo>
                  <a:pt x="67" y="83"/>
                  <a:pt x="65" y="83"/>
                  <a:pt x="64" y="83"/>
                </a:cubicBezTo>
                <a:cubicBezTo>
                  <a:pt x="63" y="83"/>
                  <a:pt x="61" y="83"/>
                  <a:pt x="60" y="83"/>
                </a:cubicBezTo>
                <a:cubicBezTo>
                  <a:pt x="17" y="155"/>
                  <a:pt x="17" y="155"/>
                  <a:pt x="17" y="155"/>
                </a:cubicBezTo>
                <a:cubicBezTo>
                  <a:pt x="110" y="155"/>
                  <a:pt x="110" y="155"/>
                  <a:pt x="110" y="155"/>
                </a:cubicBezTo>
                <a:lnTo>
                  <a:pt x="68" y="8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7497228" y="6320887"/>
            <a:ext cx="315952" cy="215716"/>
            <a:chOff x="4913498" y="4006828"/>
            <a:chExt cx="359542" cy="245478"/>
          </a:xfrm>
          <a:solidFill>
            <a:schemeClr val="bg1">
              <a:lumMod val="65000"/>
            </a:schemeClr>
          </a:solidFill>
        </p:grpSpPr>
        <p:sp>
          <p:nvSpPr>
            <p:cNvPr id="63" name="任意多边形 62"/>
            <p:cNvSpPr/>
            <p:nvPr/>
          </p:nvSpPr>
          <p:spPr bwMode="auto">
            <a:xfrm>
              <a:off x="4956891" y="4126421"/>
              <a:ext cx="251679" cy="37860"/>
            </a:xfrm>
            <a:custGeom>
              <a:avLst/>
              <a:gdLst>
                <a:gd name="connsiteX0" fmla="*/ 251679 w 251679"/>
                <a:gd name="connsiteY0" fmla="*/ 1038 h 37860"/>
                <a:gd name="connsiteX1" fmla="*/ 189689 w 251679"/>
                <a:gd name="connsiteY1" fmla="*/ 37860 h 37860"/>
                <a:gd name="connsiteX2" fmla="*/ 251679 w 251679"/>
                <a:gd name="connsiteY2" fmla="*/ 1038 h 37860"/>
                <a:gd name="connsiteX3" fmla="*/ 63229 w 251679"/>
                <a:gd name="connsiteY3" fmla="*/ 1038 h 37860"/>
                <a:gd name="connsiteX4" fmla="*/ 0 w 251679"/>
                <a:gd name="connsiteY4" fmla="*/ 37860 h 37860"/>
                <a:gd name="connsiteX5" fmla="*/ 63229 w 251679"/>
                <a:gd name="connsiteY5" fmla="*/ 1038 h 3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679" h="37860">
                  <a:moveTo>
                    <a:pt x="251679" y="1038"/>
                  </a:moveTo>
                  <a:cubicBezTo>
                    <a:pt x="223784" y="9221"/>
                    <a:pt x="204154" y="22518"/>
                    <a:pt x="189689" y="37860"/>
                  </a:cubicBezTo>
                  <a:cubicBezTo>
                    <a:pt x="191756" y="4107"/>
                    <a:pt x="224817" y="-3053"/>
                    <a:pt x="251679" y="1038"/>
                  </a:cubicBezTo>
                  <a:close/>
                  <a:moveTo>
                    <a:pt x="63229" y="1038"/>
                  </a:moveTo>
                  <a:cubicBezTo>
                    <a:pt x="34206" y="9221"/>
                    <a:pt x="15548" y="22518"/>
                    <a:pt x="0" y="37860"/>
                  </a:cubicBezTo>
                  <a:cubicBezTo>
                    <a:pt x="3109" y="4107"/>
                    <a:pt x="35242" y="-3053"/>
                    <a:pt x="63229" y="10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64" name="Freeform 20"/>
            <p:cNvSpPr>
              <a:spLocks noEditPoints="1"/>
            </p:cNvSpPr>
            <p:nvPr/>
          </p:nvSpPr>
          <p:spPr bwMode="auto">
            <a:xfrm>
              <a:off x="4913498" y="4006828"/>
              <a:ext cx="359542" cy="245478"/>
            </a:xfrm>
            <a:custGeom>
              <a:avLst/>
              <a:gdLst>
                <a:gd name="T0" fmla="*/ 323 w 346"/>
                <a:gd name="T1" fmla="*/ 96 h 235"/>
                <a:gd name="T2" fmla="*/ 306 w 346"/>
                <a:gd name="T3" fmla="*/ 83 h 235"/>
                <a:gd name="T4" fmla="*/ 268 w 346"/>
                <a:gd name="T5" fmla="*/ 37 h 235"/>
                <a:gd name="T6" fmla="*/ 255 w 346"/>
                <a:gd name="T7" fmla="*/ 13 h 235"/>
                <a:gd name="T8" fmla="*/ 255 w 346"/>
                <a:gd name="T9" fmla="*/ 13 h 235"/>
                <a:gd name="T10" fmla="*/ 225 w 346"/>
                <a:gd name="T11" fmla="*/ 0 h 235"/>
                <a:gd name="T12" fmla="*/ 194 w 346"/>
                <a:gd name="T13" fmla="*/ 13 h 235"/>
                <a:gd name="T14" fmla="*/ 194 w 346"/>
                <a:gd name="T15" fmla="*/ 13 h 235"/>
                <a:gd name="T16" fmla="*/ 181 w 346"/>
                <a:gd name="T17" fmla="*/ 44 h 235"/>
                <a:gd name="T18" fmla="*/ 189 w 346"/>
                <a:gd name="T19" fmla="*/ 68 h 235"/>
                <a:gd name="T20" fmla="*/ 189 w 346"/>
                <a:gd name="T21" fmla="*/ 75 h 235"/>
                <a:gd name="T22" fmla="*/ 179 w 346"/>
                <a:gd name="T23" fmla="*/ 75 h 235"/>
                <a:gd name="T24" fmla="*/ 158 w 346"/>
                <a:gd name="T25" fmla="*/ 75 h 235"/>
                <a:gd name="T26" fmla="*/ 158 w 346"/>
                <a:gd name="T27" fmla="*/ 68 h 235"/>
                <a:gd name="T28" fmla="*/ 166 w 346"/>
                <a:gd name="T29" fmla="*/ 44 h 235"/>
                <a:gd name="T30" fmla="*/ 153 w 346"/>
                <a:gd name="T31" fmla="*/ 13 h 235"/>
                <a:gd name="T32" fmla="*/ 153 w 346"/>
                <a:gd name="T33" fmla="*/ 13 h 235"/>
                <a:gd name="T34" fmla="*/ 122 w 346"/>
                <a:gd name="T35" fmla="*/ 0 h 235"/>
                <a:gd name="T36" fmla="*/ 91 w 346"/>
                <a:gd name="T37" fmla="*/ 13 h 235"/>
                <a:gd name="T38" fmla="*/ 91 w 346"/>
                <a:gd name="T39" fmla="*/ 13 h 235"/>
                <a:gd name="T40" fmla="*/ 79 w 346"/>
                <a:gd name="T41" fmla="*/ 37 h 235"/>
                <a:gd name="T42" fmla="*/ 41 w 346"/>
                <a:gd name="T43" fmla="*/ 83 h 235"/>
                <a:gd name="T44" fmla="*/ 24 w 346"/>
                <a:gd name="T45" fmla="*/ 96 h 235"/>
                <a:gd name="T46" fmla="*/ 0 w 346"/>
                <a:gd name="T47" fmla="*/ 153 h 235"/>
                <a:gd name="T48" fmla="*/ 24 w 346"/>
                <a:gd name="T49" fmla="*/ 211 h 235"/>
                <a:gd name="T50" fmla="*/ 82 w 346"/>
                <a:gd name="T51" fmla="*/ 235 h 235"/>
                <a:gd name="T52" fmla="*/ 140 w 346"/>
                <a:gd name="T53" fmla="*/ 211 h 235"/>
                <a:gd name="T54" fmla="*/ 164 w 346"/>
                <a:gd name="T55" fmla="*/ 153 h 235"/>
                <a:gd name="T56" fmla="*/ 157 w 346"/>
                <a:gd name="T57" fmla="*/ 122 h 235"/>
                <a:gd name="T58" fmla="*/ 157 w 346"/>
                <a:gd name="T59" fmla="*/ 114 h 235"/>
                <a:gd name="T60" fmla="*/ 190 w 346"/>
                <a:gd name="T61" fmla="*/ 114 h 235"/>
                <a:gd name="T62" fmla="*/ 190 w 346"/>
                <a:gd name="T63" fmla="*/ 122 h 235"/>
                <a:gd name="T64" fmla="*/ 183 w 346"/>
                <a:gd name="T65" fmla="*/ 153 h 235"/>
                <a:gd name="T66" fmla="*/ 207 w 346"/>
                <a:gd name="T67" fmla="*/ 211 h 235"/>
                <a:gd name="T68" fmla="*/ 265 w 346"/>
                <a:gd name="T69" fmla="*/ 235 h 235"/>
                <a:gd name="T70" fmla="*/ 323 w 346"/>
                <a:gd name="T71" fmla="*/ 211 h 235"/>
                <a:gd name="T72" fmla="*/ 346 w 346"/>
                <a:gd name="T73" fmla="*/ 153 h 235"/>
                <a:gd name="T74" fmla="*/ 323 w 346"/>
                <a:gd name="T75" fmla="*/ 96 h 235"/>
                <a:gd name="T76" fmla="*/ 119 w 346"/>
                <a:gd name="T77" fmla="*/ 191 h 235"/>
                <a:gd name="T78" fmla="*/ 82 w 346"/>
                <a:gd name="T79" fmla="*/ 206 h 235"/>
                <a:gd name="T80" fmla="*/ 45 w 346"/>
                <a:gd name="T81" fmla="*/ 191 h 235"/>
                <a:gd name="T82" fmla="*/ 29 w 346"/>
                <a:gd name="T83" fmla="*/ 153 h 235"/>
                <a:gd name="T84" fmla="*/ 45 w 346"/>
                <a:gd name="T85" fmla="*/ 116 h 235"/>
                <a:gd name="T86" fmla="*/ 82 w 346"/>
                <a:gd name="T87" fmla="*/ 101 h 235"/>
                <a:gd name="T88" fmla="*/ 119 w 346"/>
                <a:gd name="T89" fmla="*/ 116 h 235"/>
                <a:gd name="T90" fmla="*/ 135 w 346"/>
                <a:gd name="T91" fmla="*/ 153 h 235"/>
                <a:gd name="T92" fmla="*/ 119 w 346"/>
                <a:gd name="T93" fmla="*/ 191 h 235"/>
                <a:gd name="T94" fmla="*/ 302 w 346"/>
                <a:gd name="T95" fmla="*/ 191 h 235"/>
                <a:gd name="T96" fmla="*/ 265 w 346"/>
                <a:gd name="T97" fmla="*/ 206 h 235"/>
                <a:gd name="T98" fmla="*/ 228 w 346"/>
                <a:gd name="T99" fmla="*/ 191 h 235"/>
                <a:gd name="T100" fmla="*/ 212 w 346"/>
                <a:gd name="T101" fmla="*/ 153 h 235"/>
                <a:gd name="T102" fmla="*/ 228 w 346"/>
                <a:gd name="T103" fmla="*/ 116 h 235"/>
                <a:gd name="T104" fmla="*/ 265 w 346"/>
                <a:gd name="T105" fmla="*/ 101 h 235"/>
                <a:gd name="T106" fmla="*/ 302 w 346"/>
                <a:gd name="T107" fmla="*/ 116 h 235"/>
                <a:gd name="T108" fmla="*/ 318 w 346"/>
                <a:gd name="T109" fmla="*/ 153 h 235"/>
                <a:gd name="T110" fmla="*/ 302 w 346"/>
                <a:gd name="T111" fmla="*/ 19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6" h="235">
                  <a:moveTo>
                    <a:pt x="323" y="96"/>
                  </a:moveTo>
                  <a:cubicBezTo>
                    <a:pt x="318" y="91"/>
                    <a:pt x="312" y="87"/>
                    <a:pt x="306" y="83"/>
                  </a:cubicBezTo>
                  <a:cubicBezTo>
                    <a:pt x="268" y="37"/>
                    <a:pt x="268" y="37"/>
                    <a:pt x="268" y="37"/>
                  </a:cubicBezTo>
                  <a:cubicBezTo>
                    <a:pt x="266" y="28"/>
                    <a:pt x="262" y="19"/>
                    <a:pt x="255" y="13"/>
                  </a:cubicBezTo>
                  <a:cubicBezTo>
                    <a:pt x="255" y="13"/>
                    <a:pt x="255" y="13"/>
                    <a:pt x="255" y="13"/>
                  </a:cubicBezTo>
                  <a:cubicBezTo>
                    <a:pt x="248" y="5"/>
                    <a:pt x="237" y="0"/>
                    <a:pt x="225" y="0"/>
                  </a:cubicBezTo>
                  <a:cubicBezTo>
                    <a:pt x="213" y="0"/>
                    <a:pt x="202" y="5"/>
                    <a:pt x="194" y="13"/>
                  </a:cubicBezTo>
                  <a:cubicBezTo>
                    <a:pt x="194" y="13"/>
                    <a:pt x="194" y="13"/>
                    <a:pt x="194" y="13"/>
                  </a:cubicBezTo>
                  <a:cubicBezTo>
                    <a:pt x="186" y="21"/>
                    <a:pt x="181" y="32"/>
                    <a:pt x="181" y="44"/>
                  </a:cubicBezTo>
                  <a:cubicBezTo>
                    <a:pt x="181" y="53"/>
                    <a:pt x="184" y="61"/>
                    <a:pt x="189" y="68"/>
                  </a:cubicBezTo>
                  <a:cubicBezTo>
                    <a:pt x="189" y="75"/>
                    <a:pt x="189" y="75"/>
                    <a:pt x="189" y="75"/>
                  </a:cubicBezTo>
                  <a:cubicBezTo>
                    <a:pt x="179" y="75"/>
                    <a:pt x="179" y="75"/>
                    <a:pt x="179" y="75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8" y="68"/>
                    <a:pt x="158" y="68"/>
                    <a:pt x="158" y="68"/>
                  </a:cubicBezTo>
                  <a:cubicBezTo>
                    <a:pt x="163" y="61"/>
                    <a:pt x="166" y="53"/>
                    <a:pt x="166" y="44"/>
                  </a:cubicBezTo>
                  <a:cubicBezTo>
                    <a:pt x="166" y="32"/>
                    <a:pt x="161" y="21"/>
                    <a:pt x="153" y="13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45" y="5"/>
                    <a:pt x="134" y="0"/>
                    <a:pt x="122" y="0"/>
                  </a:cubicBezTo>
                  <a:cubicBezTo>
                    <a:pt x="110" y="0"/>
                    <a:pt x="99" y="5"/>
                    <a:pt x="91" y="13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85" y="19"/>
                    <a:pt x="81" y="28"/>
                    <a:pt x="79" y="37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5" y="87"/>
                    <a:pt x="29" y="91"/>
                    <a:pt x="24" y="96"/>
                  </a:cubicBezTo>
                  <a:cubicBezTo>
                    <a:pt x="10" y="111"/>
                    <a:pt x="0" y="131"/>
                    <a:pt x="0" y="153"/>
                  </a:cubicBezTo>
                  <a:cubicBezTo>
                    <a:pt x="0" y="176"/>
                    <a:pt x="10" y="196"/>
                    <a:pt x="24" y="211"/>
                  </a:cubicBezTo>
                  <a:cubicBezTo>
                    <a:pt x="39" y="226"/>
                    <a:pt x="59" y="235"/>
                    <a:pt x="82" y="235"/>
                  </a:cubicBezTo>
                  <a:cubicBezTo>
                    <a:pt x="105" y="235"/>
                    <a:pt x="125" y="226"/>
                    <a:pt x="140" y="211"/>
                  </a:cubicBezTo>
                  <a:cubicBezTo>
                    <a:pt x="154" y="196"/>
                    <a:pt x="164" y="176"/>
                    <a:pt x="164" y="153"/>
                  </a:cubicBezTo>
                  <a:cubicBezTo>
                    <a:pt x="164" y="142"/>
                    <a:pt x="161" y="131"/>
                    <a:pt x="157" y="122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90" y="114"/>
                    <a:pt x="190" y="114"/>
                    <a:pt x="190" y="114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6" y="131"/>
                    <a:pt x="183" y="142"/>
                    <a:pt x="183" y="153"/>
                  </a:cubicBezTo>
                  <a:cubicBezTo>
                    <a:pt x="183" y="176"/>
                    <a:pt x="192" y="196"/>
                    <a:pt x="207" y="211"/>
                  </a:cubicBezTo>
                  <a:cubicBezTo>
                    <a:pt x="222" y="226"/>
                    <a:pt x="242" y="235"/>
                    <a:pt x="265" y="235"/>
                  </a:cubicBezTo>
                  <a:cubicBezTo>
                    <a:pt x="287" y="235"/>
                    <a:pt x="308" y="226"/>
                    <a:pt x="323" y="211"/>
                  </a:cubicBezTo>
                  <a:cubicBezTo>
                    <a:pt x="337" y="196"/>
                    <a:pt x="346" y="176"/>
                    <a:pt x="346" y="153"/>
                  </a:cubicBezTo>
                  <a:cubicBezTo>
                    <a:pt x="346" y="131"/>
                    <a:pt x="337" y="111"/>
                    <a:pt x="323" y="96"/>
                  </a:cubicBezTo>
                  <a:close/>
                  <a:moveTo>
                    <a:pt x="119" y="191"/>
                  </a:moveTo>
                  <a:cubicBezTo>
                    <a:pt x="110" y="200"/>
                    <a:pt x="97" y="206"/>
                    <a:pt x="82" y="206"/>
                  </a:cubicBezTo>
                  <a:cubicBezTo>
                    <a:pt x="67" y="206"/>
                    <a:pt x="54" y="200"/>
                    <a:pt x="45" y="191"/>
                  </a:cubicBezTo>
                  <a:cubicBezTo>
                    <a:pt x="35" y="181"/>
                    <a:pt x="29" y="168"/>
                    <a:pt x="29" y="153"/>
                  </a:cubicBezTo>
                  <a:cubicBezTo>
                    <a:pt x="29" y="139"/>
                    <a:pt x="35" y="126"/>
                    <a:pt x="45" y="116"/>
                  </a:cubicBezTo>
                  <a:cubicBezTo>
                    <a:pt x="54" y="107"/>
                    <a:pt x="67" y="101"/>
                    <a:pt x="82" y="101"/>
                  </a:cubicBezTo>
                  <a:cubicBezTo>
                    <a:pt x="97" y="101"/>
                    <a:pt x="110" y="107"/>
                    <a:pt x="119" y="116"/>
                  </a:cubicBezTo>
                  <a:cubicBezTo>
                    <a:pt x="129" y="126"/>
                    <a:pt x="135" y="139"/>
                    <a:pt x="135" y="153"/>
                  </a:cubicBezTo>
                  <a:cubicBezTo>
                    <a:pt x="135" y="168"/>
                    <a:pt x="129" y="181"/>
                    <a:pt x="119" y="191"/>
                  </a:cubicBezTo>
                  <a:close/>
                  <a:moveTo>
                    <a:pt x="302" y="191"/>
                  </a:moveTo>
                  <a:cubicBezTo>
                    <a:pt x="293" y="200"/>
                    <a:pt x="279" y="206"/>
                    <a:pt x="265" y="206"/>
                  </a:cubicBezTo>
                  <a:cubicBezTo>
                    <a:pt x="250" y="206"/>
                    <a:pt x="237" y="200"/>
                    <a:pt x="228" y="191"/>
                  </a:cubicBezTo>
                  <a:cubicBezTo>
                    <a:pt x="218" y="181"/>
                    <a:pt x="212" y="168"/>
                    <a:pt x="212" y="153"/>
                  </a:cubicBezTo>
                  <a:cubicBezTo>
                    <a:pt x="212" y="139"/>
                    <a:pt x="218" y="126"/>
                    <a:pt x="228" y="116"/>
                  </a:cubicBezTo>
                  <a:cubicBezTo>
                    <a:pt x="237" y="107"/>
                    <a:pt x="250" y="101"/>
                    <a:pt x="265" y="101"/>
                  </a:cubicBezTo>
                  <a:cubicBezTo>
                    <a:pt x="279" y="101"/>
                    <a:pt x="293" y="107"/>
                    <a:pt x="302" y="116"/>
                  </a:cubicBezTo>
                  <a:cubicBezTo>
                    <a:pt x="312" y="126"/>
                    <a:pt x="318" y="139"/>
                    <a:pt x="318" y="153"/>
                  </a:cubicBezTo>
                  <a:cubicBezTo>
                    <a:pt x="318" y="168"/>
                    <a:pt x="312" y="181"/>
                    <a:pt x="302" y="1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5098442" y="4291869"/>
            <a:ext cx="2314461" cy="287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buFont typeface="Wingdings" panose="05000000000000000000" pitchFamily="2" charset="2"/>
              <a:buChar char="l"/>
            </a:pPr>
            <a:r>
              <a:rPr lang="zh-CN" altLang="en-US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/>
      <p:bldP spid="23" grpId="0"/>
      <p:bldP spid="27" grpId="0"/>
      <p:bldP spid="28" grpId="0"/>
      <p:bldP spid="44" grpId="0" animBg="1"/>
      <p:bldP spid="48" grpId="0" animBg="1"/>
      <p:bldP spid="52" grpId="0" animBg="1"/>
      <p:bldP spid="53" grpId="0" animBg="1"/>
      <p:bldP spid="54" grpId="0" animBg="1"/>
      <p:bldP spid="55" grpId="0" animBg="1"/>
      <p:bldP spid="60" grpId="0" animBg="1"/>
      <p:bldP spid="61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943872" y="1173032"/>
            <a:ext cx="6552804" cy="5437156"/>
            <a:chOff x="4943871" y="1701800"/>
            <a:chExt cx="6552804" cy="4390504"/>
          </a:xfrm>
        </p:grpSpPr>
        <p:sp>
          <p:nvSpPr>
            <p:cNvPr id="4" name="矩形 3"/>
            <p:cNvSpPr/>
            <p:nvPr/>
          </p:nvSpPr>
          <p:spPr>
            <a:xfrm>
              <a:off x="5447928" y="1701800"/>
              <a:ext cx="6048747" cy="43905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 rot="16200000">
              <a:off x="3000647" y="3645024"/>
              <a:ext cx="4390504" cy="504056"/>
            </a:xfrm>
            <a:custGeom>
              <a:avLst/>
              <a:gdLst>
                <a:gd name="connsiteX0" fmla="*/ 4390504 w 4390504"/>
                <a:gd name="connsiteY0" fmla="*/ 216024 h 504056"/>
                <a:gd name="connsiteX1" fmla="*/ 4390504 w 4390504"/>
                <a:gd name="connsiteY1" fmla="*/ 504056 h 504056"/>
                <a:gd name="connsiteX2" fmla="*/ 0 w 4390504"/>
                <a:gd name="connsiteY2" fmla="*/ 504056 h 504056"/>
                <a:gd name="connsiteX3" fmla="*/ 0 w 4390504"/>
                <a:gd name="connsiteY3" fmla="*/ 216024 h 504056"/>
                <a:gd name="connsiteX4" fmla="*/ 1985629 w 4390504"/>
                <a:gd name="connsiteY4" fmla="*/ 216024 h 504056"/>
                <a:gd name="connsiteX5" fmla="*/ 2195252 w 4390504"/>
                <a:gd name="connsiteY5" fmla="*/ 0 h 504056"/>
                <a:gd name="connsiteX6" fmla="*/ 2404874 w 4390504"/>
                <a:gd name="connsiteY6" fmla="*/ 216024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0504" h="504056">
                  <a:moveTo>
                    <a:pt x="4390504" y="216024"/>
                  </a:moveTo>
                  <a:lnTo>
                    <a:pt x="4390504" y="504056"/>
                  </a:lnTo>
                  <a:lnTo>
                    <a:pt x="0" y="504056"/>
                  </a:lnTo>
                  <a:lnTo>
                    <a:pt x="0" y="216024"/>
                  </a:lnTo>
                  <a:lnTo>
                    <a:pt x="1985629" y="216024"/>
                  </a:lnTo>
                  <a:lnTo>
                    <a:pt x="2195252" y="0"/>
                  </a:lnTo>
                  <a:lnTo>
                    <a:pt x="2404874" y="216024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现状分析</a:t>
            </a:r>
          </a:p>
        </p:txBody>
      </p:sp>
      <p:sp>
        <p:nvSpPr>
          <p:cNvPr id="12" name="TextBox 106"/>
          <p:cNvSpPr txBox="1"/>
          <p:nvPr/>
        </p:nvSpPr>
        <p:spPr>
          <a:xfrm>
            <a:off x="5951980" y="1563705"/>
            <a:ext cx="5040560" cy="2308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eaLnBrk="1" latinLnBrk="0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突如其来的新型冠状病毒（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COVID-19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）爆发，影响着全球大部分人的工作和生活的节奏。对人们的生活及生命安全造成了非常大的威胁。世界死亡人数不断攀升，感染人数数以万计。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106"/>
          <p:cNvSpPr txBox="1"/>
          <p:nvPr/>
        </p:nvSpPr>
        <p:spPr>
          <a:xfrm>
            <a:off x="6055838" y="4141939"/>
            <a:ext cx="4832547" cy="1384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eaLnBrk="1" latinLnBrk="0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人们需要通过非常便捷的方式获取到权威的疫情相关知识，需要对新闻真实性进行甄别。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6023992" y="1484784"/>
            <a:ext cx="4824536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007969" y="4025301"/>
            <a:ext cx="4824536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74" y="1196752"/>
            <a:ext cx="3617817" cy="542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10994103" y="1484783"/>
            <a:ext cx="502571" cy="4824537"/>
            <a:chOff x="10994103" y="1484783"/>
            <a:chExt cx="502571" cy="4824537"/>
          </a:xfrm>
        </p:grpSpPr>
        <p:sp>
          <p:nvSpPr>
            <p:cNvPr id="54" name="等腰三角形 6"/>
            <p:cNvSpPr/>
            <p:nvPr/>
          </p:nvSpPr>
          <p:spPr>
            <a:xfrm rot="16200000" flipH="1">
              <a:off x="10693937" y="1784949"/>
              <a:ext cx="1102903" cy="502571"/>
            </a:xfrm>
            <a:custGeom>
              <a:avLst/>
              <a:gdLst>
                <a:gd name="connsiteX0" fmla="*/ 0 w 693325"/>
                <a:gd name="connsiteY0" fmla="*/ 728790 h 728790"/>
                <a:gd name="connsiteX1" fmla="*/ 693325 w 693325"/>
                <a:gd name="connsiteY1" fmla="*/ 0 h 728790"/>
                <a:gd name="connsiteX2" fmla="*/ 693325 w 693325"/>
                <a:gd name="connsiteY2" fmla="*/ 728790 h 728790"/>
                <a:gd name="connsiteX3" fmla="*/ 0 w 693325"/>
                <a:gd name="connsiteY3" fmla="*/ 728790 h 728790"/>
                <a:gd name="connsiteX0-1" fmla="*/ 0 w 1102903"/>
                <a:gd name="connsiteY0-2" fmla="*/ 500190 h 500190"/>
                <a:gd name="connsiteX1-3" fmla="*/ 1102903 w 1102903"/>
                <a:gd name="connsiteY1-4" fmla="*/ 0 h 500190"/>
                <a:gd name="connsiteX2-5" fmla="*/ 693325 w 1102903"/>
                <a:gd name="connsiteY2-6" fmla="*/ 500190 h 500190"/>
                <a:gd name="connsiteX3-7" fmla="*/ 0 w 1102903"/>
                <a:gd name="connsiteY3-8" fmla="*/ 500190 h 500190"/>
                <a:gd name="connsiteX0-9" fmla="*/ 0 w 1102903"/>
                <a:gd name="connsiteY0-10" fmla="*/ 500190 h 502571"/>
                <a:gd name="connsiteX1-11" fmla="*/ 1102903 w 1102903"/>
                <a:gd name="connsiteY1-12" fmla="*/ 0 h 502571"/>
                <a:gd name="connsiteX2-13" fmla="*/ 729047 w 1102903"/>
                <a:gd name="connsiteY2-14" fmla="*/ 502571 h 502571"/>
                <a:gd name="connsiteX3-15" fmla="*/ 0 w 1102903"/>
                <a:gd name="connsiteY3-16" fmla="*/ 500190 h 5025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102903" h="502571">
                  <a:moveTo>
                    <a:pt x="0" y="500190"/>
                  </a:moveTo>
                  <a:lnTo>
                    <a:pt x="1102903" y="0"/>
                  </a:lnTo>
                  <a:lnTo>
                    <a:pt x="729047" y="502571"/>
                  </a:lnTo>
                  <a:lnTo>
                    <a:pt x="0" y="50019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/>
            <p:nvPr/>
          </p:nvCxnSpPr>
          <p:spPr>
            <a:xfrm flipH="1">
              <a:off x="11001690" y="2578162"/>
              <a:ext cx="1" cy="373115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695325" y="1484783"/>
            <a:ext cx="502571" cy="4824537"/>
            <a:chOff x="695325" y="1484783"/>
            <a:chExt cx="502571" cy="4824537"/>
          </a:xfrm>
        </p:grpSpPr>
        <p:sp>
          <p:nvSpPr>
            <p:cNvPr id="7" name="等腰三角形 6"/>
            <p:cNvSpPr/>
            <p:nvPr/>
          </p:nvSpPr>
          <p:spPr>
            <a:xfrm rot="5400000">
              <a:off x="395159" y="1784949"/>
              <a:ext cx="1102903" cy="502571"/>
            </a:xfrm>
            <a:custGeom>
              <a:avLst/>
              <a:gdLst>
                <a:gd name="connsiteX0" fmla="*/ 0 w 693325"/>
                <a:gd name="connsiteY0" fmla="*/ 728790 h 728790"/>
                <a:gd name="connsiteX1" fmla="*/ 693325 w 693325"/>
                <a:gd name="connsiteY1" fmla="*/ 0 h 728790"/>
                <a:gd name="connsiteX2" fmla="*/ 693325 w 693325"/>
                <a:gd name="connsiteY2" fmla="*/ 728790 h 728790"/>
                <a:gd name="connsiteX3" fmla="*/ 0 w 693325"/>
                <a:gd name="connsiteY3" fmla="*/ 728790 h 728790"/>
                <a:gd name="connsiteX0-1" fmla="*/ 0 w 1102903"/>
                <a:gd name="connsiteY0-2" fmla="*/ 500190 h 500190"/>
                <a:gd name="connsiteX1-3" fmla="*/ 1102903 w 1102903"/>
                <a:gd name="connsiteY1-4" fmla="*/ 0 h 500190"/>
                <a:gd name="connsiteX2-5" fmla="*/ 693325 w 1102903"/>
                <a:gd name="connsiteY2-6" fmla="*/ 500190 h 500190"/>
                <a:gd name="connsiteX3-7" fmla="*/ 0 w 1102903"/>
                <a:gd name="connsiteY3-8" fmla="*/ 500190 h 500190"/>
                <a:gd name="connsiteX0-9" fmla="*/ 0 w 1102903"/>
                <a:gd name="connsiteY0-10" fmla="*/ 500190 h 502571"/>
                <a:gd name="connsiteX1-11" fmla="*/ 1102903 w 1102903"/>
                <a:gd name="connsiteY1-12" fmla="*/ 0 h 502571"/>
                <a:gd name="connsiteX2-13" fmla="*/ 729047 w 1102903"/>
                <a:gd name="connsiteY2-14" fmla="*/ 502571 h 502571"/>
                <a:gd name="connsiteX3-15" fmla="*/ 0 w 1102903"/>
                <a:gd name="connsiteY3-16" fmla="*/ 500190 h 5025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102903" h="502571">
                  <a:moveTo>
                    <a:pt x="0" y="500190"/>
                  </a:moveTo>
                  <a:lnTo>
                    <a:pt x="1102903" y="0"/>
                  </a:lnTo>
                  <a:lnTo>
                    <a:pt x="729047" y="502571"/>
                  </a:lnTo>
                  <a:lnTo>
                    <a:pt x="0" y="50019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190309" y="2578162"/>
              <a:ext cx="0" cy="3731158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研究目的与意义</a:t>
            </a:r>
          </a:p>
        </p:txBody>
      </p:sp>
      <p:sp>
        <p:nvSpPr>
          <p:cNvPr id="23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695325" y="1484784"/>
            <a:ext cx="5400675" cy="728790"/>
            <a:chOff x="695325" y="1484784"/>
            <a:chExt cx="5400675" cy="728790"/>
          </a:xfrm>
        </p:grpSpPr>
        <p:sp>
          <p:nvSpPr>
            <p:cNvPr id="26" name="五边形 25"/>
            <p:cNvSpPr/>
            <p:nvPr/>
          </p:nvSpPr>
          <p:spPr>
            <a:xfrm>
              <a:off x="695325" y="1484784"/>
              <a:ext cx="5400675" cy="72879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TextBox 19"/>
            <p:cNvSpPr txBox="1"/>
            <p:nvPr/>
          </p:nvSpPr>
          <p:spPr>
            <a:xfrm>
              <a:off x="2471482" y="1556792"/>
              <a:ext cx="1848361" cy="5847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095999" y="1484784"/>
            <a:ext cx="5400675" cy="728790"/>
            <a:chOff x="6095999" y="1484784"/>
            <a:chExt cx="5400675" cy="728790"/>
          </a:xfrm>
        </p:grpSpPr>
        <p:sp>
          <p:nvSpPr>
            <p:cNvPr id="29" name="五边形 28"/>
            <p:cNvSpPr/>
            <p:nvPr/>
          </p:nvSpPr>
          <p:spPr>
            <a:xfrm flipH="1">
              <a:off x="6095999" y="1484784"/>
              <a:ext cx="5400675" cy="72879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TextBox 19"/>
            <p:cNvSpPr txBox="1"/>
            <p:nvPr/>
          </p:nvSpPr>
          <p:spPr>
            <a:xfrm>
              <a:off x="7752184" y="1508796"/>
              <a:ext cx="1848361" cy="583565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tx1">
                  <a:lumMod val="85000"/>
                  <a:lumOff val="15000"/>
                  <a:alpha val="10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E8EAE9">
                      <a:alpha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意义</a:t>
              </a:r>
              <a:endParaRPr lang="zh-CN" altLang="en-US" sz="3200" dirty="0">
                <a:solidFill>
                  <a:schemeClr val="tx2">
                    <a:lumMod val="65000"/>
                    <a:alpha val="26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685294" y="2750541"/>
            <a:ext cx="338286" cy="369332"/>
            <a:chOff x="2071540" y="3142952"/>
            <a:chExt cx="338286" cy="369332"/>
          </a:xfrm>
        </p:grpSpPr>
        <p:sp>
          <p:nvSpPr>
            <p:cNvPr id="35" name="椭圆 34"/>
            <p:cNvSpPr/>
            <p:nvPr/>
          </p:nvSpPr>
          <p:spPr>
            <a:xfrm>
              <a:off x="2071540" y="3142952"/>
              <a:ext cx="338286" cy="33828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</a:endParaRPr>
            </a:p>
          </p:txBody>
        </p:sp>
        <p:sp>
          <p:nvSpPr>
            <p:cNvPr id="36" name="TextBox 14"/>
            <p:cNvSpPr txBox="1"/>
            <p:nvPr/>
          </p:nvSpPr>
          <p:spPr>
            <a:xfrm>
              <a:off x="2109560" y="3142952"/>
              <a:ext cx="274724" cy="36933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</a:lstStyle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gency FB" panose="020B0503020202020204" pitchFamily="34" charset="0"/>
                  <a:ea typeface="造字工房悦黑（非商用）常规体" pitchFamily="2" charset="-122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Agency FB" panose="020B0503020202020204" pitchFamily="34" charset="0"/>
                <a:ea typeface="造字工房悦黑（非商用）常规体" pitchFamily="2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678080" y="3761186"/>
            <a:ext cx="338286" cy="369332"/>
            <a:chOff x="2071540" y="3138835"/>
            <a:chExt cx="338286" cy="369332"/>
          </a:xfrm>
        </p:grpSpPr>
        <p:sp>
          <p:nvSpPr>
            <p:cNvPr id="38" name="椭圆 37"/>
            <p:cNvSpPr/>
            <p:nvPr/>
          </p:nvSpPr>
          <p:spPr>
            <a:xfrm>
              <a:off x="2071540" y="3142952"/>
              <a:ext cx="338286" cy="33828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</a:endParaRPr>
            </a:p>
          </p:txBody>
        </p:sp>
        <p:sp>
          <p:nvSpPr>
            <p:cNvPr id="39" name="TextBox 14"/>
            <p:cNvSpPr txBox="1"/>
            <p:nvPr/>
          </p:nvSpPr>
          <p:spPr>
            <a:xfrm>
              <a:off x="2111290" y="3138835"/>
              <a:ext cx="274724" cy="36933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</a:lstStyle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gency FB" panose="020B0503020202020204" pitchFamily="34" charset="0"/>
                  <a:ea typeface="造字工房悦黑（非商用）常规体" pitchFamily="2" charset="-122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latin typeface="Agency FB" panose="020B0503020202020204" pitchFamily="34" charset="0"/>
                <a:ea typeface="造字工房悦黑（非商用）常规体" pitchFamily="2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659914" y="4807558"/>
            <a:ext cx="338286" cy="369332"/>
            <a:chOff x="2071540" y="3138835"/>
            <a:chExt cx="338286" cy="369332"/>
          </a:xfrm>
        </p:grpSpPr>
        <p:sp>
          <p:nvSpPr>
            <p:cNvPr id="41" name="椭圆 40"/>
            <p:cNvSpPr/>
            <p:nvPr/>
          </p:nvSpPr>
          <p:spPr>
            <a:xfrm>
              <a:off x="2071540" y="3142952"/>
              <a:ext cx="338286" cy="33828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</a:endParaRPr>
            </a:p>
          </p:txBody>
        </p:sp>
        <p:sp>
          <p:nvSpPr>
            <p:cNvPr id="42" name="TextBox 14"/>
            <p:cNvSpPr txBox="1"/>
            <p:nvPr/>
          </p:nvSpPr>
          <p:spPr>
            <a:xfrm>
              <a:off x="2111290" y="3138835"/>
              <a:ext cx="274724" cy="36933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</a:lstStyle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gency FB" panose="020B0503020202020204" pitchFamily="34" charset="0"/>
                  <a:ea typeface="造字工房悦黑（非商用）常规体" pitchFamily="2" charset="-122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latin typeface="Agency FB" panose="020B0503020202020204" pitchFamily="34" charset="0"/>
                <a:ea typeface="造字工房悦黑（非商用）常规体" pitchFamily="2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667883" y="5352027"/>
            <a:ext cx="338286" cy="369332"/>
            <a:chOff x="2071540" y="3138835"/>
            <a:chExt cx="338286" cy="369332"/>
          </a:xfrm>
        </p:grpSpPr>
        <p:sp>
          <p:nvSpPr>
            <p:cNvPr id="44" name="椭圆 43"/>
            <p:cNvSpPr/>
            <p:nvPr/>
          </p:nvSpPr>
          <p:spPr>
            <a:xfrm>
              <a:off x="2071540" y="3142952"/>
              <a:ext cx="338286" cy="33828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</a:endParaRPr>
            </a:p>
          </p:txBody>
        </p:sp>
        <p:sp>
          <p:nvSpPr>
            <p:cNvPr id="45" name="TextBox 14"/>
            <p:cNvSpPr txBox="1"/>
            <p:nvPr/>
          </p:nvSpPr>
          <p:spPr>
            <a:xfrm>
              <a:off x="2111290" y="3138835"/>
              <a:ext cx="274724" cy="36933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</a:lstStyle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gency FB" panose="020B0503020202020204" pitchFamily="34" charset="0"/>
                  <a:ea typeface="造字工房悦黑（非商用）常规体" pitchFamily="2" charset="-122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latin typeface="Agency FB" panose="020B0503020202020204" pitchFamily="34" charset="0"/>
                <a:ea typeface="造字工房悦黑（非商用）常规体" pitchFamily="2" charset="-122"/>
              </a:endParaRPr>
            </a:p>
          </p:txBody>
        </p:sp>
      </p:grpSp>
      <p:sp>
        <p:nvSpPr>
          <p:cNvPr id="46" name="TextBox 23"/>
          <p:cNvSpPr txBox="1"/>
          <p:nvPr/>
        </p:nvSpPr>
        <p:spPr>
          <a:xfrm>
            <a:off x="2315223" y="2601853"/>
            <a:ext cx="8369283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eaLnBrk="1" latinLnBrk="0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提供解析用户对话中对</a:t>
            </a:r>
            <a:r>
              <a:rPr lang="zh-CN" altLang="en-US" sz="2000" u="sng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疫情实时数据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的问答需求，以及</a:t>
            </a:r>
            <a:r>
              <a:rPr lang="zh-CN" altLang="en-US" sz="2000" u="sng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防疫知识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问答服务等。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23"/>
          <p:cNvSpPr txBox="1"/>
          <p:nvPr/>
        </p:nvSpPr>
        <p:spPr>
          <a:xfrm>
            <a:off x="2303002" y="3640830"/>
            <a:ext cx="8392933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eaLnBrk="1" latinLnBrk="0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通过对惠民惠企政策信息的收集与处理，通过人机对话式问答的方式，对用户提出的政策疑问快速、准确地定位相关</a:t>
            </a:r>
            <a:r>
              <a:rPr lang="zh-CN" altLang="en-US" sz="2000" u="sng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政策内容返回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给用户。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23"/>
          <p:cNvSpPr txBox="1"/>
          <p:nvPr/>
        </p:nvSpPr>
        <p:spPr>
          <a:xfrm>
            <a:off x="2271833" y="4823219"/>
            <a:ext cx="8333822" cy="281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为用户智能</a:t>
            </a:r>
            <a:r>
              <a:rPr lang="zh-CN" altLang="en-US" sz="2000" u="sng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分析新闻真假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，对虚假信息进行早期检测并及时阻断其传播。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23"/>
          <p:cNvSpPr txBox="1"/>
          <p:nvPr/>
        </p:nvSpPr>
        <p:spPr>
          <a:xfrm>
            <a:off x="2271778" y="5413009"/>
            <a:ext cx="8412672" cy="2821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通过更简便的方式让用户更快的活动答复、信息。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6103587" y="6309320"/>
            <a:ext cx="4898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1197897" y="6309320"/>
            <a:ext cx="489810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10994103" y="1484783"/>
            <a:ext cx="502571" cy="4824537"/>
            <a:chOff x="10994103" y="1484783"/>
            <a:chExt cx="502571" cy="4824537"/>
          </a:xfrm>
        </p:grpSpPr>
        <p:sp>
          <p:nvSpPr>
            <p:cNvPr id="54" name="等腰三角形 6"/>
            <p:cNvSpPr/>
            <p:nvPr/>
          </p:nvSpPr>
          <p:spPr>
            <a:xfrm rot="16200000" flipH="1">
              <a:off x="10693937" y="1784949"/>
              <a:ext cx="1102903" cy="502571"/>
            </a:xfrm>
            <a:custGeom>
              <a:avLst/>
              <a:gdLst>
                <a:gd name="connsiteX0" fmla="*/ 0 w 693325"/>
                <a:gd name="connsiteY0" fmla="*/ 728790 h 728790"/>
                <a:gd name="connsiteX1" fmla="*/ 693325 w 693325"/>
                <a:gd name="connsiteY1" fmla="*/ 0 h 728790"/>
                <a:gd name="connsiteX2" fmla="*/ 693325 w 693325"/>
                <a:gd name="connsiteY2" fmla="*/ 728790 h 728790"/>
                <a:gd name="connsiteX3" fmla="*/ 0 w 693325"/>
                <a:gd name="connsiteY3" fmla="*/ 728790 h 728790"/>
                <a:gd name="connsiteX0-1" fmla="*/ 0 w 1102903"/>
                <a:gd name="connsiteY0-2" fmla="*/ 500190 h 500190"/>
                <a:gd name="connsiteX1-3" fmla="*/ 1102903 w 1102903"/>
                <a:gd name="connsiteY1-4" fmla="*/ 0 h 500190"/>
                <a:gd name="connsiteX2-5" fmla="*/ 693325 w 1102903"/>
                <a:gd name="connsiteY2-6" fmla="*/ 500190 h 500190"/>
                <a:gd name="connsiteX3-7" fmla="*/ 0 w 1102903"/>
                <a:gd name="connsiteY3-8" fmla="*/ 500190 h 500190"/>
                <a:gd name="connsiteX0-9" fmla="*/ 0 w 1102903"/>
                <a:gd name="connsiteY0-10" fmla="*/ 500190 h 502571"/>
                <a:gd name="connsiteX1-11" fmla="*/ 1102903 w 1102903"/>
                <a:gd name="connsiteY1-12" fmla="*/ 0 h 502571"/>
                <a:gd name="connsiteX2-13" fmla="*/ 729047 w 1102903"/>
                <a:gd name="connsiteY2-14" fmla="*/ 502571 h 502571"/>
                <a:gd name="connsiteX3-15" fmla="*/ 0 w 1102903"/>
                <a:gd name="connsiteY3-16" fmla="*/ 500190 h 5025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102903" h="502571">
                  <a:moveTo>
                    <a:pt x="0" y="500190"/>
                  </a:moveTo>
                  <a:lnTo>
                    <a:pt x="1102903" y="0"/>
                  </a:lnTo>
                  <a:lnTo>
                    <a:pt x="729047" y="502571"/>
                  </a:lnTo>
                  <a:lnTo>
                    <a:pt x="0" y="50019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/>
            <p:nvPr/>
          </p:nvCxnSpPr>
          <p:spPr>
            <a:xfrm flipH="1">
              <a:off x="11001690" y="2578162"/>
              <a:ext cx="1" cy="373115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695325" y="1484783"/>
            <a:ext cx="502571" cy="4824537"/>
            <a:chOff x="695325" y="1484783"/>
            <a:chExt cx="502571" cy="4824537"/>
          </a:xfrm>
        </p:grpSpPr>
        <p:sp>
          <p:nvSpPr>
            <p:cNvPr id="7" name="等腰三角形 6"/>
            <p:cNvSpPr/>
            <p:nvPr/>
          </p:nvSpPr>
          <p:spPr>
            <a:xfrm rot="5400000">
              <a:off x="395159" y="1784949"/>
              <a:ext cx="1102903" cy="502571"/>
            </a:xfrm>
            <a:custGeom>
              <a:avLst/>
              <a:gdLst>
                <a:gd name="connsiteX0" fmla="*/ 0 w 693325"/>
                <a:gd name="connsiteY0" fmla="*/ 728790 h 728790"/>
                <a:gd name="connsiteX1" fmla="*/ 693325 w 693325"/>
                <a:gd name="connsiteY1" fmla="*/ 0 h 728790"/>
                <a:gd name="connsiteX2" fmla="*/ 693325 w 693325"/>
                <a:gd name="connsiteY2" fmla="*/ 728790 h 728790"/>
                <a:gd name="connsiteX3" fmla="*/ 0 w 693325"/>
                <a:gd name="connsiteY3" fmla="*/ 728790 h 728790"/>
                <a:gd name="connsiteX0-1" fmla="*/ 0 w 1102903"/>
                <a:gd name="connsiteY0-2" fmla="*/ 500190 h 500190"/>
                <a:gd name="connsiteX1-3" fmla="*/ 1102903 w 1102903"/>
                <a:gd name="connsiteY1-4" fmla="*/ 0 h 500190"/>
                <a:gd name="connsiteX2-5" fmla="*/ 693325 w 1102903"/>
                <a:gd name="connsiteY2-6" fmla="*/ 500190 h 500190"/>
                <a:gd name="connsiteX3-7" fmla="*/ 0 w 1102903"/>
                <a:gd name="connsiteY3-8" fmla="*/ 500190 h 500190"/>
                <a:gd name="connsiteX0-9" fmla="*/ 0 w 1102903"/>
                <a:gd name="connsiteY0-10" fmla="*/ 500190 h 502571"/>
                <a:gd name="connsiteX1-11" fmla="*/ 1102903 w 1102903"/>
                <a:gd name="connsiteY1-12" fmla="*/ 0 h 502571"/>
                <a:gd name="connsiteX2-13" fmla="*/ 729047 w 1102903"/>
                <a:gd name="connsiteY2-14" fmla="*/ 502571 h 502571"/>
                <a:gd name="connsiteX3-15" fmla="*/ 0 w 1102903"/>
                <a:gd name="connsiteY3-16" fmla="*/ 500190 h 5025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102903" h="502571">
                  <a:moveTo>
                    <a:pt x="0" y="500190"/>
                  </a:moveTo>
                  <a:lnTo>
                    <a:pt x="1102903" y="0"/>
                  </a:lnTo>
                  <a:lnTo>
                    <a:pt x="729047" y="502571"/>
                  </a:lnTo>
                  <a:lnTo>
                    <a:pt x="0" y="50019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190309" y="2578162"/>
              <a:ext cx="0" cy="3731158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研究目的与意义</a:t>
            </a:r>
          </a:p>
        </p:txBody>
      </p:sp>
      <p:sp>
        <p:nvSpPr>
          <p:cNvPr id="23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695325" y="1484784"/>
            <a:ext cx="5400675" cy="728790"/>
            <a:chOff x="695325" y="1484784"/>
            <a:chExt cx="5400675" cy="728790"/>
          </a:xfrm>
        </p:grpSpPr>
        <p:sp>
          <p:nvSpPr>
            <p:cNvPr id="26" name="五边形 25"/>
            <p:cNvSpPr/>
            <p:nvPr/>
          </p:nvSpPr>
          <p:spPr>
            <a:xfrm>
              <a:off x="695325" y="1484784"/>
              <a:ext cx="5400675" cy="72879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TextBox 19"/>
            <p:cNvSpPr txBox="1"/>
            <p:nvPr/>
          </p:nvSpPr>
          <p:spPr>
            <a:xfrm>
              <a:off x="2471482" y="1556792"/>
              <a:ext cx="1848361" cy="5847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E8EAE9">
                      <a:alpha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095999" y="1484784"/>
            <a:ext cx="5400675" cy="728790"/>
            <a:chOff x="6095999" y="1484784"/>
            <a:chExt cx="5400675" cy="728790"/>
          </a:xfrm>
        </p:grpSpPr>
        <p:sp>
          <p:nvSpPr>
            <p:cNvPr id="29" name="五边形 28"/>
            <p:cNvSpPr/>
            <p:nvPr/>
          </p:nvSpPr>
          <p:spPr>
            <a:xfrm flipH="1">
              <a:off x="6095999" y="1484784"/>
              <a:ext cx="5400675" cy="72879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TextBox 19"/>
            <p:cNvSpPr txBox="1"/>
            <p:nvPr/>
          </p:nvSpPr>
          <p:spPr>
            <a:xfrm>
              <a:off x="7752184" y="1508796"/>
              <a:ext cx="1848361" cy="5847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意义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85290" y="2601595"/>
            <a:ext cx="8999220" cy="923290"/>
            <a:chOff x="2654" y="4097"/>
            <a:chExt cx="14172" cy="1454"/>
          </a:xfrm>
        </p:grpSpPr>
        <p:grpSp>
          <p:nvGrpSpPr>
            <p:cNvPr id="34" name="组合 33"/>
            <p:cNvGrpSpPr/>
            <p:nvPr/>
          </p:nvGrpSpPr>
          <p:grpSpPr>
            <a:xfrm>
              <a:off x="2654" y="4332"/>
              <a:ext cx="533" cy="582"/>
              <a:chOff x="2071540" y="3142952"/>
              <a:chExt cx="338286" cy="369332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071540" y="3142952"/>
                <a:ext cx="338286" cy="33828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gency FB" panose="020B0503020202020204" pitchFamily="34" charset="0"/>
                </a:endParaRPr>
              </a:p>
            </p:txBody>
          </p:sp>
          <p:sp>
            <p:nvSpPr>
              <p:cNvPr id="36" name="TextBox 14"/>
              <p:cNvSpPr txBox="1"/>
              <p:nvPr/>
            </p:nvSpPr>
            <p:spPr>
              <a:xfrm>
                <a:off x="2109560" y="3142952"/>
                <a:ext cx="274724" cy="36933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1pPr>
                  <a:defRPr sz="1400">
                    <a:solidFill>
                      <a:schemeClr val="bg2"/>
                    </a:solidFill>
                    <a:latin typeface="Impact" panose="020B0806030902050204" pitchFamily="34" charset="0"/>
                  </a:defRPr>
                </a:lvl1pPr>
              </a:lstStyle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Agency FB" panose="020B0503020202020204" pitchFamily="34" charset="0"/>
                    <a:ea typeface="造字工房悦黑（非商用）常规体" pitchFamily="2" charset="-122"/>
                  </a:rPr>
                  <a:t>1</a:t>
                </a:r>
                <a:endParaRPr lang="zh-CN" altLang="en-US" sz="2400" dirty="0">
                  <a:solidFill>
                    <a:schemeClr val="bg1"/>
                  </a:solidFill>
                  <a:latin typeface="Agency FB" panose="020B0503020202020204" pitchFamily="34" charset="0"/>
                  <a:ea typeface="造字工房悦黑（非商用）常规体" pitchFamily="2" charset="-122"/>
                </a:endParaRPr>
              </a:p>
            </p:txBody>
          </p:sp>
        </p:grpSp>
        <p:sp>
          <p:nvSpPr>
            <p:cNvPr id="46" name="TextBox 23"/>
            <p:cNvSpPr txBox="1"/>
            <p:nvPr/>
          </p:nvSpPr>
          <p:spPr>
            <a:xfrm>
              <a:off x="3646" y="4097"/>
              <a:ext cx="13180" cy="1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eaLnBrk="1" latinLnBrk="0" hangingPunct="1">
                <a:lnSpc>
                  <a:spcPct val="15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为用户了解自身地区以及全球的疫情传播情况，为自身出行安全提供数据考量。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685290" y="3881120"/>
            <a:ext cx="9029065" cy="923290"/>
            <a:chOff x="2643" y="5763"/>
            <a:chExt cx="14219" cy="1454"/>
          </a:xfrm>
        </p:grpSpPr>
        <p:grpSp>
          <p:nvGrpSpPr>
            <p:cNvPr id="37" name="组合 36"/>
            <p:cNvGrpSpPr/>
            <p:nvPr/>
          </p:nvGrpSpPr>
          <p:grpSpPr>
            <a:xfrm>
              <a:off x="2643" y="5923"/>
              <a:ext cx="533" cy="582"/>
              <a:chOff x="2071540" y="3138835"/>
              <a:chExt cx="338286" cy="369332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2071540" y="3142952"/>
                <a:ext cx="338286" cy="33828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gency FB" panose="020B0503020202020204" pitchFamily="34" charset="0"/>
                </a:endParaRPr>
              </a:p>
            </p:txBody>
          </p:sp>
          <p:sp>
            <p:nvSpPr>
              <p:cNvPr id="39" name="TextBox 14"/>
              <p:cNvSpPr txBox="1"/>
              <p:nvPr/>
            </p:nvSpPr>
            <p:spPr>
              <a:xfrm>
                <a:off x="2111290" y="3138835"/>
                <a:ext cx="274724" cy="36933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1pPr>
                  <a:defRPr sz="1400">
                    <a:solidFill>
                      <a:schemeClr val="bg2"/>
                    </a:solidFill>
                    <a:latin typeface="Impact" panose="020B0806030902050204" pitchFamily="34" charset="0"/>
                  </a:defRPr>
                </a:lvl1pPr>
              </a:lstStyle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Agency FB" panose="020B0503020202020204" pitchFamily="34" charset="0"/>
                    <a:ea typeface="造字工房悦黑（非商用）常规体" pitchFamily="2" charset="-122"/>
                  </a:rPr>
                  <a:t>2</a:t>
                </a:r>
                <a:endParaRPr lang="zh-CN" altLang="en-US" sz="2400" dirty="0">
                  <a:solidFill>
                    <a:schemeClr val="bg1"/>
                  </a:solidFill>
                  <a:latin typeface="Agency FB" panose="020B0503020202020204" pitchFamily="34" charset="0"/>
                  <a:ea typeface="造字工房悦黑（非商用）常规体" pitchFamily="2" charset="-122"/>
                </a:endParaRPr>
              </a:p>
            </p:txBody>
          </p:sp>
        </p:grpSp>
        <p:sp>
          <p:nvSpPr>
            <p:cNvPr id="47" name="TextBox 23"/>
            <p:cNvSpPr txBox="1"/>
            <p:nvPr/>
          </p:nvSpPr>
          <p:spPr>
            <a:xfrm>
              <a:off x="3646" y="5763"/>
              <a:ext cx="13217" cy="1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eaLnBrk="1" latinLnBrk="0" hangingPunct="1">
                <a:lnSpc>
                  <a:spcPct val="15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为用户提供疫情科普知识，提供防范疫情的方法措施，将疫情防护信息有效落实到用户个体。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685290" y="5160645"/>
            <a:ext cx="8963660" cy="461645"/>
            <a:chOff x="2630" y="8126"/>
            <a:chExt cx="14116" cy="727"/>
          </a:xfrm>
        </p:grpSpPr>
        <p:grpSp>
          <p:nvGrpSpPr>
            <p:cNvPr id="40" name="组合 39"/>
            <p:cNvGrpSpPr/>
            <p:nvPr/>
          </p:nvGrpSpPr>
          <p:grpSpPr>
            <a:xfrm>
              <a:off x="2630" y="8217"/>
              <a:ext cx="533" cy="582"/>
              <a:chOff x="2071540" y="3138835"/>
              <a:chExt cx="338286" cy="369332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2071540" y="3142952"/>
                <a:ext cx="338286" cy="33828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gency FB" panose="020B0503020202020204" pitchFamily="34" charset="0"/>
                </a:endParaRPr>
              </a:p>
            </p:txBody>
          </p:sp>
          <p:sp>
            <p:nvSpPr>
              <p:cNvPr id="42" name="TextBox 14"/>
              <p:cNvSpPr txBox="1"/>
              <p:nvPr/>
            </p:nvSpPr>
            <p:spPr>
              <a:xfrm>
                <a:off x="2111290" y="3138835"/>
                <a:ext cx="274724" cy="36933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1pPr>
                  <a:defRPr sz="1400">
                    <a:solidFill>
                      <a:schemeClr val="bg2"/>
                    </a:solidFill>
                    <a:latin typeface="Impact" panose="020B0806030902050204" pitchFamily="34" charset="0"/>
                  </a:defRPr>
                </a:lvl1pPr>
              </a:lstStyle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Agency FB" panose="020B0503020202020204" pitchFamily="34" charset="0"/>
                    <a:ea typeface="造字工房悦黑（非商用）常规体" pitchFamily="2" charset="-122"/>
                  </a:rPr>
                  <a:t>3</a:t>
                </a:r>
                <a:endParaRPr lang="zh-CN" altLang="en-US" sz="2400" dirty="0">
                  <a:solidFill>
                    <a:schemeClr val="bg1"/>
                  </a:solidFill>
                  <a:latin typeface="Agency FB" panose="020B0503020202020204" pitchFamily="34" charset="0"/>
                  <a:ea typeface="造字工房悦黑（非商用）常规体" pitchFamily="2" charset="-122"/>
                </a:endParaRPr>
              </a:p>
            </p:txBody>
          </p:sp>
        </p:grpSp>
        <p:sp>
          <p:nvSpPr>
            <p:cNvPr id="48" name="TextBox 23"/>
            <p:cNvSpPr txBox="1"/>
            <p:nvPr/>
          </p:nvSpPr>
          <p:spPr>
            <a:xfrm>
              <a:off x="3622" y="8126"/>
              <a:ext cx="13124" cy="7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eaLnBrk="1" latinLnBrk="0" hangingPunct="1">
                <a:lnSpc>
                  <a:spcPct val="15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为用户辟谣虚假疫情新闻，消除谣言，避免公众恐慌心理的滋生蔓延。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1" name="直接连接符 50"/>
          <p:cNvCxnSpPr/>
          <p:nvPr/>
        </p:nvCxnSpPr>
        <p:spPr>
          <a:xfrm>
            <a:off x="6103587" y="6309320"/>
            <a:ext cx="4898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1197897" y="6309320"/>
            <a:ext cx="489810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关键问题</a:t>
            </a:r>
          </a:p>
        </p:txBody>
      </p:sp>
      <p:sp>
        <p:nvSpPr>
          <p:cNvPr id="43" name="文本框 9"/>
          <p:cNvSpPr txBox="1"/>
          <p:nvPr/>
        </p:nvSpPr>
        <p:spPr>
          <a:xfrm>
            <a:off x="5157869" y="3279213"/>
            <a:ext cx="170883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</a:p>
        </p:txBody>
      </p:sp>
      <p:grpSp>
        <p:nvGrpSpPr>
          <p:cNvPr id="34" name="组合 33"/>
          <p:cNvGrpSpPr/>
          <p:nvPr/>
        </p:nvGrpSpPr>
        <p:grpSpPr>
          <a:xfrm rot="21183448">
            <a:off x="4633566" y="2099872"/>
            <a:ext cx="1194481" cy="994487"/>
            <a:chOff x="4825730" y="1971210"/>
            <a:chExt cx="1194481" cy="994487"/>
          </a:xfrm>
        </p:grpSpPr>
        <p:sp>
          <p:nvSpPr>
            <p:cNvPr id="25" name="Freeform 8"/>
            <p:cNvSpPr/>
            <p:nvPr/>
          </p:nvSpPr>
          <p:spPr bwMode="auto">
            <a:xfrm>
              <a:off x="4825730" y="1971210"/>
              <a:ext cx="1194481" cy="994487"/>
            </a:xfrm>
            <a:custGeom>
              <a:avLst/>
              <a:gdLst>
                <a:gd name="T0" fmla="*/ 2554 w 3148"/>
                <a:gd name="T1" fmla="*/ 63 h 2616"/>
                <a:gd name="T2" fmla="*/ 1061 w 3148"/>
                <a:gd name="T3" fmla="*/ 402 h 2616"/>
                <a:gd name="T4" fmla="*/ 13 w 3148"/>
                <a:gd name="T5" fmla="*/ 1530 h 2616"/>
                <a:gd name="T6" fmla="*/ 58 w 3148"/>
                <a:gd name="T7" fmla="*/ 1723 h 2616"/>
                <a:gd name="T8" fmla="*/ 2151 w 3148"/>
                <a:gd name="T9" fmla="*/ 2299 h 2616"/>
                <a:gd name="T10" fmla="*/ 2696 w 3148"/>
                <a:gd name="T11" fmla="*/ 187 h 2616"/>
                <a:gd name="T12" fmla="*/ 2554 w 3148"/>
                <a:gd name="T13" fmla="*/ 63 h 2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8" h="2616">
                  <a:moveTo>
                    <a:pt x="2554" y="63"/>
                  </a:moveTo>
                  <a:cubicBezTo>
                    <a:pt x="2123" y="0"/>
                    <a:pt x="1677" y="47"/>
                    <a:pt x="1061" y="402"/>
                  </a:cubicBezTo>
                  <a:cubicBezTo>
                    <a:pt x="445" y="758"/>
                    <a:pt x="161" y="1119"/>
                    <a:pt x="13" y="1530"/>
                  </a:cubicBezTo>
                  <a:cubicBezTo>
                    <a:pt x="0" y="1566"/>
                    <a:pt x="30" y="1673"/>
                    <a:pt x="58" y="1723"/>
                  </a:cubicBezTo>
                  <a:cubicBezTo>
                    <a:pt x="464" y="2426"/>
                    <a:pt x="1602" y="2616"/>
                    <a:pt x="2151" y="2299"/>
                  </a:cubicBezTo>
                  <a:cubicBezTo>
                    <a:pt x="2700" y="1982"/>
                    <a:pt x="3148" y="862"/>
                    <a:pt x="2696" y="187"/>
                  </a:cubicBezTo>
                  <a:cubicBezTo>
                    <a:pt x="2661" y="134"/>
                    <a:pt x="2584" y="67"/>
                    <a:pt x="2554" y="6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TextBox 20"/>
            <p:cNvSpPr txBox="1"/>
            <p:nvPr/>
          </p:nvSpPr>
          <p:spPr>
            <a:xfrm rot="416552">
              <a:off x="5350033" y="2191454"/>
              <a:ext cx="145874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3600" spc="400" dirty="0">
                  <a:solidFill>
                    <a:schemeClr val="bg1">
                      <a:lumMod val="95000"/>
                    </a:schemeClr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sz="3600" spc="4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 rot="715574">
            <a:off x="6358315" y="2123744"/>
            <a:ext cx="1176676" cy="1001336"/>
            <a:chOff x="6188801" y="1963281"/>
            <a:chExt cx="1176676" cy="1001336"/>
          </a:xfrm>
        </p:grpSpPr>
        <p:sp>
          <p:nvSpPr>
            <p:cNvPr id="27" name="Freeform 10"/>
            <p:cNvSpPr/>
            <p:nvPr/>
          </p:nvSpPr>
          <p:spPr bwMode="auto">
            <a:xfrm>
              <a:off x="6188801" y="1963281"/>
              <a:ext cx="1176676" cy="1001336"/>
            </a:xfrm>
            <a:custGeom>
              <a:avLst/>
              <a:gdLst>
                <a:gd name="T0" fmla="*/ 3091 w 3103"/>
                <a:gd name="T1" fmla="*/ 1544 h 2630"/>
                <a:gd name="T2" fmla="*/ 2051 w 3103"/>
                <a:gd name="T3" fmla="*/ 421 h 2630"/>
                <a:gd name="T4" fmla="*/ 550 w 3103"/>
                <a:gd name="T5" fmla="*/ 77 h 2630"/>
                <a:gd name="T6" fmla="*/ 406 w 3103"/>
                <a:gd name="T7" fmla="*/ 212 h 2630"/>
                <a:gd name="T8" fmla="*/ 953 w 3103"/>
                <a:gd name="T9" fmla="*/ 2312 h 2630"/>
                <a:gd name="T10" fmla="*/ 3055 w 3103"/>
                <a:gd name="T11" fmla="*/ 1729 h 2630"/>
                <a:gd name="T12" fmla="*/ 3091 w 3103"/>
                <a:gd name="T13" fmla="*/ 1544 h 2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3" h="2630">
                  <a:moveTo>
                    <a:pt x="3091" y="1544"/>
                  </a:moveTo>
                  <a:cubicBezTo>
                    <a:pt x="2930" y="1139"/>
                    <a:pt x="2667" y="777"/>
                    <a:pt x="2051" y="421"/>
                  </a:cubicBezTo>
                  <a:cubicBezTo>
                    <a:pt x="1434" y="65"/>
                    <a:pt x="980" y="0"/>
                    <a:pt x="550" y="77"/>
                  </a:cubicBezTo>
                  <a:cubicBezTo>
                    <a:pt x="512" y="83"/>
                    <a:pt x="434" y="163"/>
                    <a:pt x="406" y="212"/>
                  </a:cubicBezTo>
                  <a:cubicBezTo>
                    <a:pt x="0" y="915"/>
                    <a:pt x="404" y="1995"/>
                    <a:pt x="953" y="2312"/>
                  </a:cubicBezTo>
                  <a:cubicBezTo>
                    <a:pt x="1502" y="2630"/>
                    <a:pt x="2696" y="2457"/>
                    <a:pt x="3055" y="1729"/>
                  </a:cubicBezTo>
                  <a:cubicBezTo>
                    <a:pt x="3083" y="1672"/>
                    <a:pt x="3103" y="1572"/>
                    <a:pt x="3091" y="15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TextBox 20"/>
            <p:cNvSpPr txBox="1"/>
            <p:nvPr/>
          </p:nvSpPr>
          <p:spPr>
            <a:xfrm rot="20884426">
              <a:off x="6661723" y="2186950"/>
              <a:ext cx="230832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3600" spc="400" dirty="0">
                  <a:solidFill>
                    <a:schemeClr val="bg1">
                      <a:lumMod val="95000"/>
                    </a:schemeClr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sz="3600" spc="4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 rot="1558786">
            <a:off x="6647698" y="3780644"/>
            <a:ext cx="828742" cy="1180783"/>
            <a:chOff x="6995253" y="3027708"/>
            <a:chExt cx="828742" cy="1180783"/>
          </a:xfrm>
        </p:grpSpPr>
        <p:sp>
          <p:nvSpPr>
            <p:cNvPr id="21" name="Freeform 5"/>
            <p:cNvSpPr/>
            <p:nvPr/>
          </p:nvSpPr>
          <p:spPr bwMode="auto">
            <a:xfrm>
              <a:off x="6995253" y="3027708"/>
              <a:ext cx="828742" cy="1180783"/>
            </a:xfrm>
            <a:custGeom>
              <a:avLst/>
              <a:gdLst>
                <a:gd name="T0" fmla="*/ 1734 w 2186"/>
                <a:gd name="T1" fmla="*/ 114 h 3106"/>
                <a:gd name="T2" fmla="*/ 2186 w 2186"/>
                <a:gd name="T3" fmla="*/ 1577 h 3106"/>
                <a:gd name="T4" fmla="*/ 1734 w 2186"/>
                <a:gd name="T5" fmla="*/ 3048 h 3106"/>
                <a:gd name="T6" fmla="*/ 1545 w 2186"/>
                <a:gd name="T7" fmla="*/ 3106 h 3106"/>
                <a:gd name="T8" fmla="*/ 0 w 2186"/>
                <a:gd name="T9" fmla="*/ 1581 h 3106"/>
                <a:gd name="T10" fmla="*/ 1556 w 2186"/>
                <a:gd name="T11" fmla="*/ 53 h 3106"/>
                <a:gd name="T12" fmla="*/ 1734 w 2186"/>
                <a:gd name="T13" fmla="*/ 114 h 3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6" h="3106">
                  <a:moveTo>
                    <a:pt x="1734" y="114"/>
                  </a:moveTo>
                  <a:cubicBezTo>
                    <a:pt x="2004" y="456"/>
                    <a:pt x="2186" y="865"/>
                    <a:pt x="2186" y="1577"/>
                  </a:cubicBezTo>
                  <a:cubicBezTo>
                    <a:pt x="2186" y="2288"/>
                    <a:pt x="2016" y="2715"/>
                    <a:pt x="1734" y="3048"/>
                  </a:cubicBezTo>
                  <a:cubicBezTo>
                    <a:pt x="1709" y="3078"/>
                    <a:pt x="1602" y="3106"/>
                    <a:pt x="1545" y="3106"/>
                  </a:cubicBezTo>
                  <a:cubicBezTo>
                    <a:pt x="733" y="3106"/>
                    <a:pt x="0" y="2215"/>
                    <a:pt x="0" y="1581"/>
                  </a:cubicBezTo>
                  <a:cubicBezTo>
                    <a:pt x="0" y="947"/>
                    <a:pt x="746" y="0"/>
                    <a:pt x="1556" y="53"/>
                  </a:cubicBezTo>
                  <a:cubicBezTo>
                    <a:pt x="1619" y="57"/>
                    <a:pt x="1715" y="90"/>
                    <a:pt x="1734" y="11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TextBox 20"/>
            <p:cNvSpPr txBox="1"/>
            <p:nvPr/>
          </p:nvSpPr>
          <p:spPr>
            <a:xfrm rot="20041214">
              <a:off x="7398600" y="3341100"/>
              <a:ext cx="246862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3600" spc="400" dirty="0">
                  <a:solidFill>
                    <a:schemeClr val="bg1">
                      <a:lumMod val="95000"/>
                    </a:schemeClr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3</a:t>
              </a:r>
              <a:endParaRPr lang="zh-CN" altLang="en-US" sz="3600" spc="4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 rot="5400000">
            <a:off x="4439846" y="3871736"/>
            <a:ext cx="1176676" cy="998599"/>
            <a:chOff x="6188801" y="4298178"/>
            <a:chExt cx="1176676" cy="998599"/>
          </a:xfrm>
        </p:grpSpPr>
        <p:sp>
          <p:nvSpPr>
            <p:cNvPr id="24" name="Freeform 7"/>
            <p:cNvSpPr/>
            <p:nvPr/>
          </p:nvSpPr>
          <p:spPr bwMode="auto">
            <a:xfrm>
              <a:off x="6188801" y="4298178"/>
              <a:ext cx="1176676" cy="998599"/>
            </a:xfrm>
            <a:custGeom>
              <a:avLst/>
              <a:gdLst>
                <a:gd name="T0" fmla="*/ 3091 w 3103"/>
                <a:gd name="T1" fmla="*/ 1086 h 2629"/>
                <a:gd name="T2" fmla="*/ 2051 w 3103"/>
                <a:gd name="T3" fmla="*/ 2208 h 2629"/>
                <a:gd name="T4" fmla="*/ 550 w 3103"/>
                <a:gd name="T5" fmla="*/ 2553 h 2629"/>
                <a:gd name="T6" fmla="*/ 406 w 3103"/>
                <a:gd name="T7" fmla="*/ 2417 h 2629"/>
                <a:gd name="T8" fmla="*/ 953 w 3103"/>
                <a:gd name="T9" fmla="*/ 317 h 2629"/>
                <a:gd name="T10" fmla="*/ 3055 w 3103"/>
                <a:gd name="T11" fmla="*/ 900 h 2629"/>
                <a:gd name="T12" fmla="*/ 3091 w 3103"/>
                <a:gd name="T13" fmla="*/ 1086 h 2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3" h="2629">
                  <a:moveTo>
                    <a:pt x="3091" y="1086"/>
                  </a:moveTo>
                  <a:cubicBezTo>
                    <a:pt x="2930" y="1490"/>
                    <a:pt x="2667" y="1853"/>
                    <a:pt x="2051" y="2208"/>
                  </a:cubicBezTo>
                  <a:cubicBezTo>
                    <a:pt x="1434" y="2564"/>
                    <a:pt x="980" y="2629"/>
                    <a:pt x="550" y="2553"/>
                  </a:cubicBezTo>
                  <a:cubicBezTo>
                    <a:pt x="512" y="2546"/>
                    <a:pt x="434" y="2467"/>
                    <a:pt x="406" y="2417"/>
                  </a:cubicBezTo>
                  <a:cubicBezTo>
                    <a:pt x="0" y="1714"/>
                    <a:pt x="404" y="634"/>
                    <a:pt x="953" y="317"/>
                  </a:cubicBezTo>
                  <a:cubicBezTo>
                    <a:pt x="1502" y="0"/>
                    <a:pt x="2696" y="172"/>
                    <a:pt x="3055" y="900"/>
                  </a:cubicBezTo>
                  <a:cubicBezTo>
                    <a:pt x="3083" y="957"/>
                    <a:pt x="3103" y="1057"/>
                    <a:pt x="3091" y="108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TextBox 20"/>
            <p:cNvSpPr txBox="1"/>
            <p:nvPr/>
          </p:nvSpPr>
          <p:spPr>
            <a:xfrm rot="16200000">
              <a:off x="6674899" y="4515973"/>
              <a:ext cx="227626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3600" spc="400" dirty="0">
                  <a:solidFill>
                    <a:schemeClr val="bg1">
                      <a:lumMod val="95000"/>
                    </a:schemeClr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sz="3600" spc="4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78" name="TextBox 106"/>
          <p:cNvSpPr txBox="1"/>
          <p:nvPr/>
        </p:nvSpPr>
        <p:spPr>
          <a:xfrm>
            <a:off x="835047" y="2047848"/>
            <a:ext cx="3748392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eaLnBrk="1" latinLnBrk="0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自动收集国内外确诊、疑似病例数据。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106"/>
          <p:cNvSpPr txBox="1"/>
          <p:nvPr/>
        </p:nvSpPr>
        <p:spPr>
          <a:xfrm>
            <a:off x="7982585" y="2343150"/>
            <a:ext cx="3104515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自动甄别疫情新闻的准确性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TextBox 106"/>
          <p:cNvSpPr txBox="1"/>
          <p:nvPr/>
        </p:nvSpPr>
        <p:spPr>
          <a:xfrm>
            <a:off x="7982386" y="3985300"/>
            <a:ext cx="2880517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eaLnBrk="1" latinLnBrk="0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助手提取问题关键，并反馈精准回答给用户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TextBox 106"/>
          <p:cNvSpPr txBox="1"/>
          <p:nvPr/>
        </p:nvSpPr>
        <p:spPr>
          <a:xfrm>
            <a:off x="835025" y="3958590"/>
            <a:ext cx="3354705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eaLnBrk="1" latinLnBrk="0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存储热点问题，避免重复搜索，并前置分享给待提问用户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Freeform 15"/>
          <p:cNvSpPr>
            <a:spLocks noEditPoints="1"/>
          </p:cNvSpPr>
          <p:nvPr/>
        </p:nvSpPr>
        <p:spPr bwMode="auto">
          <a:xfrm>
            <a:off x="357188" y="538084"/>
            <a:ext cx="300384" cy="240516"/>
          </a:xfrm>
          <a:custGeom>
            <a:avLst/>
            <a:gdLst>
              <a:gd name="T0" fmla="*/ 93 w 341"/>
              <a:gd name="T1" fmla="*/ 57 h 272"/>
              <a:gd name="T2" fmla="*/ 318 w 341"/>
              <a:gd name="T3" fmla="*/ 57 h 272"/>
              <a:gd name="T4" fmla="*/ 327 w 341"/>
              <a:gd name="T5" fmla="*/ 59 h 272"/>
              <a:gd name="T6" fmla="*/ 205 w 341"/>
              <a:gd name="T7" fmla="*/ 152 h 272"/>
              <a:gd name="T8" fmla="*/ 82 w 341"/>
              <a:gd name="T9" fmla="*/ 60 h 272"/>
              <a:gd name="T10" fmla="*/ 93 w 341"/>
              <a:gd name="T11" fmla="*/ 57 h 272"/>
              <a:gd name="T12" fmla="*/ 51 w 341"/>
              <a:gd name="T13" fmla="*/ 131 h 272"/>
              <a:gd name="T14" fmla="*/ 58 w 341"/>
              <a:gd name="T15" fmla="*/ 153 h 272"/>
              <a:gd name="T16" fmla="*/ 70 w 341"/>
              <a:gd name="T17" fmla="*/ 153 h 272"/>
              <a:gd name="T18" fmla="*/ 70 w 341"/>
              <a:gd name="T19" fmla="*/ 185 h 272"/>
              <a:gd name="T20" fmla="*/ 0 w 341"/>
              <a:gd name="T21" fmla="*/ 185 h 272"/>
              <a:gd name="T22" fmla="*/ 7 w 341"/>
              <a:gd name="T23" fmla="*/ 207 h 272"/>
              <a:gd name="T24" fmla="*/ 70 w 341"/>
              <a:gd name="T25" fmla="*/ 207 h 272"/>
              <a:gd name="T26" fmla="*/ 71 w 341"/>
              <a:gd name="T27" fmla="*/ 214 h 272"/>
              <a:gd name="T28" fmla="*/ 163 w 341"/>
              <a:gd name="T29" fmla="*/ 147 h 272"/>
              <a:gd name="T30" fmla="*/ 70 w 341"/>
              <a:gd name="T31" fmla="*/ 78 h 272"/>
              <a:gd name="T32" fmla="*/ 70 w 341"/>
              <a:gd name="T33" fmla="*/ 80 h 272"/>
              <a:gd name="T34" fmla="*/ 70 w 341"/>
              <a:gd name="T35" fmla="*/ 131 h 272"/>
              <a:gd name="T36" fmla="*/ 51 w 341"/>
              <a:gd name="T37" fmla="*/ 131 h 272"/>
              <a:gd name="T38" fmla="*/ 46 w 341"/>
              <a:gd name="T39" fmla="*/ 250 h 272"/>
              <a:gd name="T40" fmla="*/ 198 w 341"/>
              <a:gd name="T41" fmla="*/ 250 h 272"/>
              <a:gd name="T42" fmla="*/ 203 w 341"/>
              <a:gd name="T43" fmla="*/ 272 h 272"/>
              <a:gd name="T44" fmla="*/ 51 w 341"/>
              <a:gd name="T45" fmla="*/ 272 h 272"/>
              <a:gd name="T46" fmla="*/ 46 w 341"/>
              <a:gd name="T47" fmla="*/ 250 h 272"/>
              <a:gd name="T48" fmla="*/ 111 w 341"/>
              <a:gd name="T49" fmla="*/ 0 h 272"/>
              <a:gd name="T50" fmla="*/ 264 w 341"/>
              <a:gd name="T51" fmla="*/ 0 h 272"/>
              <a:gd name="T52" fmla="*/ 269 w 341"/>
              <a:gd name="T53" fmla="*/ 21 h 272"/>
              <a:gd name="T54" fmla="*/ 198 w 341"/>
              <a:gd name="T55" fmla="*/ 21 h 272"/>
              <a:gd name="T56" fmla="*/ 203 w 341"/>
              <a:gd name="T57" fmla="*/ 41 h 272"/>
              <a:gd name="T58" fmla="*/ 29 w 341"/>
              <a:gd name="T59" fmla="*/ 41 h 272"/>
              <a:gd name="T60" fmla="*/ 23 w 341"/>
              <a:gd name="T61" fmla="*/ 17 h 272"/>
              <a:gd name="T62" fmla="*/ 115 w 341"/>
              <a:gd name="T63" fmla="*/ 17 h 272"/>
              <a:gd name="T64" fmla="*/ 111 w 341"/>
              <a:gd name="T65" fmla="*/ 0 h 272"/>
              <a:gd name="T66" fmla="*/ 341 w 341"/>
              <a:gd name="T67" fmla="*/ 75 h 272"/>
              <a:gd name="T68" fmla="*/ 249 w 341"/>
              <a:gd name="T69" fmla="*/ 146 h 272"/>
              <a:gd name="T70" fmla="*/ 340 w 341"/>
              <a:gd name="T71" fmla="*/ 213 h 272"/>
              <a:gd name="T72" fmla="*/ 341 w 341"/>
              <a:gd name="T73" fmla="*/ 206 h 272"/>
              <a:gd name="T74" fmla="*/ 341 w 341"/>
              <a:gd name="T75" fmla="*/ 80 h 272"/>
              <a:gd name="T76" fmla="*/ 341 w 341"/>
              <a:gd name="T77" fmla="*/ 75 h 272"/>
              <a:gd name="T78" fmla="*/ 325 w 341"/>
              <a:gd name="T79" fmla="*/ 228 h 272"/>
              <a:gd name="T80" fmla="*/ 318 w 341"/>
              <a:gd name="T81" fmla="*/ 229 h 272"/>
              <a:gd name="T82" fmla="*/ 93 w 341"/>
              <a:gd name="T83" fmla="*/ 229 h 272"/>
              <a:gd name="T84" fmla="*/ 88 w 341"/>
              <a:gd name="T85" fmla="*/ 229 h 272"/>
              <a:gd name="T86" fmla="*/ 181 w 341"/>
              <a:gd name="T87" fmla="*/ 161 h 272"/>
              <a:gd name="T88" fmla="*/ 199 w 341"/>
              <a:gd name="T89" fmla="*/ 174 h 272"/>
              <a:gd name="T90" fmla="*/ 206 w 341"/>
              <a:gd name="T91" fmla="*/ 179 h 272"/>
              <a:gd name="T92" fmla="*/ 212 w 341"/>
              <a:gd name="T93" fmla="*/ 174 h 272"/>
              <a:gd name="T94" fmla="*/ 231 w 341"/>
              <a:gd name="T95" fmla="*/ 160 h 272"/>
              <a:gd name="T96" fmla="*/ 325 w 341"/>
              <a:gd name="T97" fmla="*/ 22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41" h="272">
                <a:moveTo>
                  <a:pt x="93" y="57"/>
                </a:moveTo>
                <a:cubicBezTo>
                  <a:pt x="318" y="57"/>
                  <a:pt x="318" y="57"/>
                  <a:pt x="318" y="57"/>
                </a:cubicBezTo>
                <a:cubicBezTo>
                  <a:pt x="321" y="57"/>
                  <a:pt x="324" y="58"/>
                  <a:pt x="327" y="59"/>
                </a:cubicBezTo>
                <a:cubicBezTo>
                  <a:pt x="205" y="152"/>
                  <a:pt x="205" y="152"/>
                  <a:pt x="205" y="152"/>
                </a:cubicBezTo>
                <a:cubicBezTo>
                  <a:pt x="82" y="60"/>
                  <a:pt x="82" y="60"/>
                  <a:pt x="82" y="60"/>
                </a:cubicBezTo>
                <a:cubicBezTo>
                  <a:pt x="85" y="58"/>
                  <a:pt x="89" y="57"/>
                  <a:pt x="93" y="57"/>
                </a:cubicBezTo>
                <a:close/>
                <a:moveTo>
                  <a:pt x="51" y="131"/>
                </a:moveTo>
                <a:cubicBezTo>
                  <a:pt x="58" y="153"/>
                  <a:pt x="58" y="153"/>
                  <a:pt x="58" y="153"/>
                </a:cubicBezTo>
                <a:cubicBezTo>
                  <a:pt x="70" y="153"/>
                  <a:pt x="70" y="153"/>
                  <a:pt x="70" y="153"/>
                </a:cubicBezTo>
                <a:cubicBezTo>
                  <a:pt x="70" y="185"/>
                  <a:pt x="70" y="185"/>
                  <a:pt x="70" y="185"/>
                </a:cubicBezTo>
                <a:cubicBezTo>
                  <a:pt x="0" y="185"/>
                  <a:pt x="0" y="185"/>
                  <a:pt x="0" y="185"/>
                </a:cubicBezTo>
                <a:cubicBezTo>
                  <a:pt x="7" y="207"/>
                  <a:pt x="7" y="207"/>
                  <a:pt x="7" y="207"/>
                </a:cubicBezTo>
                <a:cubicBezTo>
                  <a:pt x="70" y="207"/>
                  <a:pt x="70" y="207"/>
                  <a:pt x="70" y="207"/>
                </a:cubicBezTo>
                <a:cubicBezTo>
                  <a:pt x="70" y="209"/>
                  <a:pt x="70" y="212"/>
                  <a:pt x="71" y="214"/>
                </a:cubicBezTo>
                <a:cubicBezTo>
                  <a:pt x="163" y="147"/>
                  <a:pt x="163" y="147"/>
                  <a:pt x="163" y="147"/>
                </a:cubicBezTo>
                <a:cubicBezTo>
                  <a:pt x="70" y="78"/>
                  <a:pt x="70" y="78"/>
                  <a:pt x="70" y="78"/>
                </a:cubicBezTo>
                <a:cubicBezTo>
                  <a:pt x="70" y="78"/>
                  <a:pt x="70" y="79"/>
                  <a:pt x="70" y="80"/>
                </a:cubicBezTo>
                <a:cubicBezTo>
                  <a:pt x="70" y="131"/>
                  <a:pt x="70" y="131"/>
                  <a:pt x="70" y="131"/>
                </a:cubicBezTo>
                <a:cubicBezTo>
                  <a:pt x="51" y="131"/>
                  <a:pt x="51" y="131"/>
                  <a:pt x="51" y="131"/>
                </a:cubicBezTo>
                <a:close/>
                <a:moveTo>
                  <a:pt x="46" y="250"/>
                </a:moveTo>
                <a:cubicBezTo>
                  <a:pt x="198" y="250"/>
                  <a:pt x="198" y="250"/>
                  <a:pt x="198" y="250"/>
                </a:cubicBezTo>
                <a:cubicBezTo>
                  <a:pt x="203" y="272"/>
                  <a:pt x="203" y="272"/>
                  <a:pt x="203" y="272"/>
                </a:cubicBezTo>
                <a:cubicBezTo>
                  <a:pt x="51" y="272"/>
                  <a:pt x="51" y="272"/>
                  <a:pt x="51" y="272"/>
                </a:cubicBezTo>
                <a:cubicBezTo>
                  <a:pt x="46" y="250"/>
                  <a:pt x="46" y="250"/>
                  <a:pt x="46" y="250"/>
                </a:cubicBezTo>
                <a:close/>
                <a:moveTo>
                  <a:pt x="111" y="0"/>
                </a:moveTo>
                <a:cubicBezTo>
                  <a:pt x="264" y="0"/>
                  <a:pt x="264" y="0"/>
                  <a:pt x="264" y="0"/>
                </a:cubicBezTo>
                <a:cubicBezTo>
                  <a:pt x="269" y="21"/>
                  <a:pt x="269" y="21"/>
                  <a:pt x="269" y="21"/>
                </a:cubicBezTo>
                <a:cubicBezTo>
                  <a:pt x="198" y="21"/>
                  <a:pt x="198" y="21"/>
                  <a:pt x="198" y="21"/>
                </a:cubicBezTo>
                <a:cubicBezTo>
                  <a:pt x="203" y="41"/>
                  <a:pt x="203" y="41"/>
                  <a:pt x="203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3" y="17"/>
                  <a:pt x="23" y="17"/>
                  <a:pt x="23" y="17"/>
                </a:cubicBezTo>
                <a:cubicBezTo>
                  <a:pt x="115" y="17"/>
                  <a:pt x="115" y="17"/>
                  <a:pt x="115" y="17"/>
                </a:cubicBezTo>
                <a:cubicBezTo>
                  <a:pt x="111" y="0"/>
                  <a:pt x="111" y="0"/>
                  <a:pt x="111" y="0"/>
                </a:cubicBezTo>
                <a:close/>
                <a:moveTo>
                  <a:pt x="341" y="75"/>
                </a:moveTo>
                <a:cubicBezTo>
                  <a:pt x="249" y="146"/>
                  <a:pt x="249" y="146"/>
                  <a:pt x="249" y="146"/>
                </a:cubicBezTo>
                <a:cubicBezTo>
                  <a:pt x="340" y="213"/>
                  <a:pt x="340" y="213"/>
                  <a:pt x="340" y="213"/>
                </a:cubicBezTo>
                <a:cubicBezTo>
                  <a:pt x="341" y="211"/>
                  <a:pt x="341" y="209"/>
                  <a:pt x="341" y="206"/>
                </a:cubicBezTo>
                <a:cubicBezTo>
                  <a:pt x="341" y="80"/>
                  <a:pt x="341" y="80"/>
                  <a:pt x="341" y="80"/>
                </a:cubicBezTo>
                <a:cubicBezTo>
                  <a:pt x="341" y="78"/>
                  <a:pt x="341" y="77"/>
                  <a:pt x="341" y="75"/>
                </a:cubicBezTo>
                <a:close/>
                <a:moveTo>
                  <a:pt x="325" y="228"/>
                </a:moveTo>
                <a:cubicBezTo>
                  <a:pt x="323" y="229"/>
                  <a:pt x="321" y="229"/>
                  <a:pt x="318" y="229"/>
                </a:cubicBezTo>
                <a:cubicBezTo>
                  <a:pt x="93" y="229"/>
                  <a:pt x="93" y="229"/>
                  <a:pt x="93" y="229"/>
                </a:cubicBezTo>
                <a:cubicBezTo>
                  <a:pt x="91" y="229"/>
                  <a:pt x="90" y="229"/>
                  <a:pt x="88" y="229"/>
                </a:cubicBezTo>
                <a:cubicBezTo>
                  <a:pt x="181" y="161"/>
                  <a:pt x="181" y="161"/>
                  <a:pt x="181" y="161"/>
                </a:cubicBezTo>
                <a:cubicBezTo>
                  <a:pt x="199" y="174"/>
                  <a:pt x="199" y="174"/>
                  <a:pt x="199" y="174"/>
                </a:cubicBezTo>
                <a:cubicBezTo>
                  <a:pt x="206" y="179"/>
                  <a:pt x="206" y="179"/>
                  <a:pt x="206" y="179"/>
                </a:cubicBezTo>
                <a:cubicBezTo>
                  <a:pt x="212" y="174"/>
                  <a:pt x="212" y="174"/>
                  <a:pt x="212" y="174"/>
                </a:cubicBezTo>
                <a:cubicBezTo>
                  <a:pt x="231" y="160"/>
                  <a:pt x="231" y="160"/>
                  <a:pt x="231" y="160"/>
                </a:cubicBezTo>
                <a:lnTo>
                  <a:pt x="325" y="2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78" grpId="0"/>
      <p:bldP spid="80" grpId="0"/>
      <p:bldP spid="82" grpId="0"/>
      <p:bldP spid="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3370249" y="2724575"/>
            <a:ext cx="1408850" cy="140885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9"/>
          <p:cNvSpPr txBox="1"/>
          <p:nvPr/>
        </p:nvSpPr>
        <p:spPr>
          <a:xfrm>
            <a:off x="5148020" y="3059668"/>
            <a:ext cx="430992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功能与技术路线</a:t>
            </a:r>
          </a:p>
        </p:txBody>
      </p:sp>
      <p:sp>
        <p:nvSpPr>
          <p:cNvPr id="34" name="TextBox 20"/>
          <p:cNvSpPr txBox="1"/>
          <p:nvPr/>
        </p:nvSpPr>
        <p:spPr>
          <a:xfrm>
            <a:off x="3563181" y="2751892"/>
            <a:ext cx="1022985" cy="13538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8800" spc="400" dirty="0">
                <a:solidFill>
                  <a:schemeClr val="accent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02</a:t>
            </a:r>
            <a:endParaRPr lang="zh-CN" altLang="en-US" sz="8800" spc="400" dirty="0">
              <a:solidFill>
                <a:schemeClr val="accent1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5" name="五边形 34"/>
          <p:cNvSpPr/>
          <p:nvPr/>
        </p:nvSpPr>
        <p:spPr>
          <a:xfrm>
            <a:off x="0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>
            <a:off x="1470864" y="1625600"/>
            <a:ext cx="9250272" cy="3606800"/>
          </a:xfrm>
          <a:custGeom>
            <a:avLst/>
            <a:gdLst>
              <a:gd name="connsiteX0" fmla="*/ 6734601 w 8365511"/>
              <a:gd name="connsiteY0" fmla="*/ 0 h 3261820"/>
              <a:gd name="connsiteX1" fmla="*/ 6440954 w 8365511"/>
              <a:gd name="connsiteY1" fmla="*/ 0 h 3261820"/>
              <a:gd name="connsiteX2" fmla="*/ 1924557 w 8365511"/>
              <a:gd name="connsiteY2" fmla="*/ 0 h 3261820"/>
              <a:gd name="connsiteX3" fmla="*/ 1630910 w 8365511"/>
              <a:gd name="connsiteY3" fmla="*/ 0 h 3261820"/>
              <a:gd name="connsiteX4" fmla="*/ 0 w 8365511"/>
              <a:gd name="connsiteY4" fmla="*/ 1630910 h 3261820"/>
              <a:gd name="connsiteX5" fmla="*/ 1630910 w 8365511"/>
              <a:gd name="connsiteY5" fmla="*/ 3261820 h 3261820"/>
              <a:gd name="connsiteX6" fmla="*/ 1924557 w 8365511"/>
              <a:gd name="connsiteY6" fmla="*/ 3261820 h 3261820"/>
              <a:gd name="connsiteX7" fmla="*/ 6440954 w 8365511"/>
              <a:gd name="connsiteY7" fmla="*/ 3261820 h 3261820"/>
              <a:gd name="connsiteX8" fmla="*/ 6734601 w 8365511"/>
              <a:gd name="connsiteY8" fmla="*/ 3261820 h 3261820"/>
              <a:gd name="connsiteX9" fmla="*/ 8365511 w 8365511"/>
              <a:gd name="connsiteY9" fmla="*/ 1630910 h 326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5511" h="3261820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H="1">
            <a:off x="1677131" y="1756372"/>
            <a:ext cx="8837738" cy="3345256"/>
          </a:xfrm>
          <a:custGeom>
            <a:avLst/>
            <a:gdLst>
              <a:gd name="connsiteX0" fmla="*/ 7135510 w 8801228"/>
              <a:gd name="connsiteY0" fmla="*/ 0 h 3331436"/>
              <a:gd name="connsiteX1" fmla="*/ 6878335 w 8801228"/>
              <a:gd name="connsiteY1" fmla="*/ 0 h 3331436"/>
              <a:gd name="connsiteX2" fmla="*/ 6835596 w 8801228"/>
              <a:gd name="connsiteY2" fmla="*/ 0 h 3331436"/>
              <a:gd name="connsiteX3" fmla="*/ 6578421 w 8801228"/>
              <a:gd name="connsiteY3" fmla="*/ 0 h 3331436"/>
              <a:gd name="connsiteX4" fmla="*/ 2222807 w 8801228"/>
              <a:gd name="connsiteY4" fmla="*/ 0 h 3331436"/>
              <a:gd name="connsiteX5" fmla="*/ 1965632 w 8801228"/>
              <a:gd name="connsiteY5" fmla="*/ 0 h 3331436"/>
              <a:gd name="connsiteX6" fmla="*/ 1922893 w 8801228"/>
              <a:gd name="connsiteY6" fmla="*/ 0 h 3331436"/>
              <a:gd name="connsiteX7" fmla="*/ 1665718 w 8801228"/>
              <a:gd name="connsiteY7" fmla="*/ 0 h 3331436"/>
              <a:gd name="connsiteX8" fmla="*/ 0 w 8801228"/>
              <a:gd name="connsiteY8" fmla="*/ 1665718 h 3331436"/>
              <a:gd name="connsiteX9" fmla="*/ 1665718 w 8801228"/>
              <a:gd name="connsiteY9" fmla="*/ 3331436 h 3331436"/>
              <a:gd name="connsiteX10" fmla="*/ 1922893 w 8801228"/>
              <a:gd name="connsiteY10" fmla="*/ 3331436 h 3331436"/>
              <a:gd name="connsiteX11" fmla="*/ 1965632 w 8801228"/>
              <a:gd name="connsiteY11" fmla="*/ 3331436 h 3331436"/>
              <a:gd name="connsiteX12" fmla="*/ 2222807 w 8801228"/>
              <a:gd name="connsiteY12" fmla="*/ 3331436 h 3331436"/>
              <a:gd name="connsiteX13" fmla="*/ 6578421 w 8801228"/>
              <a:gd name="connsiteY13" fmla="*/ 3331436 h 3331436"/>
              <a:gd name="connsiteX14" fmla="*/ 6835596 w 8801228"/>
              <a:gd name="connsiteY14" fmla="*/ 3331436 h 3331436"/>
              <a:gd name="connsiteX15" fmla="*/ 6878335 w 8801228"/>
              <a:gd name="connsiteY15" fmla="*/ 3331436 h 3331436"/>
              <a:gd name="connsiteX16" fmla="*/ 7135510 w 8801228"/>
              <a:gd name="connsiteY16" fmla="*/ 3331436 h 3331436"/>
              <a:gd name="connsiteX17" fmla="*/ 8801228 w 8801228"/>
              <a:gd name="connsiteY17" fmla="*/ 1665718 h 333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01228" h="3331436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五边形 37"/>
          <p:cNvSpPr/>
          <p:nvPr/>
        </p:nvSpPr>
        <p:spPr>
          <a:xfrm flipH="1">
            <a:off x="10721136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KSO_Shape"/>
          <p:cNvSpPr/>
          <p:nvPr/>
        </p:nvSpPr>
        <p:spPr bwMode="auto">
          <a:xfrm>
            <a:off x="5634059" y="6287017"/>
            <a:ext cx="286320" cy="283456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0" name="Freeform 151"/>
          <p:cNvSpPr>
            <a:spLocks noEditPoints="1"/>
          </p:cNvSpPr>
          <p:nvPr/>
        </p:nvSpPr>
        <p:spPr bwMode="auto">
          <a:xfrm>
            <a:off x="4468078" y="6285165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6907469" y="6281311"/>
            <a:ext cx="252884" cy="294868"/>
            <a:chOff x="944563" y="3860794"/>
            <a:chExt cx="392112" cy="457207"/>
          </a:xfrm>
          <a:solidFill>
            <a:schemeClr val="bg1">
              <a:lumMod val="65000"/>
            </a:schemeClr>
          </a:solidFill>
        </p:grpSpPr>
        <p:sp>
          <p:nvSpPr>
            <p:cNvPr id="42" name="Freeform 12"/>
            <p:cNvSpPr/>
            <p:nvPr/>
          </p:nvSpPr>
          <p:spPr bwMode="auto">
            <a:xfrm>
              <a:off x="1065213" y="3990974"/>
              <a:ext cx="146051" cy="33339"/>
            </a:xfrm>
            <a:custGeom>
              <a:avLst/>
              <a:gdLst>
                <a:gd name="T0" fmla="*/ 11 w 109"/>
                <a:gd name="T1" fmla="*/ 0 h 25"/>
                <a:gd name="T2" fmla="*/ 0 w 109"/>
                <a:gd name="T3" fmla="*/ 10 h 25"/>
                <a:gd name="T4" fmla="*/ 10 w 109"/>
                <a:gd name="T5" fmla="*/ 20 h 25"/>
                <a:gd name="T6" fmla="*/ 98 w 109"/>
                <a:gd name="T7" fmla="*/ 25 h 25"/>
                <a:gd name="T8" fmla="*/ 108 w 109"/>
                <a:gd name="T9" fmla="*/ 16 h 25"/>
                <a:gd name="T10" fmla="*/ 99 w 109"/>
                <a:gd name="T11" fmla="*/ 5 h 25"/>
                <a:gd name="T12" fmla="*/ 11 w 109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">
                  <a:moveTo>
                    <a:pt x="11" y="0"/>
                  </a:moveTo>
                  <a:cubicBezTo>
                    <a:pt x="5" y="0"/>
                    <a:pt x="1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103" y="25"/>
                    <a:pt x="108" y="21"/>
                    <a:pt x="108" y="16"/>
                  </a:cubicBezTo>
                  <a:cubicBezTo>
                    <a:pt x="109" y="10"/>
                    <a:pt x="104" y="6"/>
                    <a:pt x="99" y="5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3"/>
            <p:cNvSpPr/>
            <p:nvPr/>
          </p:nvSpPr>
          <p:spPr bwMode="auto">
            <a:xfrm>
              <a:off x="1063625" y="3860794"/>
              <a:ext cx="141287" cy="125413"/>
            </a:xfrm>
            <a:custGeom>
              <a:avLst/>
              <a:gdLst>
                <a:gd name="T0" fmla="*/ 75 w 89"/>
                <a:gd name="T1" fmla="*/ 79 h 79"/>
                <a:gd name="T2" fmla="*/ 89 w 89"/>
                <a:gd name="T3" fmla="*/ 36 h 79"/>
                <a:gd name="T4" fmla="*/ 63 w 89"/>
                <a:gd name="T5" fmla="*/ 20 h 79"/>
                <a:gd name="T6" fmla="*/ 57 w 89"/>
                <a:gd name="T7" fmla="*/ 57 h 79"/>
                <a:gd name="T8" fmla="*/ 56 w 89"/>
                <a:gd name="T9" fmla="*/ 10 h 79"/>
                <a:gd name="T10" fmla="*/ 42 w 89"/>
                <a:gd name="T11" fmla="*/ 9 h 79"/>
                <a:gd name="T12" fmla="*/ 44 w 89"/>
                <a:gd name="T13" fmla="*/ 53 h 79"/>
                <a:gd name="T14" fmla="*/ 29 w 89"/>
                <a:gd name="T15" fmla="*/ 0 h 79"/>
                <a:gd name="T16" fmla="*/ 0 w 89"/>
                <a:gd name="T17" fmla="*/ 9 h 79"/>
                <a:gd name="T18" fmla="*/ 23 w 89"/>
                <a:gd name="T19" fmla="*/ 73 h 79"/>
                <a:gd name="T20" fmla="*/ 75 w 89"/>
                <a:gd name="T2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79">
                  <a:moveTo>
                    <a:pt x="75" y="79"/>
                  </a:moveTo>
                  <a:lnTo>
                    <a:pt x="89" y="36"/>
                  </a:lnTo>
                  <a:lnTo>
                    <a:pt x="63" y="20"/>
                  </a:lnTo>
                  <a:lnTo>
                    <a:pt x="57" y="57"/>
                  </a:lnTo>
                  <a:lnTo>
                    <a:pt x="56" y="10"/>
                  </a:lnTo>
                  <a:lnTo>
                    <a:pt x="42" y="9"/>
                  </a:lnTo>
                  <a:lnTo>
                    <a:pt x="44" y="53"/>
                  </a:lnTo>
                  <a:lnTo>
                    <a:pt x="29" y="0"/>
                  </a:lnTo>
                  <a:lnTo>
                    <a:pt x="0" y="9"/>
                  </a:lnTo>
                  <a:lnTo>
                    <a:pt x="23" y="73"/>
                  </a:lnTo>
                  <a:lnTo>
                    <a:pt x="75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4"/>
            <p:cNvSpPr>
              <a:spLocks noEditPoints="1"/>
            </p:cNvSpPr>
            <p:nvPr/>
          </p:nvSpPr>
          <p:spPr bwMode="auto">
            <a:xfrm>
              <a:off x="944563" y="4030664"/>
              <a:ext cx="392112" cy="287337"/>
            </a:xfrm>
            <a:custGeom>
              <a:avLst/>
              <a:gdLst>
                <a:gd name="T0" fmla="*/ 285 w 294"/>
                <a:gd name="T1" fmla="*/ 204 h 215"/>
                <a:gd name="T2" fmla="*/ 261 w 294"/>
                <a:gd name="T3" fmla="*/ 190 h 215"/>
                <a:gd name="T4" fmla="*/ 266 w 294"/>
                <a:gd name="T5" fmla="*/ 153 h 215"/>
                <a:gd name="T6" fmla="*/ 256 w 294"/>
                <a:gd name="T7" fmla="*/ 139 h 215"/>
                <a:gd name="T8" fmla="*/ 266 w 294"/>
                <a:gd name="T9" fmla="*/ 133 h 215"/>
                <a:gd name="T10" fmla="*/ 242 w 294"/>
                <a:gd name="T11" fmla="*/ 60 h 215"/>
                <a:gd name="T12" fmla="*/ 230 w 294"/>
                <a:gd name="T13" fmla="*/ 55 h 215"/>
                <a:gd name="T14" fmla="*/ 229 w 294"/>
                <a:gd name="T15" fmla="*/ 43 h 215"/>
                <a:gd name="T16" fmla="*/ 187 w 294"/>
                <a:gd name="T17" fmla="*/ 4 h 215"/>
                <a:gd name="T18" fmla="*/ 99 w 294"/>
                <a:gd name="T19" fmla="*/ 0 h 215"/>
                <a:gd name="T20" fmla="*/ 46 w 294"/>
                <a:gd name="T21" fmla="*/ 73 h 215"/>
                <a:gd name="T22" fmla="*/ 55 w 294"/>
                <a:gd name="T23" fmla="*/ 80 h 215"/>
                <a:gd name="T24" fmla="*/ 40 w 294"/>
                <a:gd name="T25" fmla="*/ 85 h 215"/>
                <a:gd name="T26" fmla="*/ 29 w 294"/>
                <a:gd name="T27" fmla="*/ 197 h 215"/>
                <a:gd name="T28" fmla="*/ 5 w 294"/>
                <a:gd name="T29" fmla="*/ 200 h 215"/>
                <a:gd name="T30" fmla="*/ 0 w 294"/>
                <a:gd name="T31" fmla="*/ 215 h 215"/>
                <a:gd name="T32" fmla="*/ 294 w 294"/>
                <a:gd name="T33" fmla="*/ 215 h 215"/>
                <a:gd name="T34" fmla="*/ 285 w 294"/>
                <a:gd name="T35" fmla="*/ 204 h 215"/>
                <a:gd name="T36" fmla="*/ 177 w 294"/>
                <a:gd name="T37" fmla="*/ 161 h 215"/>
                <a:gd name="T38" fmla="*/ 153 w 294"/>
                <a:gd name="T39" fmla="*/ 173 h 215"/>
                <a:gd name="T40" fmla="*/ 153 w 294"/>
                <a:gd name="T41" fmla="*/ 184 h 215"/>
                <a:gd name="T42" fmla="*/ 139 w 294"/>
                <a:gd name="T43" fmla="*/ 184 h 215"/>
                <a:gd name="T44" fmla="*/ 139 w 294"/>
                <a:gd name="T45" fmla="*/ 172 h 215"/>
                <a:gd name="T46" fmla="*/ 117 w 294"/>
                <a:gd name="T47" fmla="*/ 163 h 215"/>
                <a:gd name="T48" fmla="*/ 107 w 294"/>
                <a:gd name="T49" fmla="*/ 133 h 215"/>
                <a:gd name="T50" fmla="*/ 107 w 294"/>
                <a:gd name="T51" fmla="*/ 127 h 215"/>
                <a:gd name="T52" fmla="*/ 139 w 294"/>
                <a:gd name="T53" fmla="*/ 127 h 215"/>
                <a:gd name="T54" fmla="*/ 139 w 294"/>
                <a:gd name="T55" fmla="*/ 135 h 215"/>
                <a:gd name="T56" fmla="*/ 140 w 294"/>
                <a:gd name="T57" fmla="*/ 150 h 215"/>
                <a:gd name="T58" fmla="*/ 144 w 294"/>
                <a:gd name="T59" fmla="*/ 153 h 215"/>
                <a:gd name="T60" fmla="*/ 149 w 294"/>
                <a:gd name="T61" fmla="*/ 151 h 215"/>
                <a:gd name="T62" fmla="*/ 150 w 294"/>
                <a:gd name="T63" fmla="*/ 145 h 215"/>
                <a:gd name="T64" fmla="*/ 149 w 294"/>
                <a:gd name="T65" fmla="*/ 130 h 215"/>
                <a:gd name="T66" fmla="*/ 139 w 294"/>
                <a:gd name="T67" fmla="*/ 120 h 215"/>
                <a:gd name="T68" fmla="*/ 119 w 294"/>
                <a:gd name="T69" fmla="*/ 107 h 215"/>
                <a:gd name="T70" fmla="*/ 110 w 294"/>
                <a:gd name="T71" fmla="*/ 95 h 215"/>
                <a:gd name="T72" fmla="*/ 107 w 294"/>
                <a:gd name="T73" fmla="*/ 77 h 215"/>
                <a:gd name="T74" fmla="*/ 115 w 294"/>
                <a:gd name="T75" fmla="*/ 55 h 215"/>
                <a:gd name="T76" fmla="*/ 139 w 294"/>
                <a:gd name="T77" fmla="*/ 45 h 215"/>
                <a:gd name="T78" fmla="*/ 139 w 294"/>
                <a:gd name="T79" fmla="*/ 35 h 215"/>
                <a:gd name="T80" fmla="*/ 153 w 294"/>
                <a:gd name="T81" fmla="*/ 35 h 215"/>
                <a:gd name="T82" fmla="*/ 153 w 294"/>
                <a:gd name="T83" fmla="*/ 45 h 215"/>
                <a:gd name="T84" fmla="*/ 175 w 294"/>
                <a:gd name="T85" fmla="*/ 55 h 215"/>
                <a:gd name="T86" fmla="*/ 182 w 294"/>
                <a:gd name="T87" fmla="*/ 77 h 215"/>
                <a:gd name="T88" fmla="*/ 182 w 294"/>
                <a:gd name="T89" fmla="*/ 83 h 215"/>
                <a:gd name="T90" fmla="*/ 150 w 294"/>
                <a:gd name="T91" fmla="*/ 83 h 215"/>
                <a:gd name="T92" fmla="*/ 150 w 294"/>
                <a:gd name="T93" fmla="*/ 78 h 215"/>
                <a:gd name="T94" fmla="*/ 149 w 294"/>
                <a:gd name="T95" fmla="*/ 67 h 215"/>
                <a:gd name="T96" fmla="*/ 145 w 294"/>
                <a:gd name="T97" fmla="*/ 64 h 215"/>
                <a:gd name="T98" fmla="*/ 140 w 294"/>
                <a:gd name="T99" fmla="*/ 66 h 215"/>
                <a:gd name="T100" fmla="*/ 139 w 294"/>
                <a:gd name="T101" fmla="*/ 73 h 215"/>
                <a:gd name="T102" fmla="*/ 142 w 294"/>
                <a:gd name="T103" fmla="*/ 83 h 215"/>
                <a:gd name="T104" fmla="*/ 159 w 294"/>
                <a:gd name="T105" fmla="*/ 95 h 215"/>
                <a:gd name="T106" fmla="*/ 175 w 294"/>
                <a:gd name="T107" fmla="*/ 106 h 215"/>
                <a:gd name="T108" fmla="*/ 182 w 294"/>
                <a:gd name="T109" fmla="*/ 117 h 215"/>
                <a:gd name="T110" fmla="*/ 185 w 294"/>
                <a:gd name="T111" fmla="*/ 134 h 215"/>
                <a:gd name="T112" fmla="*/ 177 w 294"/>
                <a:gd name="T113" fmla="*/ 16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4" h="215">
                  <a:moveTo>
                    <a:pt x="285" y="204"/>
                  </a:moveTo>
                  <a:cubicBezTo>
                    <a:pt x="277" y="199"/>
                    <a:pt x="269" y="195"/>
                    <a:pt x="261" y="190"/>
                  </a:cubicBezTo>
                  <a:cubicBezTo>
                    <a:pt x="264" y="177"/>
                    <a:pt x="266" y="165"/>
                    <a:pt x="266" y="153"/>
                  </a:cubicBezTo>
                  <a:cubicBezTo>
                    <a:pt x="256" y="139"/>
                    <a:pt x="256" y="139"/>
                    <a:pt x="256" y="139"/>
                  </a:cubicBezTo>
                  <a:cubicBezTo>
                    <a:pt x="266" y="133"/>
                    <a:pt x="266" y="133"/>
                    <a:pt x="266" y="133"/>
                  </a:cubicBezTo>
                  <a:cubicBezTo>
                    <a:pt x="264" y="106"/>
                    <a:pt x="255" y="82"/>
                    <a:pt x="242" y="60"/>
                  </a:cubicBezTo>
                  <a:cubicBezTo>
                    <a:pt x="230" y="55"/>
                    <a:pt x="230" y="55"/>
                    <a:pt x="230" y="55"/>
                  </a:cubicBezTo>
                  <a:cubicBezTo>
                    <a:pt x="229" y="43"/>
                    <a:pt x="229" y="43"/>
                    <a:pt x="229" y="43"/>
                  </a:cubicBezTo>
                  <a:cubicBezTo>
                    <a:pt x="217" y="29"/>
                    <a:pt x="203" y="16"/>
                    <a:pt x="187" y="4"/>
                  </a:cubicBezTo>
                  <a:cubicBezTo>
                    <a:pt x="158" y="3"/>
                    <a:pt x="129" y="1"/>
                    <a:pt x="99" y="0"/>
                  </a:cubicBezTo>
                  <a:cubicBezTo>
                    <a:pt x="78" y="24"/>
                    <a:pt x="60" y="48"/>
                    <a:pt x="46" y="73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24" y="121"/>
                    <a:pt x="18" y="158"/>
                    <a:pt x="29" y="197"/>
                  </a:cubicBezTo>
                  <a:cubicBezTo>
                    <a:pt x="21" y="198"/>
                    <a:pt x="13" y="199"/>
                    <a:pt x="5" y="200"/>
                  </a:cubicBezTo>
                  <a:cubicBezTo>
                    <a:pt x="3" y="205"/>
                    <a:pt x="2" y="210"/>
                    <a:pt x="0" y="215"/>
                  </a:cubicBezTo>
                  <a:cubicBezTo>
                    <a:pt x="98" y="215"/>
                    <a:pt x="196" y="215"/>
                    <a:pt x="294" y="215"/>
                  </a:cubicBezTo>
                  <a:cubicBezTo>
                    <a:pt x="291" y="211"/>
                    <a:pt x="288" y="207"/>
                    <a:pt x="285" y="204"/>
                  </a:cubicBezTo>
                  <a:close/>
                  <a:moveTo>
                    <a:pt x="177" y="161"/>
                  </a:moveTo>
                  <a:cubicBezTo>
                    <a:pt x="172" y="167"/>
                    <a:pt x="164" y="171"/>
                    <a:pt x="153" y="173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39" y="184"/>
                    <a:pt x="139" y="184"/>
                    <a:pt x="139" y="184"/>
                  </a:cubicBezTo>
                  <a:cubicBezTo>
                    <a:pt x="139" y="172"/>
                    <a:pt x="139" y="172"/>
                    <a:pt x="139" y="172"/>
                  </a:cubicBezTo>
                  <a:cubicBezTo>
                    <a:pt x="130" y="171"/>
                    <a:pt x="123" y="168"/>
                    <a:pt x="117" y="163"/>
                  </a:cubicBezTo>
                  <a:cubicBezTo>
                    <a:pt x="110" y="157"/>
                    <a:pt x="107" y="147"/>
                    <a:pt x="107" y="133"/>
                  </a:cubicBezTo>
                  <a:cubicBezTo>
                    <a:pt x="107" y="127"/>
                    <a:pt x="107" y="127"/>
                    <a:pt x="107" y="127"/>
                  </a:cubicBezTo>
                  <a:cubicBezTo>
                    <a:pt x="139" y="127"/>
                    <a:pt x="139" y="127"/>
                    <a:pt x="139" y="127"/>
                  </a:cubicBezTo>
                  <a:cubicBezTo>
                    <a:pt x="139" y="135"/>
                    <a:pt x="139" y="135"/>
                    <a:pt x="139" y="135"/>
                  </a:cubicBezTo>
                  <a:cubicBezTo>
                    <a:pt x="139" y="143"/>
                    <a:pt x="139" y="148"/>
                    <a:pt x="140" y="150"/>
                  </a:cubicBezTo>
                  <a:cubicBezTo>
                    <a:pt x="140" y="152"/>
                    <a:pt x="142" y="153"/>
                    <a:pt x="144" y="153"/>
                  </a:cubicBezTo>
                  <a:cubicBezTo>
                    <a:pt x="146" y="153"/>
                    <a:pt x="148" y="153"/>
                    <a:pt x="149" y="151"/>
                  </a:cubicBezTo>
                  <a:cubicBezTo>
                    <a:pt x="150" y="150"/>
                    <a:pt x="150" y="148"/>
                    <a:pt x="150" y="145"/>
                  </a:cubicBezTo>
                  <a:cubicBezTo>
                    <a:pt x="150" y="138"/>
                    <a:pt x="150" y="133"/>
                    <a:pt x="149" y="130"/>
                  </a:cubicBezTo>
                  <a:cubicBezTo>
                    <a:pt x="148" y="127"/>
                    <a:pt x="145" y="123"/>
                    <a:pt x="139" y="120"/>
                  </a:cubicBezTo>
                  <a:cubicBezTo>
                    <a:pt x="129" y="114"/>
                    <a:pt x="123" y="109"/>
                    <a:pt x="119" y="107"/>
                  </a:cubicBezTo>
                  <a:cubicBezTo>
                    <a:pt x="116" y="104"/>
                    <a:pt x="113" y="100"/>
                    <a:pt x="110" y="95"/>
                  </a:cubicBezTo>
                  <a:cubicBezTo>
                    <a:pt x="108" y="90"/>
                    <a:pt x="107" y="84"/>
                    <a:pt x="107" y="77"/>
                  </a:cubicBezTo>
                  <a:cubicBezTo>
                    <a:pt x="107" y="68"/>
                    <a:pt x="109" y="61"/>
                    <a:pt x="115" y="55"/>
                  </a:cubicBezTo>
                  <a:cubicBezTo>
                    <a:pt x="120" y="50"/>
                    <a:pt x="128" y="47"/>
                    <a:pt x="139" y="45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53" y="35"/>
                    <a:pt x="153" y="35"/>
                    <a:pt x="153" y="35"/>
                  </a:cubicBezTo>
                  <a:cubicBezTo>
                    <a:pt x="153" y="45"/>
                    <a:pt x="153" y="45"/>
                    <a:pt x="153" y="45"/>
                  </a:cubicBezTo>
                  <a:cubicBezTo>
                    <a:pt x="163" y="47"/>
                    <a:pt x="170" y="50"/>
                    <a:pt x="175" y="55"/>
                  </a:cubicBezTo>
                  <a:cubicBezTo>
                    <a:pt x="180" y="60"/>
                    <a:pt x="182" y="68"/>
                    <a:pt x="182" y="77"/>
                  </a:cubicBezTo>
                  <a:cubicBezTo>
                    <a:pt x="182" y="78"/>
                    <a:pt x="182" y="80"/>
                    <a:pt x="182" y="83"/>
                  </a:cubicBezTo>
                  <a:cubicBezTo>
                    <a:pt x="150" y="83"/>
                    <a:pt x="150" y="83"/>
                    <a:pt x="150" y="83"/>
                  </a:cubicBezTo>
                  <a:cubicBezTo>
                    <a:pt x="150" y="78"/>
                    <a:pt x="150" y="78"/>
                    <a:pt x="150" y="78"/>
                  </a:cubicBezTo>
                  <a:cubicBezTo>
                    <a:pt x="150" y="72"/>
                    <a:pt x="150" y="68"/>
                    <a:pt x="149" y="67"/>
                  </a:cubicBezTo>
                  <a:cubicBezTo>
                    <a:pt x="149" y="65"/>
                    <a:pt x="147" y="64"/>
                    <a:pt x="145" y="64"/>
                  </a:cubicBezTo>
                  <a:cubicBezTo>
                    <a:pt x="143" y="64"/>
                    <a:pt x="141" y="65"/>
                    <a:pt x="140" y="66"/>
                  </a:cubicBezTo>
                  <a:cubicBezTo>
                    <a:pt x="139" y="68"/>
                    <a:pt x="139" y="70"/>
                    <a:pt x="139" y="73"/>
                  </a:cubicBezTo>
                  <a:cubicBezTo>
                    <a:pt x="139" y="78"/>
                    <a:pt x="140" y="81"/>
                    <a:pt x="142" y="83"/>
                  </a:cubicBezTo>
                  <a:cubicBezTo>
                    <a:pt x="144" y="85"/>
                    <a:pt x="149" y="89"/>
                    <a:pt x="159" y="95"/>
                  </a:cubicBezTo>
                  <a:cubicBezTo>
                    <a:pt x="167" y="100"/>
                    <a:pt x="172" y="103"/>
                    <a:pt x="175" y="106"/>
                  </a:cubicBezTo>
                  <a:cubicBezTo>
                    <a:pt x="178" y="109"/>
                    <a:pt x="180" y="112"/>
                    <a:pt x="182" y="117"/>
                  </a:cubicBezTo>
                  <a:cubicBezTo>
                    <a:pt x="184" y="122"/>
                    <a:pt x="185" y="127"/>
                    <a:pt x="185" y="134"/>
                  </a:cubicBezTo>
                  <a:cubicBezTo>
                    <a:pt x="185" y="146"/>
                    <a:pt x="183" y="154"/>
                    <a:pt x="177" y="1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5" name="Freeform 15"/>
          <p:cNvSpPr>
            <a:spLocks noEditPoints="1"/>
          </p:cNvSpPr>
          <p:nvPr/>
        </p:nvSpPr>
        <p:spPr bwMode="auto">
          <a:xfrm>
            <a:off x="4986487" y="6305805"/>
            <a:ext cx="307082" cy="245880"/>
          </a:xfrm>
          <a:custGeom>
            <a:avLst/>
            <a:gdLst>
              <a:gd name="T0" fmla="*/ 93 w 341"/>
              <a:gd name="T1" fmla="*/ 57 h 272"/>
              <a:gd name="T2" fmla="*/ 318 w 341"/>
              <a:gd name="T3" fmla="*/ 57 h 272"/>
              <a:gd name="T4" fmla="*/ 327 w 341"/>
              <a:gd name="T5" fmla="*/ 59 h 272"/>
              <a:gd name="T6" fmla="*/ 205 w 341"/>
              <a:gd name="T7" fmla="*/ 152 h 272"/>
              <a:gd name="T8" fmla="*/ 82 w 341"/>
              <a:gd name="T9" fmla="*/ 60 h 272"/>
              <a:gd name="T10" fmla="*/ 93 w 341"/>
              <a:gd name="T11" fmla="*/ 57 h 272"/>
              <a:gd name="T12" fmla="*/ 51 w 341"/>
              <a:gd name="T13" fmla="*/ 131 h 272"/>
              <a:gd name="T14" fmla="*/ 58 w 341"/>
              <a:gd name="T15" fmla="*/ 153 h 272"/>
              <a:gd name="T16" fmla="*/ 70 w 341"/>
              <a:gd name="T17" fmla="*/ 153 h 272"/>
              <a:gd name="T18" fmla="*/ 70 w 341"/>
              <a:gd name="T19" fmla="*/ 185 h 272"/>
              <a:gd name="T20" fmla="*/ 0 w 341"/>
              <a:gd name="T21" fmla="*/ 185 h 272"/>
              <a:gd name="T22" fmla="*/ 7 w 341"/>
              <a:gd name="T23" fmla="*/ 207 h 272"/>
              <a:gd name="T24" fmla="*/ 70 w 341"/>
              <a:gd name="T25" fmla="*/ 207 h 272"/>
              <a:gd name="T26" fmla="*/ 71 w 341"/>
              <a:gd name="T27" fmla="*/ 214 h 272"/>
              <a:gd name="T28" fmla="*/ 163 w 341"/>
              <a:gd name="T29" fmla="*/ 147 h 272"/>
              <a:gd name="T30" fmla="*/ 70 w 341"/>
              <a:gd name="T31" fmla="*/ 78 h 272"/>
              <a:gd name="T32" fmla="*/ 70 w 341"/>
              <a:gd name="T33" fmla="*/ 80 h 272"/>
              <a:gd name="T34" fmla="*/ 70 w 341"/>
              <a:gd name="T35" fmla="*/ 131 h 272"/>
              <a:gd name="T36" fmla="*/ 51 w 341"/>
              <a:gd name="T37" fmla="*/ 131 h 272"/>
              <a:gd name="T38" fmla="*/ 46 w 341"/>
              <a:gd name="T39" fmla="*/ 250 h 272"/>
              <a:gd name="T40" fmla="*/ 198 w 341"/>
              <a:gd name="T41" fmla="*/ 250 h 272"/>
              <a:gd name="T42" fmla="*/ 203 w 341"/>
              <a:gd name="T43" fmla="*/ 272 h 272"/>
              <a:gd name="T44" fmla="*/ 51 w 341"/>
              <a:gd name="T45" fmla="*/ 272 h 272"/>
              <a:gd name="T46" fmla="*/ 46 w 341"/>
              <a:gd name="T47" fmla="*/ 250 h 272"/>
              <a:gd name="T48" fmla="*/ 111 w 341"/>
              <a:gd name="T49" fmla="*/ 0 h 272"/>
              <a:gd name="T50" fmla="*/ 264 w 341"/>
              <a:gd name="T51" fmla="*/ 0 h 272"/>
              <a:gd name="T52" fmla="*/ 269 w 341"/>
              <a:gd name="T53" fmla="*/ 21 h 272"/>
              <a:gd name="T54" fmla="*/ 198 w 341"/>
              <a:gd name="T55" fmla="*/ 21 h 272"/>
              <a:gd name="T56" fmla="*/ 203 w 341"/>
              <a:gd name="T57" fmla="*/ 41 h 272"/>
              <a:gd name="T58" fmla="*/ 29 w 341"/>
              <a:gd name="T59" fmla="*/ 41 h 272"/>
              <a:gd name="T60" fmla="*/ 23 w 341"/>
              <a:gd name="T61" fmla="*/ 17 h 272"/>
              <a:gd name="T62" fmla="*/ 115 w 341"/>
              <a:gd name="T63" fmla="*/ 17 h 272"/>
              <a:gd name="T64" fmla="*/ 111 w 341"/>
              <a:gd name="T65" fmla="*/ 0 h 272"/>
              <a:gd name="T66" fmla="*/ 341 w 341"/>
              <a:gd name="T67" fmla="*/ 75 h 272"/>
              <a:gd name="T68" fmla="*/ 249 w 341"/>
              <a:gd name="T69" fmla="*/ 146 h 272"/>
              <a:gd name="T70" fmla="*/ 340 w 341"/>
              <a:gd name="T71" fmla="*/ 213 h 272"/>
              <a:gd name="T72" fmla="*/ 341 w 341"/>
              <a:gd name="T73" fmla="*/ 206 h 272"/>
              <a:gd name="T74" fmla="*/ 341 w 341"/>
              <a:gd name="T75" fmla="*/ 80 h 272"/>
              <a:gd name="T76" fmla="*/ 341 w 341"/>
              <a:gd name="T77" fmla="*/ 75 h 272"/>
              <a:gd name="T78" fmla="*/ 325 w 341"/>
              <a:gd name="T79" fmla="*/ 228 h 272"/>
              <a:gd name="T80" fmla="*/ 318 w 341"/>
              <a:gd name="T81" fmla="*/ 229 h 272"/>
              <a:gd name="T82" fmla="*/ 93 w 341"/>
              <a:gd name="T83" fmla="*/ 229 h 272"/>
              <a:gd name="T84" fmla="*/ 88 w 341"/>
              <a:gd name="T85" fmla="*/ 229 h 272"/>
              <a:gd name="T86" fmla="*/ 181 w 341"/>
              <a:gd name="T87" fmla="*/ 161 h 272"/>
              <a:gd name="T88" fmla="*/ 199 w 341"/>
              <a:gd name="T89" fmla="*/ 174 h 272"/>
              <a:gd name="T90" fmla="*/ 206 w 341"/>
              <a:gd name="T91" fmla="*/ 179 h 272"/>
              <a:gd name="T92" fmla="*/ 212 w 341"/>
              <a:gd name="T93" fmla="*/ 174 h 272"/>
              <a:gd name="T94" fmla="*/ 231 w 341"/>
              <a:gd name="T95" fmla="*/ 160 h 272"/>
              <a:gd name="T96" fmla="*/ 325 w 341"/>
              <a:gd name="T97" fmla="*/ 22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41" h="272">
                <a:moveTo>
                  <a:pt x="93" y="57"/>
                </a:moveTo>
                <a:cubicBezTo>
                  <a:pt x="318" y="57"/>
                  <a:pt x="318" y="57"/>
                  <a:pt x="318" y="57"/>
                </a:cubicBezTo>
                <a:cubicBezTo>
                  <a:pt x="321" y="57"/>
                  <a:pt x="324" y="58"/>
                  <a:pt x="327" y="59"/>
                </a:cubicBezTo>
                <a:cubicBezTo>
                  <a:pt x="205" y="152"/>
                  <a:pt x="205" y="152"/>
                  <a:pt x="205" y="152"/>
                </a:cubicBezTo>
                <a:cubicBezTo>
                  <a:pt x="82" y="60"/>
                  <a:pt x="82" y="60"/>
                  <a:pt x="82" y="60"/>
                </a:cubicBezTo>
                <a:cubicBezTo>
                  <a:pt x="85" y="58"/>
                  <a:pt x="89" y="57"/>
                  <a:pt x="93" y="57"/>
                </a:cubicBezTo>
                <a:close/>
                <a:moveTo>
                  <a:pt x="51" y="131"/>
                </a:moveTo>
                <a:cubicBezTo>
                  <a:pt x="58" y="153"/>
                  <a:pt x="58" y="153"/>
                  <a:pt x="58" y="153"/>
                </a:cubicBezTo>
                <a:cubicBezTo>
                  <a:pt x="70" y="153"/>
                  <a:pt x="70" y="153"/>
                  <a:pt x="70" y="153"/>
                </a:cubicBezTo>
                <a:cubicBezTo>
                  <a:pt x="70" y="185"/>
                  <a:pt x="70" y="185"/>
                  <a:pt x="70" y="185"/>
                </a:cubicBezTo>
                <a:cubicBezTo>
                  <a:pt x="0" y="185"/>
                  <a:pt x="0" y="185"/>
                  <a:pt x="0" y="185"/>
                </a:cubicBezTo>
                <a:cubicBezTo>
                  <a:pt x="7" y="207"/>
                  <a:pt x="7" y="207"/>
                  <a:pt x="7" y="207"/>
                </a:cubicBezTo>
                <a:cubicBezTo>
                  <a:pt x="70" y="207"/>
                  <a:pt x="70" y="207"/>
                  <a:pt x="70" y="207"/>
                </a:cubicBezTo>
                <a:cubicBezTo>
                  <a:pt x="70" y="209"/>
                  <a:pt x="70" y="212"/>
                  <a:pt x="71" y="214"/>
                </a:cubicBezTo>
                <a:cubicBezTo>
                  <a:pt x="163" y="147"/>
                  <a:pt x="163" y="147"/>
                  <a:pt x="163" y="147"/>
                </a:cubicBezTo>
                <a:cubicBezTo>
                  <a:pt x="70" y="78"/>
                  <a:pt x="70" y="78"/>
                  <a:pt x="70" y="78"/>
                </a:cubicBezTo>
                <a:cubicBezTo>
                  <a:pt x="70" y="78"/>
                  <a:pt x="70" y="79"/>
                  <a:pt x="70" y="80"/>
                </a:cubicBezTo>
                <a:cubicBezTo>
                  <a:pt x="70" y="131"/>
                  <a:pt x="70" y="131"/>
                  <a:pt x="70" y="131"/>
                </a:cubicBezTo>
                <a:cubicBezTo>
                  <a:pt x="51" y="131"/>
                  <a:pt x="51" y="131"/>
                  <a:pt x="51" y="131"/>
                </a:cubicBezTo>
                <a:close/>
                <a:moveTo>
                  <a:pt x="46" y="250"/>
                </a:moveTo>
                <a:cubicBezTo>
                  <a:pt x="198" y="250"/>
                  <a:pt x="198" y="250"/>
                  <a:pt x="198" y="250"/>
                </a:cubicBezTo>
                <a:cubicBezTo>
                  <a:pt x="203" y="272"/>
                  <a:pt x="203" y="272"/>
                  <a:pt x="203" y="272"/>
                </a:cubicBezTo>
                <a:cubicBezTo>
                  <a:pt x="51" y="272"/>
                  <a:pt x="51" y="272"/>
                  <a:pt x="51" y="272"/>
                </a:cubicBezTo>
                <a:cubicBezTo>
                  <a:pt x="46" y="250"/>
                  <a:pt x="46" y="250"/>
                  <a:pt x="46" y="250"/>
                </a:cubicBezTo>
                <a:close/>
                <a:moveTo>
                  <a:pt x="111" y="0"/>
                </a:moveTo>
                <a:cubicBezTo>
                  <a:pt x="264" y="0"/>
                  <a:pt x="264" y="0"/>
                  <a:pt x="264" y="0"/>
                </a:cubicBezTo>
                <a:cubicBezTo>
                  <a:pt x="269" y="21"/>
                  <a:pt x="269" y="21"/>
                  <a:pt x="269" y="21"/>
                </a:cubicBezTo>
                <a:cubicBezTo>
                  <a:pt x="198" y="21"/>
                  <a:pt x="198" y="21"/>
                  <a:pt x="198" y="21"/>
                </a:cubicBezTo>
                <a:cubicBezTo>
                  <a:pt x="203" y="41"/>
                  <a:pt x="203" y="41"/>
                  <a:pt x="203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3" y="17"/>
                  <a:pt x="23" y="17"/>
                  <a:pt x="23" y="17"/>
                </a:cubicBezTo>
                <a:cubicBezTo>
                  <a:pt x="115" y="17"/>
                  <a:pt x="115" y="17"/>
                  <a:pt x="115" y="17"/>
                </a:cubicBezTo>
                <a:cubicBezTo>
                  <a:pt x="111" y="0"/>
                  <a:pt x="111" y="0"/>
                  <a:pt x="111" y="0"/>
                </a:cubicBezTo>
                <a:close/>
                <a:moveTo>
                  <a:pt x="341" y="75"/>
                </a:moveTo>
                <a:cubicBezTo>
                  <a:pt x="249" y="146"/>
                  <a:pt x="249" y="146"/>
                  <a:pt x="249" y="146"/>
                </a:cubicBezTo>
                <a:cubicBezTo>
                  <a:pt x="340" y="213"/>
                  <a:pt x="340" y="213"/>
                  <a:pt x="340" y="213"/>
                </a:cubicBezTo>
                <a:cubicBezTo>
                  <a:pt x="341" y="211"/>
                  <a:pt x="341" y="209"/>
                  <a:pt x="341" y="206"/>
                </a:cubicBezTo>
                <a:cubicBezTo>
                  <a:pt x="341" y="80"/>
                  <a:pt x="341" y="80"/>
                  <a:pt x="341" y="80"/>
                </a:cubicBezTo>
                <a:cubicBezTo>
                  <a:pt x="341" y="78"/>
                  <a:pt x="341" y="77"/>
                  <a:pt x="341" y="75"/>
                </a:cubicBezTo>
                <a:close/>
                <a:moveTo>
                  <a:pt x="325" y="228"/>
                </a:moveTo>
                <a:cubicBezTo>
                  <a:pt x="323" y="229"/>
                  <a:pt x="321" y="229"/>
                  <a:pt x="318" y="229"/>
                </a:cubicBezTo>
                <a:cubicBezTo>
                  <a:pt x="93" y="229"/>
                  <a:pt x="93" y="229"/>
                  <a:pt x="93" y="229"/>
                </a:cubicBezTo>
                <a:cubicBezTo>
                  <a:pt x="91" y="229"/>
                  <a:pt x="90" y="229"/>
                  <a:pt x="88" y="229"/>
                </a:cubicBezTo>
                <a:cubicBezTo>
                  <a:pt x="181" y="161"/>
                  <a:pt x="181" y="161"/>
                  <a:pt x="181" y="161"/>
                </a:cubicBezTo>
                <a:cubicBezTo>
                  <a:pt x="199" y="174"/>
                  <a:pt x="199" y="174"/>
                  <a:pt x="199" y="174"/>
                </a:cubicBezTo>
                <a:cubicBezTo>
                  <a:pt x="206" y="179"/>
                  <a:pt x="206" y="179"/>
                  <a:pt x="206" y="179"/>
                </a:cubicBezTo>
                <a:cubicBezTo>
                  <a:pt x="212" y="174"/>
                  <a:pt x="212" y="174"/>
                  <a:pt x="212" y="174"/>
                </a:cubicBezTo>
                <a:cubicBezTo>
                  <a:pt x="231" y="160"/>
                  <a:pt x="231" y="160"/>
                  <a:pt x="231" y="160"/>
                </a:cubicBezTo>
                <a:lnTo>
                  <a:pt x="325" y="22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46" name="Freeform 17"/>
          <p:cNvSpPr>
            <a:spLocks noEditPoints="1"/>
          </p:cNvSpPr>
          <p:nvPr/>
        </p:nvSpPr>
        <p:spPr bwMode="auto">
          <a:xfrm>
            <a:off x="6261317" y="6299083"/>
            <a:ext cx="310132" cy="259324"/>
          </a:xfrm>
          <a:custGeom>
            <a:avLst/>
            <a:gdLst>
              <a:gd name="T0" fmla="*/ 80 w 349"/>
              <a:gd name="T1" fmla="*/ 247 h 290"/>
              <a:gd name="T2" fmla="*/ 111 w 349"/>
              <a:gd name="T3" fmla="*/ 247 h 290"/>
              <a:gd name="T4" fmla="*/ 111 w 349"/>
              <a:gd name="T5" fmla="*/ 232 h 290"/>
              <a:gd name="T6" fmla="*/ 153 w 349"/>
              <a:gd name="T7" fmla="*/ 232 h 290"/>
              <a:gd name="T8" fmla="*/ 153 w 349"/>
              <a:gd name="T9" fmla="*/ 44 h 290"/>
              <a:gd name="T10" fmla="*/ 76 w 349"/>
              <a:gd name="T11" fmla="*/ 61 h 290"/>
              <a:gd name="T12" fmla="*/ 78 w 349"/>
              <a:gd name="T13" fmla="*/ 69 h 290"/>
              <a:gd name="T14" fmla="*/ 76 w 349"/>
              <a:gd name="T15" fmla="*/ 77 h 290"/>
              <a:gd name="T16" fmla="*/ 121 w 349"/>
              <a:gd name="T17" fmla="*/ 155 h 290"/>
              <a:gd name="T18" fmla="*/ 125 w 349"/>
              <a:gd name="T19" fmla="*/ 155 h 290"/>
              <a:gd name="T20" fmla="*/ 2 w 349"/>
              <a:gd name="T21" fmla="*/ 155 h 290"/>
              <a:gd name="T22" fmla="*/ 6 w 349"/>
              <a:gd name="T23" fmla="*/ 155 h 290"/>
              <a:gd name="T24" fmla="*/ 6 w 349"/>
              <a:gd name="T25" fmla="*/ 155 h 290"/>
              <a:gd name="T26" fmla="*/ 52 w 349"/>
              <a:gd name="T27" fmla="*/ 77 h 290"/>
              <a:gd name="T28" fmla="*/ 50 w 349"/>
              <a:gd name="T29" fmla="*/ 69 h 290"/>
              <a:gd name="T30" fmla="*/ 62 w 349"/>
              <a:gd name="T31" fmla="*/ 55 h 290"/>
              <a:gd name="T32" fmla="*/ 62 w 349"/>
              <a:gd name="T33" fmla="*/ 51 h 290"/>
              <a:gd name="T34" fmla="*/ 155 w 349"/>
              <a:gd name="T35" fmla="*/ 17 h 290"/>
              <a:gd name="T36" fmla="*/ 170 w 349"/>
              <a:gd name="T37" fmla="*/ 2 h 290"/>
              <a:gd name="T38" fmla="*/ 190 w 349"/>
              <a:gd name="T39" fmla="*/ 9 h 290"/>
              <a:gd name="T40" fmla="*/ 288 w 349"/>
              <a:gd name="T41" fmla="*/ 1 h 290"/>
              <a:gd name="T42" fmla="*/ 290 w 349"/>
              <a:gd name="T43" fmla="*/ 4 h 290"/>
              <a:gd name="T44" fmla="*/ 302 w 349"/>
              <a:gd name="T45" fmla="*/ 18 h 290"/>
              <a:gd name="T46" fmla="*/ 300 w 349"/>
              <a:gd name="T47" fmla="*/ 26 h 290"/>
              <a:gd name="T48" fmla="*/ 344 w 349"/>
              <a:gd name="T49" fmla="*/ 104 h 290"/>
              <a:gd name="T50" fmla="*/ 349 w 349"/>
              <a:gd name="T51" fmla="*/ 104 h 290"/>
              <a:gd name="T52" fmla="*/ 226 w 349"/>
              <a:gd name="T53" fmla="*/ 104 h 290"/>
              <a:gd name="T54" fmla="*/ 230 w 349"/>
              <a:gd name="T55" fmla="*/ 104 h 290"/>
              <a:gd name="T56" fmla="*/ 230 w 349"/>
              <a:gd name="T57" fmla="*/ 104 h 290"/>
              <a:gd name="T58" fmla="*/ 276 w 349"/>
              <a:gd name="T59" fmla="*/ 26 h 290"/>
              <a:gd name="T60" fmla="*/ 273 w 349"/>
              <a:gd name="T61" fmla="*/ 18 h 290"/>
              <a:gd name="T62" fmla="*/ 274 w 349"/>
              <a:gd name="T63" fmla="*/ 17 h 290"/>
              <a:gd name="T64" fmla="*/ 196 w 349"/>
              <a:gd name="T65" fmla="*/ 34 h 290"/>
              <a:gd name="T66" fmla="*/ 196 w 349"/>
              <a:gd name="T67" fmla="*/ 232 h 290"/>
              <a:gd name="T68" fmla="*/ 235 w 349"/>
              <a:gd name="T69" fmla="*/ 232 h 290"/>
              <a:gd name="T70" fmla="*/ 235 w 349"/>
              <a:gd name="T71" fmla="*/ 247 h 290"/>
              <a:gd name="T72" fmla="*/ 265 w 349"/>
              <a:gd name="T73" fmla="*/ 247 h 290"/>
              <a:gd name="T74" fmla="*/ 265 w 349"/>
              <a:gd name="T75" fmla="*/ 290 h 290"/>
              <a:gd name="T76" fmla="*/ 80 w 349"/>
              <a:gd name="T77" fmla="*/ 290 h 290"/>
              <a:gd name="T78" fmla="*/ 80 w 349"/>
              <a:gd name="T79" fmla="*/ 247 h 290"/>
              <a:gd name="T80" fmla="*/ 292 w 349"/>
              <a:gd name="T81" fmla="*/ 32 h 290"/>
              <a:gd name="T82" fmla="*/ 288 w 349"/>
              <a:gd name="T83" fmla="*/ 33 h 290"/>
              <a:gd name="T84" fmla="*/ 284 w 349"/>
              <a:gd name="T85" fmla="*/ 32 h 290"/>
              <a:gd name="T86" fmla="*/ 241 w 349"/>
              <a:gd name="T87" fmla="*/ 104 h 290"/>
              <a:gd name="T88" fmla="*/ 333 w 349"/>
              <a:gd name="T89" fmla="*/ 104 h 290"/>
              <a:gd name="T90" fmla="*/ 292 w 349"/>
              <a:gd name="T91" fmla="*/ 32 h 290"/>
              <a:gd name="T92" fmla="*/ 68 w 349"/>
              <a:gd name="T93" fmla="*/ 83 h 290"/>
              <a:gd name="T94" fmla="*/ 64 w 349"/>
              <a:gd name="T95" fmla="*/ 83 h 290"/>
              <a:gd name="T96" fmla="*/ 60 w 349"/>
              <a:gd name="T97" fmla="*/ 83 h 290"/>
              <a:gd name="T98" fmla="*/ 17 w 349"/>
              <a:gd name="T99" fmla="*/ 155 h 290"/>
              <a:gd name="T100" fmla="*/ 110 w 349"/>
              <a:gd name="T101" fmla="*/ 155 h 290"/>
              <a:gd name="T102" fmla="*/ 68 w 349"/>
              <a:gd name="T103" fmla="*/ 83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49" h="290">
                <a:moveTo>
                  <a:pt x="80" y="247"/>
                </a:moveTo>
                <a:cubicBezTo>
                  <a:pt x="111" y="247"/>
                  <a:pt x="111" y="247"/>
                  <a:pt x="111" y="247"/>
                </a:cubicBezTo>
                <a:cubicBezTo>
                  <a:pt x="111" y="232"/>
                  <a:pt x="111" y="232"/>
                  <a:pt x="111" y="232"/>
                </a:cubicBezTo>
                <a:cubicBezTo>
                  <a:pt x="153" y="232"/>
                  <a:pt x="153" y="232"/>
                  <a:pt x="153" y="232"/>
                </a:cubicBezTo>
                <a:cubicBezTo>
                  <a:pt x="153" y="44"/>
                  <a:pt x="153" y="44"/>
                  <a:pt x="153" y="44"/>
                </a:cubicBezTo>
                <a:cubicBezTo>
                  <a:pt x="76" y="61"/>
                  <a:pt x="76" y="61"/>
                  <a:pt x="76" y="61"/>
                </a:cubicBezTo>
                <a:cubicBezTo>
                  <a:pt x="78" y="63"/>
                  <a:pt x="78" y="66"/>
                  <a:pt x="78" y="69"/>
                </a:cubicBezTo>
                <a:cubicBezTo>
                  <a:pt x="78" y="72"/>
                  <a:pt x="78" y="75"/>
                  <a:pt x="76" y="77"/>
                </a:cubicBezTo>
                <a:cubicBezTo>
                  <a:pt x="121" y="155"/>
                  <a:pt x="121" y="155"/>
                  <a:pt x="121" y="155"/>
                </a:cubicBezTo>
                <a:cubicBezTo>
                  <a:pt x="125" y="155"/>
                  <a:pt x="125" y="155"/>
                  <a:pt x="125" y="155"/>
                </a:cubicBezTo>
                <a:cubicBezTo>
                  <a:pt x="123" y="201"/>
                  <a:pt x="0" y="200"/>
                  <a:pt x="2" y="155"/>
                </a:cubicBezTo>
                <a:cubicBezTo>
                  <a:pt x="6" y="155"/>
                  <a:pt x="6" y="155"/>
                  <a:pt x="6" y="155"/>
                </a:cubicBezTo>
                <a:cubicBezTo>
                  <a:pt x="6" y="155"/>
                  <a:pt x="6" y="155"/>
                  <a:pt x="6" y="155"/>
                </a:cubicBezTo>
                <a:cubicBezTo>
                  <a:pt x="52" y="77"/>
                  <a:pt x="52" y="77"/>
                  <a:pt x="52" y="77"/>
                </a:cubicBezTo>
                <a:cubicBezTo>
                  <a:pt x="51" y="75"/>
                  <a:pt x="50" y="72"/>
                  <a:pt x="50" y="69"/>
                </a:cubicBezTo>
                <a:cubicBezTo>
                  <a:pt x="50" y="62"/>
                  <a:pt x="55" y="56"/>
                  <a:pt x="62" y="55"/>
                </a:cubicBezTo>
                <a:cubicBezTo>
                  <a:pt x="62" y="51"/>
                  <a:pt x="62" y="51"/>
                  <a:pt x="62" y="51"/>
                </a:cubicBezTo>
                <a:cubicBezTo>
                  <a:pt x="155" y="17"/>
                  <a:pt x="155" y="17"/>
                  <a:pt x="155" y="17"/>
                </a:cubicBezTo>
                <a:cubicBezTo>
                  <a:pt x="156" y="10"/>
                  <a:pt x="162" y="4"/>
                  <a:pt x="170" y="2"/>
                </a:cubicBezTo>
                <a:cubicBezTo>
                  <a:pt x="178" y="0"/>
                  <a:pt x="186" y="3"/>
                  <a:pt x="190" y="9"/>
                </a:cubicBezTo>
                <a:cubicBezTo>
                  <a:pt x="288" y="1"/>
                  <a:pt x="288" y="1"/>
                  <a:pt x="288" y="1"/>
                </a:cubicBezTo>
                <a:cubicBezTo>
                  <a:pt x="290" y="4"/>
                  <a:pt x="290" y="4"/>
                  <a:pt x="290" y="4"/>
                </a:cubicBezTo>
                <a:cubicBezTo>
                  <a:pt x="297" y="5"/>
                  <a:pt x="302" y="11"/>
                  <a:pt x="302" y="18"/>
                </a:cubicBezTo>
                <a:cubicBezTo>
                  <a:pt x="302" y="21"/>
                  <a:pt x="301" y="24"/>
                  <a:pt x="300" y="26"/>
                </a:cubicBezTo>
                <a:cubicBezTo>
                  <a:pt x="344" y="104"/>
                  <a:pt x="344" y="104"/>
                  <a:pt x="344" y="104"/>
                </a:cubicBezTo>
                <a:cubicBezTo>
                  <a:pt x="349" y="104"/>
                  <a:pt x="349" y="104"/>
                  <a:pt x="349" y="104"/>
                </a:cubicBezTo>
                <a:cubicBezTo>
                  <a:pt x="347" y="150"/>
                  <a:pt x="224" y="150"/>
                  <a:pt x="226" y="104"/>
                </a:cubicBezTo>
                <a:cubicBezTo>
                  <a:pt x="230" y="104"/>
                  <a:pt x="230" y="104"/>
                  <a:pt x="230" y="104"/>
                </a:cubicBezTo>
                <a:cubicBezTo>
                  <a:pt x="230" y="104"/>
                  <a:pt x="230" y="104"/>
                  <a:pt x="230" y="104"/>
                </a:cubicBezTo>
                <a:cubicBezTo>
                  <a:pt x="276" y="26"/>
                  <a:pt x="276" y="26"/>
                  <a:pt x="276" y="26"/>
                </a:cubicBezTo>
                <a:cubicBezTo>
                  <a:pt x="274" y="24"/>
                  <a:pt x="273" y="21"/>
                  <a:pt x="273" y="18"/>
                </a:cubicBezTo>
                <a:cubicBezTo>
                  <a:pt x="273" y="18"/>
                  <a:pt x="273" y="17"/>
                  <a:pt x="274" y="17"/>
                </a:cubicBezTo>
                <a:cubicBezTo>
                  <a:pt x="196" y="34"/>
                  <a:pt x="196" y="34"/>
                  <a:pt x="196" y="34"/>
                </a:cubicBezTo>
                <a:cubicBezTo>
                  <a:pt x="196" y="232"/>
                  <a:pt x="196" y="232"/>
                  <a:pt x="196" y="232"/>
                </a:cubicBezTo>
                <a:cubicBezTo>
                  <a:pt x="235" y="232"/>
                  <a:pt x="235" y="232"/>
                  <a:pt x="235" y="232"/>
                </a:cubicBezTo>
                <a:cubicBezTo>
                  <a:pt x="235" y="247"/>
                  <a:pt x="235" y="247"/>
                  <a:pt x="235" y="247"/>
                </a:cubicBezTo>
                <a:cubicBezTo>
                  <a:pt x="265" y="247"/>
                  <a:pt x="265" y="247"/>
                  <a:pt x="265" y="247"/>
                </a:cubicBezTo>
                <a:cubicBezTo>
                  <a:pt x="265" y="290"/>
                  <a:pt x="265" y="290"/>
                  <a:pt x="265" y="290"/>
                </a:cubicBezTo>
                <a:cubicBezTo>
                  <a:pt x="80" y="290"/>
                  <a:pt x="80" y="290"/>
                  <a:pt x="80" y="290"/>
                </a:cubicBezTo>
                <a:cubicBezTo>
                  <a:pt x="80" y="247"/>
                  <a:pt x="80" y="247"/>
                  <a:pt x="80" y="247"/>
                </a:cubicBezTo>
                <a:close/>
                <a:moveTo>
                  <a:pt x="292" y="32"/>
                </a:moveTo>
                <a:cubicBezTo>
                  <a:pt x="291" y="32"/>
                  <a:pt x="289" y="33"/>
                  <a:pt x="288" y="33"/>
                </a:cubicBezTo>
                <a:cubicBezTo>
                  <a:pt x="286" y="33"/>
                  <a:pt x="285" y="32"/>
                  <a:pt x="284" y="32"/>
                </a:cubicBezTo>
                <a:cubicBezTo>
                  <a:pt x="241" y="104"/>
                  <a:pt x="241" y="104"/>
                  <a:pt x="241" y="104"/>
                </a:cubicBezTo>
                <a:cubicBezTo>
                  <a:pt x="333" y="104"/>
                  <a:pt x="333" y="104"/>
                  <a:pt x="333" y="104"/>
                </a:cubicBezTo>
                <a:cubicBezTo>
                  <a:pt x="292" y="32"/>
                  <a:pt x="292" y="32"/>
                  <a:pt x="292" y="32"/>
                </a:cubicBezTo>
                <a:close/>
                <a:moveTo>
                  <a:pt x="68" y="83"/>
                </a:moveTo>
                <a:cubicBezTo>
                  <a:pt x="67" y="83"/>
                  <a:pt x="65" y="83"/>
                  <a:pt x="64" y="83"/>
                </a:cubicBezTo>
                <a:cubicBezTo>
                  <a:pt x="63" y="83"/>
                  <a:pt x="61" y="83"/>
                  <a:pt x="60" y="83"/>
                </a:cubicBezTo>
                <a:cubicBezTo>
                  <a:pt x="17" y="155"/>
                  <a:pt x="17" y="155"/>
                  <a:pt x="17" y="155"/>
                </a:cubicBezTo>
                <a:cubicBezTo>
                  <a:pt x="110" y="155"/>
                  <a:pt x="110" y="155"/>
                  <a:pt x="110" y="155"/>
                </a:cubicBezTo>
                <a:lnTo>
                  <a:pt x="68" y="8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7497228" y="6320887"/>
            <a:ext cx="315952" cy="215716"/>
            <a:chOff x="4913498" y="4006828"/>
            <a:chExt cx="359542" cy="245478"/>
          </a:xfrm>
          <a:solidFill>
            <a:schemeClr val="bg1">
              <a:lumMod val="65000"/>
            </a:schemeClr>
          </a:solidFill>
        </p:grpSpPr>
        <p:sp>
          <p:nvSpPr>
            <p:cNvPr id="48" name="任意多边形 47"/>
            <p:cNvSpPr/>
            <p:nvPr/>
          </p:nvSpPr>
          <p:spPr bwMode="auto">
            <a:xfrm>
              <a:off x="4956891" y="4126421"/>
              <a:ext cx="251679" cy="37860"/>
            </a:xfrm>
            <a:custGeom>
              <a:avLst/>
              <a:gdLst>
                <a:gd name="connsiteX0" fmla="*/ 251679 w 251679"/>
                <a:gd name="connsiteY0" fmla="*/ 1038 h 37860"/>
                <a:gd name="connsiteX1" fmla="*/ 189689 w 251679"/>
                <a:gd name="connsiteY1" fmla="*/ 37860 h 37860"/>
                <a:gd name="connsiteX2" fmla="*/ 251679 w 251679"/>
                <a:gd name="connsiteY2" fmla="*/ 1038 h 37860"/>
                <a:gd name="connsiteX3" fmla="*/ 63229 w 251679"/>
                <a:gd name="connsiteY3" fmla="*/ 1038 h 37860"/>
                <a:gd name="connsiteX4" fmla="*/ 0 w 251679"/>
                <a:gd name="connsiteY4" fmla="*/ 37860 h 37860"/>
                <a:gd name="connsiteX5" fmla="*/ 63229 w 251679"/>
                <a:gd name="connsiteY5" fmla="*/ 1038 h 3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679" h="37860">
                  <a:moveTo>
                    <a:pt x="251679" y="1038"/>
                  </a:moveTo>
                  <a:cubicBezTo>
                    <a:pt x="223784" y="9221"/>
                    <a:pt x="204154" y="22518"/>
                    <a:pt x="189689" y="37860"/>
                  </a:cubicBezTo>
                  <a:cubicBezTo>
                    <a:pt x="191756" y="4107"/>
                    <a:pt x="224817" y="-3053"/>
                    <a:pt x="251679" y="1038"/>
                  </a:cubicBezTo>
                  <a:close/>
                  <a:moveTo>
                    <a:pt x="63229" y="1038"/>
                  </a:moveTo>
                  <a:cubicBezTo>
                    <a:pt x="34206" y="9221"/>
                    <a:pt x="15548" y="22518"/>
                    <a:pt x="0" y="37860"/>
                  </a:cubicBezTo>
                  <a:cubicBezTo>
                    <a:pt x="3109" y="4107"/>
                    <a:pt x="35242" y="-3053"/>
                    <a:pt x="63229" y="10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4913498" y="4006828"/>
              <a:ext cx="359542" cy="245478"/>
            </a:xfrm>
            <a:custGeom>
              <a:avLst/>
              <a:gdLst>
                <a:gd name="T0" fmla="*/ 323 w 346"/>
                <a:gd name="T1" fmla="*/ 96 h 235"/>
                <a:gd name="T2" fmla="*/ 306 w 346"/>
                <a:gd name="T3" fmla="*/ 83 h 235"/>
                <a:gd name="T4" fmla="*/ 268 w 346"/>
                <a:gd name="T5" fmla="*/ 37 h 235"/>
                <a:gd name="T6" fmla="*/ 255 w 346"/>
                <a:gd name="T7" fmla="*/ 13 h 235"/>
                <a:gd name="T8" fmla="*/ 255 w 346"/>
                <a:gd name="T9" fmla="*/ 13 h 235"/>
                <a:gd name="T10" fmla="*/ 225 w 346"/>
                <a:gd name="T11" fmla="*/ 0 h 235"/>
                <a:gd name="T12" fmla="*/ 194 w 346"/>
                <a:gd name="T13" fmla="*/ 13 h 235"/>
                <a:gd name="T14" fmla="*/ 194 w 346"/>
                <a:gd name="T15" fmla="*/ 13 h 235"/>
                <a:gd name="T16" fmla="*/ 181 w 346"/>
                <a:gd name="T17" fmla="*/ 44 h 235"/>
                <a:gd name="T18" fmla="*/ 189 w 346"/>
                <a:gd name="T19" fmla="*/ 68 h 235"/>
                <a:gd name="T20" fmla="*/ 189 w 346"/>
                <a:gd name="T21" fmla="*/ 75 h 235"/>
                <a:gd name="T22" fmla="*/ 179 w 346"/>
                <a:gd name="T23" fmla="*/ 75 h 235"/>
                <a:gd name="T24" fmla="*/ 158 w 346"/>
                <a:gd name="T25" fmla="*/ 75 h 235"/>
                <a:gd name="T26" fmla="*/ 158 w 346"/>
                <a:gd name="T27" fmla="*/ 68 h 235"/>
                <a:gd name="T28" fmla="*/ 166 w 346"/>
                <a:gd name="T29" fmla="*/ 44 h 235"/>
                <a:gd name="T30" fmla="*/ 153 w 346"/>
                <a:gd name="T31" fmla="*/ 13 h 235"/>
                <a:gd name="T32" fmla="*/ 153 w 346"/>
                <a:gd name="T33" fmla="*/ 13 h 235"/>
                <a:gd name="T34" fmla="*/ 122 w 346"/>
                <a:gd name="T35" fmla="*/ 0 h 235"/>
                <a:gd name="T36" fmla="*/ 91 w 346"/>
                <a:gd name="T37" fmla="*/ 13 h 235"/>
                <a:gd name="T38" fmla="*/ 91 w 346"/>
                <a:gd name="T39" fmla="*/ 13 h 235"/>
                <a:gd name="T40" fmla="*/ 79 w 346"/>
                <a:gd name="T41" fmla="*/ 37 h 235"/>
                <a:gd name="T42" fmla="*/ 41 w 346"/>
                <a:gd name="T43" fmla="*/ 83 h 235"/>
                <a:gd name="T44" fmla="*/ 24 w 346"/>
                <a:gd name="T45" fmla="*/ 96 h 235"/>
                <a:gd name="T46" fmla="*/ 0 w 346"/>
                <a:gd name="T47" fmla="*/ 153 h 235"/>
                <a:gd name="T48" fmla="*/ 24 w 346"/>
                <a:gd name="T49" fmla="*/ 211 h 235"/>
                <a:gd name="T50" fmla="*/ 82 w 346"/>
                <a:gd name="T51" fmla="*/ 235 h 235"/>
                <a:gd name="T52" fmla="*/ 140 w 346"/>
                <a:gd name="T53" fmla="*/ 211 h 235"/>
                <a:gd name="T54" fmla="*/ 164 w 346"/>
                <a:gd name="T55" fmla="*/ 153 h 235"/>
                <a:gd name="T56" fmla="*/ 157 w 346"/>
                <a:gd name="T57" fmla="*/ 122 h 235"/>
                <a:gd name="T58" fmla="*/ 157 w 346"/>
                <a:gd name="T59" fmla="*/ 114 h 235"/>
                <a:gd name="T60" fmla="*/ 190 w 346"/>
                <a:gd name="T61" fmla="*/ 114 h 235"/>
                <a:gd name="T62" fmla="*/ 190 w 346"/>
                <a:gd name="T63" fmla="*/ 122 h 235"/>
                <a:gd name="T64" fmla="*/ 183 w 346"/>
                <a:gd name="T65" fmla="*/ 153 h 235"/>
                <a:gd name="T66" fmla="*/ 207 w 346"/>
                <a:gd name="T67" fmla="*/ 211 h 235"/>
                <a:gd name="T68" fmla="*/ 265 w 346"/>
                <a:gd name="T69" fmla="*/ 235 h 235"/>
                <a:gd name="T70" fmla="*/ 323 w 346"/>
                <a:gd name="T71" fmla="*/ 211 h 235"/>
                <a:gd name="T72" fmla="*/ 346 w 346"/>
                <a:gd name="T73" fmla="*/ 153 h 235"/>
                <a:gd name="T74" fmla="*/ 323 w 346"/>
                <a:gd name="T75" fmla="*/ 96 h 235"/>
                <a:gd name="T76" fmla="*/ 119 w 346"/>
                <a:gd name="T77" fmla="*/ 191 h 235"/>
                <a:gd name="T78" fmla="*/ 82 w 346"/>
                <a:gd name="T79" fmla="*/ 206 h 235"/>
                <a:gd name="T80" fmla="*/ 45 w 346"/>
                <a:gd name="T81" fmla="*/ 191 h 235"/>
                <a:gd name="T82" fmla="*/ 29 w 346"/>
                <a:gd name="T83" fmla="*/ 153 h 235"/>
                <a:gd name="T84" fmla="*/ 45 w 346"/>
                <a:gd name="T85" fmla="*/ 116 h 235"/>
                <a:gd name="T86" fmla="*/ 82 w 346"/>
                <a:gd name="T87" fmla="*/ 101 h 235"/>
                <a:gd name="T88" fmla="*/ 119 w 346"/>
                <a:gd name="T89" fmla="*/ 116 h 235"/>
                <a:gd name="T90" fmla="*/ 135 w 346"/>
                <a:gd name="T91" fmla="*/ 153 h 235"/>
                <a:gd name="T92" fmla="*/ 119 w 346"/>
                <a:gd name="T93" fmla="*/ 191 h 235"/>
                <a:gd name="T94" fmla="*/ 302 w 346"/>
                <a:gd name="T95" fmla="*/ 191 h 235"/>
                <a:gd name="T96" fmla="*/ 265 w 346"/>
                <a:gd name="T97" fmla="*/ 206 h 235"/>
                <a:gd name="T98" fmla="*/ 228 w 346"/>
                <a:gd name="T99" fmla="*/ 191 h 235"/>
                <a:gd name="T100" fmla="*/ 212 w 346"/>
                <a:gd name="T101" fmla="*/ 153 h 235"/>
                <a:gd name="T102" fmla="*/ 228 w 346"/>
                <a:gd name="T103" fmla="*/ 116 h 235"/>
                <a:gd name="T104" fmla="*/ 265 w 346"/>
                <a:gd name="T105" fmla="*/ 101 h 235"/>
                <a:gd name="T106" fmla="*/ 302 w 346"/>
                <a:gd name="T107" fmla="*/ 116 h 235"/>
                <a:gd name="T108" fmla="*/ 318 w 346"/>
                <a:gd name="T109" fmla="*/ 153 h 235"/>
                <a:gd name="T110" fmla="*/ 302 w 346"/>
                <a:gd name="T111" fmla="*/ 19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6" h="235">
                  <a:moveTo>
                    <a:pt x="323" y="96"/>
                  </a:moveTo>
                  <a:cubicBezTo>
                    <a:pt x="318" y="91"/>
                    <a:pt x="312" y="87"/>
                    <a:pt x="306" y="83"/>
                  </a:cubicBezTo>
                  <a:cubicBezTo>
                    <a:pt x="268" y="37"/>
                    <a:pt x="268" y="37"/>
                    <a:pt x="268" y="37"/>
                  </a:cubicBezTo>
                  <a:cubicBezTo>
                    <a:pt x="266" y="28"/>
                    <a:pt x="262" y="19"/>
                    <a:pt x="255" y="13"/>
                  </a:cubicBezTo>
                  <a:cubicBezTo>
                    <a:pt x="255" y="13"/>
                    <a:pt x="255" y="13"/>
                    <a:pt x="255" y="13"/>
                  </a:cubicBezTo>
                  <a:cubicBezTo>
                    <a:pt x="248" y="5"/>
                    <a:pt x="237" y="0"/>
                    <a:pt x="225" y="0"/>
                  </a:cubicBezTo>
                  <a:cubicBezTo>
                    <a:pt x="213" y="0"/>
                    <a:pt x="202" y="5"/>
                    <a:pt x="194" y="13"/>
                  </a:cubicBezTo>
                  <a:cubicBezTo>
                    <a:pt x="194" y="13"/>
                    <a:pt x="194" y="13"/>
                    <a:pt x="194" y="13"/>
                  </a:cubicBezTo>
                  <a:cubicBezTo>
                    <a:pt x="186" y="21"/>
                    <a:pt x="181" y="32"/>
                    <a:pt x="181" y="44"/>
                  </a:cubicBezTo>
                  <a:cubicBezTo>
                    <a:pt x="181" y="53"/>
                    <a:pt x="184" y="61"/>
                    <a:pt x="189" y="68"/>
                  </a:cubicBezTo>
                  <a:cubicBezTo>
                    <a:pt x="189" y="75"/>
                    <a:pt x="189" y="75"/>
                    <a:pt x="189" y="75"/>
                  </a:cubicBezTo>
                  <a:cubicBezTo>
                    <a:pt x="179" y="75"/>
                    <a:pt x="179" y="75"/>
                    <a:pt x="179" y="75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8" y="68"/>
                    <a:pt x="158" y="68"/>
                    <a:pt x="158" y="68"/>
                  </a:cubicBezTo>
                  <a:cubicBezTo>
                    <a:pt x="163" y="61"/>
                    <a:pt x="166" y="53"/>
                    <a:pt x="166" y="44"/>
                  </a:cubicBezTo>
                  <a:cubicBezTo>
                    <a:pt x="166" y="32"/>
                    <a:pt x="161" y="21"/>
                    <a:pt x="153" y="13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45" y="5"/>
                    <a:pt x="134" y="0"/>
                    <a:pt x="122" y="0"/>
                  </a:cubicBezTo>
                  <a:cubicBezTo>
                    <a:pt x="110" y="0"/>
                    <a:pt x="99" y="5"/>
                    <a:pt x="91" y="13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85" y="19"/>
                    <a:pt x="81" y="28"/>
                    <a:pt x="79" y="37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5" y="87"/>
                    <a:pt x="29" y="91"/>
                    <a:pt x="24" y="96"/>
                  </a:cubicBezTo>
                  <a:cubicBezTo>
                    <a:pt x="10" y="111"/>
                    <a:pt x="0" y="131"/>
                    <a:pt x="0" y="153"/>
                  </a:cubicBezTo>
                  <a:cubicBezTo>
                    <a:pt x="0" y="176"/>
                    <a:pt x="10" y="196"/>
                    <a:pt x="24" y="211"/>
                  </a:cubicBezTo>
                  <a:cubicBezTo>
                    <a:pt x="39" y="226"/>
                    <a:pt x="59" y="235"/>
                    <a:pt x="82" y="235"/>
                  </a:cubicBezTo>
                  <a:cubicBezTo>
                    <a:pt x="105" y="235"/>
                    <a:pt x="125" y="226"/>
                    <a:pt x="140" y="211"/>
                  </a:cubicBezTo>
                  <a:cubicBezTo>
                    <a:pt x="154" y="196"/>
                    <a:pt x="164" y="176"/>
                    <a:pt x="164" y="153"/>
                  </a:cubicBezTo>
                  <a:cubicBezTo>
                    <a:pt x="164" y="142"/>
                    <a:pt x="161" y="131"/>
                    <a:pt x="157" y="122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90" y="114"/>
                    <a:pt x="190" y="114"/>
                    <a:pt x="190" y="114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6" y="131"/>
                    <a:pt x="183" y="142"/>
                    <a:pt x="183" y="153"/>
                  </a:cubicBezTo>
                  <a:cubicBezTo>
                    <a:pt x="183" y="176"/>
                    <a:pt x="192" y="196"/>
                    <a:pt x="207" y="211"/>
                  </a:cubicBezTo>
                  <a:cubicBezTo>
                    <a:pt x="222" y="226"/>
                    <a:pt x="242" y="235"/>
                    <a:pt x="265" y="235"/>
                  </a:cubicBezTo>
                  <a:cubicBezTo>
                    <a:pt x="287" y="235"/>
                    <a:pt x="308" y="226"/>
                    <a:pt x="323" y="211"/>
                  </a:cubicBezTo>
                  <a:cubicBezTo>
                    <a:pt x="337" y="196"/>
                    <a:pt x="346" y="176"/>
                    <a:pt x="346" y="153"/>
                  </a:cubicBezTo>
                  <a:cubicBezTo>
                    <a:pt x="346" y="131"/>
                    <a:pt x="337" y="111"/>
                    <a:pt x="323" y="96"/>
                  </a:cubicBezTo>
                  <a:close/>
                  <a:moveTo>
                    <a:pt x="119" y="191"/>
                  </a:moveTo>
                  <a:cubicBezTo>
                    <a:pt x="110" y="200"/>
                    <a:pt x="97" y="206"/>
                    <a:pt x="82" y="206"/>
                  </a:cubicBezTo>
                  <a:cubicBezTo>
                    <a:pt x="67" y="206"/>
                    <a:pt x="54" y="200"/>
                    <a:pt x="45" y="191"/>
                  </a:cubicBezTo>
                  <a:cubicBezTo>
                    <a:pt x="35" y="181"/>
                    <a:pt x="29" y="168"/>
                    <a:pt x="29" y="153"/>
                  </a:cubicBezTo>
                  <a:cubicBezTo>
                    <a:pt x="29" y="139"/>
                    <a:pt x="35" y="126"/>
                    <a:pt x="45" y="116"/>
                  </a:cubicBezTo>
                  <a:cubicBezTo>
                    <a:pt x="54" y="107"/>
                    <a:pt x="67" y="101"/>
                    <a:pt x="82" y="101"/>
                  </a:cubicBezTo>
                  <a:cubicBezTo>
                    <a:pt x="97" y="101"/>
                    <a:pt x="110" y="107"/>
                    <a:pt x="119" y="116"/>
                  </a:cubicBezTo>
                  <a:cubicBezTo>
                    <a:pt x="129" y="126"/>
                    <a:pt x="135" y="139"/>
                    <a:pt x="135" y="153"/>
                  </a:cubicBezTo>
                  <a:cubicBezTo>
                    <a:pt x="135" y="168"/>
                    <a:pt x="129" y="181"/>
                    <a:pt x="119" y="191"/>
                  </a:cubicBezTo>
                  <a:close/>
                  <a:moveTo>
                    <a:pt x="302" y="191"/>
                  </a:moveTo>
                  <a:cubicBezTo>
                    <a:pt x="293" y="200"/>
                    <a:pt x="279" y="206"/>
                    <a:pt x="265" y="206"/>
                  </a:cubicBezTo>
                  <a:cubicBezTo>
                    <a:pt x="250" y="206"/>
                    <a:pt x="237" y="200"/>
                    <a:pt x="228" y="191"/>
                  </a:cubicBezTo>
                  <a:cubicBezTo>
                    <a:pt x="218" y="181"/>
                    <a:pt x="212" y="168"/>
                    <a:pt x="212" y="153"/>
                  </a:cubicBezTo>
                  <a:cubicBezTo>
                    <a:pt x="212" y="139"/>
                    <a:pt x="218" y="126"/>
                    <a:pt x="228" y="116"/>
                  </a:cubicBezTo>
                  <a:cubicBezTo>
                    <a:pt x="237" y="107"/>
                    <a:pt x="250" y="101"/>
                    <a:pt x="265" y="101"/>
                  </a:cubicBezTo>
                  <a:cubicBezTo>
                    <a:pt x="279" y="101"/>
                    <a:pt x="293" y="107"/>
                    <a:pt x="302" y="116"/>
                  </a:cubicBezTo>
                  <a:cubicBezTo>
                    <a:pt x="312" y="126"/>
                    <a:pt x="318" y="139"/>
                    <a:pt x="318" y="153"/>
                  </a:cubicBezTo>
                  <a:cubicBezTo>
                    <a:pt x="318" y="168"/>
                    <a:pt x="312" y="181"/>
                    <a:pt x="302" y="1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3" grpId="0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5" grpId="0" animBg="1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任意多边形 47"/>
          <p:cNvSpPr/>
          <p:nvPr/>
        </p:nvSpPr>
        <p:spPr>
          <a:xfrm rot="4500000">
            <a:off x="4568797" y="2623220"/>
            <a:ext cx="443035" cy="443036"/>
          </a:xfrm>
          <a:custGeom>
            <a:avLst/>
            <a:gdLst>
              <a:gd name="connsiteX0" fmla="*/ 0 w 304899"/>
              <a:gd name="connsiteY0" fmla="*/ 0 h 304899"/>
              <a:gd name="connsiteX1" fmla="*/ 3059 w 304899"/>
              <a:gd name="connsiteY1" fmla="*/ 10322 h 304899"/>
              <a:gd name="connsiteX2" fmla="*/ 119391 w 304899"/>
              <a:gd name="connsiteY2" fmla="*/ 185508 h 304899"/>
              <a:gd name="connsiteX3" fmla="*/ 294577 w 304899"/>
              <a:gd name="connsiteY3" fmla="*/ 301840 h 304899"/>
              <a:gd name="connsiteX4" fmla="*/ 304899 w 304899"/>
              <a:gd name="connsiteY4" fmla="*/ 304899 h 304899"/>
              <a:gd name="connsiteX5" fmla="*/ 0 w 304899"/>
              <a:gd name="connsiteY5" fmla="*/ 304899 h 30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99" h="304899">
                <a:moveTo>
                  <a:pt x="0" y="0"/>
                </a:moveTo>
                <a:lnTo>
                  <a:pt x="3059" y="10322"/>
                </a:lnTo>
                <a:cubicBezTo>
                  <a:pt x="28910" y="74072"/>
                  <a:pt x="67688" y="133805"/>
                  <a:pt x="119391" y="185508"/>
                </a:cubicBezTo>
                <a:cubicBezTo>
                  <a:pt x="171094" y="237211"/>
                  <a:pt x="230827" y="275989"/>
                  <a:pt x="294577" y="301840"/>
                </a:cubicBezTo>
                <a:lnTo>
                  <a:pt x="304899" y="304899"/>
                </a:lnTo>
                <a:lnTo>
                  <a:pt x="0" y="3048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17100000" flipH="1">
            <a:off x="7188546" y="2623219"/>
            <a:ext cx="443035" cy="443036"/>
          </a:xfrm>
          <a:custGeom>
            <a:avLst/>
            <a:gdLst>
              <a:gd name="connsiteX0" fmla="*/ 0 w 304899"/>
              <a:gd name="connsiteY0" fmla="*/ 0 h 304899"/>
              <a:gd name="connsiteX1" fmla="*/ 3059 w 304899"/>
              <a:gd name="connsiteY1" fmla="*/ 10322 h 304899"/>
              <a:gd name="connsiteX2" fmla="*/ 119391 w 304899"/>
              <a:gd name="connsiteY2" fmla="*/ 185508 h 304899"/>
              <a:gd name="connsiteX3" fmla="*/ 294577 w 304899"/>
              <a:gd name="connsiteY3" fmla="*/ 301840 h 304899"/>
              <a:gd name="connsiteX4" fmla="*/ 304899 w 304899"/>
              <a:gd name="connsiteY4" fmla="*/ 304899 h 304899"/>
              <a:gd name="connsiteX5" fmla="*/ 0 w 304899"/>
              <a:gd name="connsiteY5" fmla="*/ 304899 h 30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99" h="304899">
                <a:moveTo>
                  <a:pt x="0" y="0"/>
                </a:moveTo>
                <a:lnTo>
                  <a:pt x="3059" y="10322"/>
                </a:lnTo>
                <a:cubicBezTo>
                  <a:pt x="28910" y="74072"/>
                  <a:pt x="67688" y="133805"/>
                  <a:pt x="119391" y="185508"/>
                </a:cubicBezTo>
                <a:cubicBezTo>
                  <a:pt x="171094" y="237211"/>
                  <a:pt x="230827" y="275989"/>
                  <a:pt x="294577" y="301840"/>
                </a:cubicBezTo>
                <a:lnTo>
                  <a:pt x="304899" y="304899"/>
                </a:lnTo>
                <a:lnTo>
                  <a:pt x="0" y="3048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 rot="17100000" flipV="1">
            <a:off x="4463915" y="4655293"/>
            <a:ext cx="443036" cy="443036"/>
          </a:xfrm>
          <a:custGeom>
            <a:avLst/>
            <a:gdLst>
              <a:gd name="connsiteX0" fmla="*/ 0 w 304899"/>
              <a:gd name="connsiteY0" fmla="*/ 0 h 304899"/>
              <a:gd name="connsiteX1" fmla="*/ 3059 w 304899"/>
              <a:gd name="connsiteY1" fmla="*/ 10322 h 304899"/>
              <a:gd name="connsiteX2" fmla="*/ 119391 w 304899"/>
              <a:gd name="connsiteY2" fmla="*/ 185508 h 304899"/>
              <a:gd name="connsiteX3" fmla="*/ 294577 w 304899"/>
              <a:gd name="connsiteY3" fmla="*/ 301840 h 304899"/>
              <a:gd name="connsiteX4" fmla="*/ 304899 w 304899"/>
              <a:gd name="connsiteY4" fmla="*/ 304899 h 304899"/>
              <a:gd name="connsiteX5" fmla="*/ 0 w 304899"/>
              <a:gd name="connsiteY5" fmla="*/ 304899 h 30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99" h="304899">
                <a:moveTo>
                  <a:pt x="0" y="0"/>
                </a:moveTo>
                <a:lnTo>
                  <a:pt x="3059" y="10322"/>
                </a:lnTo>
                <a:cubicBezTo>
                  <a:pt x="28910" y="74072"/>
                  <a:pt x="67688" y="133805"/>
                  <a:pt x="119391" y="185508"/>
                </a:cubicBezTo>
                <a:cubicBezTo>
                  <a:pt x="171094" y="237211"/>
                  <a:pt x="230827" y="275989"/>
                  <a:pt x="294577" y="301840"/>
                </a:cubicBezTo>
                <a:lnTo>
                  <a:pt x="304899" y="304899"/>
                </a:lnTo>
                <a:lnTo>
                  <a:pt x="0" y="3048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 rot="4500000" flipH="1" flipV="1">
            <a:off x="7188543" y="4725627"/>
            <a:ext cx="443036" cy="443035"/>
          </a:xfrm>
          <a:custGeom>
            <a:avLst/>
            <a:gdLst>
              <a:gd name="connsiteX0" fmla="*/ 0 w 304899"/>
              <a:gd name="connsiteY0" fmla="*/ 0 h 304899"/>
              <a:gd name="connsiteX1" fmla="*/ 3059 w 304899"/>
              <a:gd name="connsiteY1" fmla="*/ 10322 h 304899"/>
              <a:gd name="connsiteX2" fmla="*/ 119391 w 304899"/>
              <a:gd name="connsiteY2" fmla="*/ 185508 h 304899"/>
              <a:gd name="connsiteX3" fmla="*/ 294577 w 304899"/>
              <a:gd name="connsiteY3" fmla="*/ 301840 h 304899"/>
              <a:gd name="connsiteX4" fmla="*/ 304899 w 304899"/>
              <a:gd name="connsiteY4" fmla="*/ 304899 h 304899"/>
              <a:gd name="connsiteX5" fmla="*/ 0 w 304899"/>
              <a:gd name="connsiteY5" fmla="*/ 304899 h 30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99" h="304899">
                <a:moveTo>
                  <a:pt x="0" y="0"/>
                </a:moveTo>
                <a:lnTo>
                  <a:pt x="3059" y="10322"/>
                </a:lnTo>
                <a:cubicBezTo>
                  <a:pt x="28910" y="74072"/>
                  <a:pt x="67688" y="133805"/>
                  <a:pt x="119391" y="185508"/>
                </a:cubicBezTo>
                <a:cubicBezTo>
                  <a:pt x="171094" y="237211"/>
                  <a:pt x="230827" y="275989"/>
                  <a:pt x="294577" y="301840"/>
                </a:cubicBezTo>
                <a:lnTo>
                  <a:pt x="304899" y="304899"/>
                </a:lnTo>
                <a:lnTo>
                  <a:pt x="0" y="3048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功能实现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728912" y="2526542"/>
            <a:ext cx="1337958" cy="1337956"/>
            <a:chOff x="4728912" y="2526542"/>
            <a:chExt cx="1337958" cy="1337956"/>
          </a:xfrm>
        </p:grpSpPr>
        <p:sp>
          <p:nvSpPr>
            <p:cNvPr id="50" name="椭圆 49"/>
            <p:cNvSpPr/>
            <p:nvPr/>
          </p:nvSpPr>
          <p:spPr>
            <a:xfrm rot="1800000">
              <a:off x="4728912" y="2526542"/>
              <a:ext cx="1337958" cy="13379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Box 30"/>
            <p:cNvSpPr txBox="1"/>
            <p:nvPr/>
          </p:nvSpPr>
          <p:spPr>
            <a:xfrm>
              <a:off x="4790678" y="2900409"/>
              <a:ext cx="1214427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智能疫情问答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133509" y="2526541"/>
            <a:ext cx="1337958" cy="1337956"/>
            <a:chOff x="6133509" y="2526541"/>
            <a:chExt cx="1337958" cy="1337956"/>
          </a:xfrm>
          <a:solidFill>
            <a:schemeClr val="accent3"/>
          </a:solidFill>
        </p:grpSpPr>
        <p:sp>
          <p:nvSpPr>
            <p:cNvPr id="57" name="椭圆 56"/>
            <p:cNvSpPr/>
            <p:nvPr/>
          </p:nvSpPr>
          <p:spPr>
            <a:xfrm rot="19800000" flipH="1">
              <a:off x="6133509" y="2526541"/>
              <a:ext cx="1337958" cy="13379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TextBox 30"/>
            <p:cNvSpPr txBox="1"/>
            <p:nvPr/>
          </p:nvSpPr>
          <p:spPr>
            <a:xfrm>
              <a:off x="6254129" y="2900409"/>
              <a:ext cx="1095218" cy="615553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实时信息推送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4728912" y="4006860"/>
            <a:ext cx="1337958" cy="1337960"/>
            <a:chOff x="4728910" y="3927384"/>
            <a:chExt cx="1337958" cy="1337960"/>
          </a:xfrm>
        </p:grpSpPr>
        <p:sp>
          <p:nvSpPr>
            <p:cNvPr id="60" name="椭圆 59"/>
            <p:cNvSpPr/>
            <p:nvPr/>
          </p:nvSpPr>
          <p:spPr>
            <a:xfrm rot="19800000" flipV="1">
              <a:off x="4728910" y="3927384"/>
              <a:ext cx="1337958" cy="13379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TextBox 30"/>
            <p:cNvSpPr txBox="1"/>
            <p:nvPr/>
          </p:nvSpPr>
          <p:spPr>
            <a:xfrm>
              <a:off x="4790676" y="4288806"/>
              <a:ext cx="1214427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防疫知识指南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6133510" y="4006861"/>
            <a:ext cx="1337956" cy="1337958"/>
            <a:chOff x="6133508" y="3927385"/>
            <a:chExt cx="1337956" cy="1337958"/>
          </a:xfrm>
        </p:grpSpPr>
        <p:sp>
          <p:nvSpPr>
            <p:cNvPr id="63" name="椭圆 62"/>
            <p:cNvSpPr/>
            <p:nvPr/>
          </p:nvSpPr>
          <p:spPr>
            <a:xfrm rot="1800000" flipH="1" flipV="1">
              <a:off x="6133508" y="3927385"/>
              <a:ext cx="1337956" cy="13379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6195273" y="4288806"/>
              <a:ext cx="1214427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信息真伪检测</a:t>
              </a:r>
            </a:p>
          </p:txBody>
        </p:sp>
      </p:grpSp>
      <p:sp>
        <p:nvSpPr>
          <p:cNvPr id="67" name="TextBox 29"/>
          <p:cNvSpPr txBox="1"/>
          <p:nvPr/>
        </p:nvSpPr>
        <p:spPr>
          <a:xfrm>
            <a:off x="371475" y="1638935"/>
            <a:ext cx="4042410" cy="1477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latinLnBrk="0" hangingPunct="1">
              <a:lnSpc>
                <a:spcPct val="120000"/>
              </a:lnSpc>
            </a:pPr>
            <a:r>
              <a:rPr lang="en-US" altLang="zh-CN" sz="2000" dirty="0"/>
              <a:t>          </a:t>
            </a:r>
            <a:r>
              <a:rPr lang="zh-CN" altLang="en-US" sz="2000" dirty="0"/>
              <a:t>①</a:t>
            </a:r>
            <a:r>
              <a:rPr lang="zh-CN" altLang="zh-CN" sz="2000" dirty="0"/>
              <a:t>完善问题理解、内容搜索、答案提取等多个环节，使用户能更准确的得到相应的解决方法和相关信息。</a:t>
            </a:r>
          </a:p>
        </p:txBody>
      </p:sp>
      <p:sp>
        <p:nvSpPr>
          <p:cNvPr id="69" name="TextBox 29"/>
          <p:cNvSpPr txBox="1"/>
          <p:nvPr/>
        </p:nvSpPr>
        <p:spPr>
          <a:xfrm>
            <a:off x="371475" y="4521200"/>
            <a:ext cx="3757930" cy="1107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latinLnBrk="0" hangingPunct="1">
              <a:lnSpc>
                <a:spcPct val="120000"/>
              </a:lnSpc>
            </a:pPr>
            <a:r>
              <a:rPr lang="en-US" altLang="zh-CN" sz="2000" dirty="0"/>
              <a:t>         </a:t>
            </a:r>
            <a:r>
              <a:rPr lang="zh-CN" altLang="en-US" sz="2000" dirty="0"/>
              <a:t>③</a:t>
            </a:r>
            <a:r>
              <a:rPr lang="zh-CN" altLang="zh-CN" sz="2000" dirty="0"/>
              <a:t>为用户提供正确的防疫方法，提供日常预防规范辅助用户防控疫情。</a:t>
            </a:r>
          </a:p>
        </p:txBody>
      </p:sp>
      <p:sp>
        <p:nvSpPr>
          <p:cNvPr id="71" name="TextBox 29"/>
          <p:cNvSpPr txBox="1"/>
          <p:nvPr/>
        </p:nvSpPr>
        <p:spPr>
          <a:xfrm>
            <a:off x="8019415" y="1638935"/>
            <a:ext cx="3712210" cy="1477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latinLnBrk="0" hangingPunct="1">
              <a:lnSpc>
                <a:spcPct val="120000"/>
              </a:lnSpc>
            </a:pPr>
            <a:r>
              <a:rPr lang="en-US" altLang="zh-CN" sz="2000" dirty="0"/>
              <a:t>         </a:t>
            </a:r>
            <a:r>
              <a:rPr lang="zh-CN" altLang="en-US" sz="2000" dirty="0"/>
              <a:t>②实时</a:t>
            </a:r>
            <a:r>
              <a:rPr lang="zh-CN" altLang="zh-CN" sz="2000" dirty="0"/>
              <a:t>更新疫情信息，包括感染人数、医疗研究进展、防范措施、疫情科普等。用户可以通过城市定位来了解疫情信息。</a:t>
            </a:r>
          </a:p>
        </p:txBody>
      </p:sp>
      <p:sp>
        <p:nvSpPr>
          <p:cNvPr id="73" name="TextBox 29"/>
          <p:cNvSpPr txBox="1"/>
          <p:nvPr/>
        </p:nvSpPr>
        <p:spPr>
          <a:xfrm>
            <a:off x="8019415" y="4151630"/>
            <a:ext cx="3712210" cy="1477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latinLnBrk="0" hangingPunct="1">
              <a:lnSpc>
                <a:spcPct val="120000"/>
              </a:lnSpc>
            </a:pPr>
            <a:r>
              <a:rPr lang="en-US" altLang="zh-CN" sz="2000" dirty="0"/>
              <a:t>         </a:t>
            </a:r>
            <a:r>
              <a:rPr lang="zh-CN" altLang="en-US" sz="2000" dirty="0"/>
              <a:t>④</a:t>
            </a:r>
            <a:r>
              <a:rPr lang="zh-CN" altLang="zh-CN" sz="2000" dirty="0"/>
              <a:t>对虚假信息进行检测并提醒用户，通过爬虫等方法获取真实准确的疫情相关新闻，实现对疫情信息的真伪识别</a:t>
            </a:r>
            <a:r>
              <a:rPr lang="zh-CN" altLang="zh-CN" dirty="0"/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33333E-6 L 0.05104 0.05417 " pathEditMode="relative" rAng="0" ptsTypes="AA">
                                      <p:cBhvr>
                                        <p:cTn id="37" dur="10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270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-0.05091 0.05417 " pathEditMode="relative" rAng="0" ptsTypes="AA">
                                      <p:cBhvr>
                                        <p:cTn id="45" dur="100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2708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0.05196 -0.0537 " pathEditMode="relative" rAng="0" ptsTypes="AA">
                                      <p:cBhvr>
                                        <p:cTn id="53" dur="100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-2685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-0.04726 -0.05371 " pathEditMode="relative" rAng="0" ptsTypes="AA">
                                      <p:cBhvr>
                                        <p:cTn id="61" dur="100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-2685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56" grpId="0" animBg="1"/>
      <p:bldP spid="56" grpId="1" animBg="1"/>
      <p:bldP spid="59" grpId="0" animBg="1"/>
      <p:bldP spid="59" grpId="1" animBg="1"/>
      <p:bldP spid="62" grpId="0" animBg="1"/>
      <p:bldP spid="62" grpId="1" animBg="1"/>
      <p:bldP spid="67" grpId="0"/>
      <p:bldP spid="69" grpId="0"/>
      <p:bldP spid="71" grpId="0"/>
      <p:bldP spid="7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11C15417-2200-4CE5-83E5-53591B6EE56F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CqGsU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qhrF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CqGsUi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KoaxS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KoaxS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Koax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KoaxSJ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KoaxSL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K4axSAXZichKDQAA1SEAABcAAAB1bml2ZXJzYWwvdW5pdmVyc2FsLnBuZ+2a+VdS6/rAqdNpVvNU15xLvXmuOZQnp+NAmROna6UNZk61zLxhgqhoKGLTdUiJopaWiZ6sk+KAqZm6EbBDSR5E6jig4lBxFAXBgRAVkbupzr1r3fVd3z/gLn5gb57ns9/9Ps+73+d5n/1C7rEj/jobjTZCIBAdWIBPMASyBgaBfINcvxbU7Gq6MQGeViUF+3tDKF0mk6CwJvZg4EEIpI6wafnct6C8ISEgNAkC0WVqPqtYyIrzYDs4zOfgicuRkuGjebbyAdYHWdHc6rnV9Trn9ev1U78jntz8/fe7cy7o5+8MWPOuevNPOectLV79c+3W9Tt8bm8pM1Zf+Vn69/0bVNjpLpn7IulHxafSBxc9jydtD/9UTKmUUkRSt4hSSmVL3YMsLlSNla0op5EjGYrhmqZRnDFo0lknP1nFSpDpeTOEH1EPuvyMZKjR1lRm558zhnmpPnWneIOKK41V9vV4qyjsrK/7KlBuQwdl/OFner0bvwaUmu0rCUML4ij14K1/ixN+4DdIuIvFBvB0IMdKI+0iao43AlaDxy1aoAVaoAVaoAVaoAVaoAVaoAVaoAVaoAVaoAVa8L8HUAJz9QJLs2X6HtgK02i8rTRbiuvvaPYOd/p8p9lu3PL/g4/hd/5o4HrxWz/9fvihdSk2UfbGknAJtywwH0WJUL2CKlYooSlMF7yyDzmSJXlhXnszbXmsiaGSBPFbnOI5P4xPI5SVFazM3yTLjy07/M0znmNmXq7jr0svr2SFEahhZpqmYppihBrNGGLkDHbVxIgLMKe6wxvjFw71JKW9mTMXTwTMDSVxG/VmjoSALUryljhIXEMvPgxQryhdpulKaTxP/UEvs99j9tXWMK6Xcipe4EZqGkkTjwOZi2OFSEMXqIPTsAfiFHfgvlRAgNJjhppX3grl1bw3MUMs+qRZxqd3JDYmKInGyFc/mbJbC2nzkscsGn3TMdP5A/c527PqIoDh/VzCZ4/s+jgRkHhy0wlPKQJjX+bszJjFIy+5eFBnD6eOZijieSfPksVx11ux4rDRwUj7csF++HCICRm9wjRfmbnwPXnLvpK8OdI0VtjZdlLWG8MJ68aj5EDFzDFBO1fWSpI6JRoq6uKAM32AKs2Ot4ChsxNFnm9FLyQam6rpAelTdaxBLiHudztl9cPYQJEbvdMhkHDLavg6YAOMudUOVlTje4FqfBeiKDT+bKrxs0ZhW+u5M03oNxIUqnFE+P5YetCJHeTSwl2Prp32DJEn/bNmthj/xvFpFY/Z31BRxmzlsVwYixzn55tjaX5d6eaNmwXCiO5eRwJPRrboCKlbN0ie/8s3kPfwSs9bVC4+rvuzIfGiFmmBysOHmGSU/VcTIye4ZfrIW888Txj9R3mxbSn15gZ0S36IXNbPfuzdnrNtu3H7/phWM5sDtoqN5MzpNAQ3DV+s8BIJ00jSh4hXxEWAPX9y6mrKTdprCKS5SBS+fTi23UlUkNnHaXButEsIFVrrw+z/celZiuCCPFC1HIgrd+5kjWwsjlQM4QPqN6+Vyxz339un2otoeIiLuuEqdkp8p3RNBjII0xaAQvC3ZIUOpE0enB1ZvehhdXj4x/toWXWQaUq3nbrOh7jJyLh6uHkg0RJ9yrjdKXLnIhzNHeYZwgC+g0XHB0C5FvI+LVSW+5P7l3YnVQ8ECFOTQ1YtP9e9HMQbi7bcbHhKPhAsvDbR5fvyYu+uH5LuF3FhwTzCIfhv2CPE0ECobsjfBNhd6OHmmnM8N1gKzc8+zTz7iDUYxgm9tNl2Y4nwlZO4jwmOK2cEK+OkeJqI4vKs2B/eogze2XF9Tb+D2VwplpefjGOmF+9NOo1oTTRqLNnzl3zh05I8fW8b7x5ZsH7cjWr9QFHiqxuYEoDk5nXi/n1haNbNATrvDUb6OLKQ5VHgbkdsnfttj0ROxVl/GZAEEaPicrmo77WmZ/ulQgdf4qZKna66WUzB2CNdpmvnhYujEhQGHsH7YBvjc2cf5ddXO0LSkfli4damW1ccnz4spervFy0BQ9t3ijDTFAchjQBw9CN1MbZUb44veprV0OPQyFCrpmPpCi5A/9rpHagiLOqtnUoUwgDc6F57uAKcgjoaj1tkRyFws3lRUzTS3LKMO9qKX8KUlPfE9zYD4bf45WEGDYiSDFFdj2MXD886zQ5SU8YqMlPh2BrGEiaS8AuiiVLLVck8DgtDDZi+XUctiBBrHs3cXZ43I+NC1erUFQnDYJx9JHUUAqmOIuWVKbGXKxqy9DeKkkShTD6SQVOkiA63GUG9xPaKy4vvr+u94BEgqHxERieAmTdkmtjYhHfy8A7O1EftIQcqHxVgbJHf3jVqX+p36lH17heiR2R3c6zaOkC3z/GeFSPoU5/9BWiyLndJLDO6Z6/z0OHXdxYBfdi4jmKjUSluaXJ+Sd8Ffh8ZO8nNXJGlFGEc8EVNWRv/KnueLerrAB9K6b6eOby466ZVNDa28zg74tF5n7KYzUbiVB7gTkiLTxafN7izxrVFqnKdMmpfkNZ3D7tAIOIUw0zO06yxtUv91Mc4qQUMI2nkgb4kHGNSdFR1qa9NfPxuT+oy3XyajlwY9lB2Mk+Py3yIjn2C+7gWXTbZAkZzBtD1eQGri8MVOJMUnWhs6sCk1BhyBS32MjCryhq8X4uXO370lyweEwjxC4NvHNgX2yXJTJO17SPWAuxuSwtbvZduJ77cvecY+wyhpqB2ftl1D9E2O2Zix7mKLAz33gDYz2Rfh71Fh26mkj/qfNRT3jP/7b4qMTzcRS+B+l8u9WXYe/SFMl0nJ/pzzK8+zrq5Du1FHPQrRpZTavGqgdbCNzl70KGyvmPZj/NnWV8Hz0iEIoxRxjz2EDvZofCWcX6RXgN5VtZ80Cp3LGGiOW+ioPz4qieR1dCFl3rOUOUA15kAXVmwM8MtfOB4KoYaSH62V1Vg+ngWt0NA/Tpx+JYEj99xzh5+OrISK8s1m6MtcVP6jtdeOq7veYY8lOn1aNK158Kiwdlb72ruhrpwvZzyx3YIg8iZvL19nAWFR1T56sM6lns5wmjD9iXaVEBwLR5BmrIg2mLnOqwfmqsm/Plbgh16GjxUn7r5F+GDReVUu/eMzzacPuISlaLJRmeHIzPkvfMNH/bB+xuv0vOtYkx2NyyLnbMvTXDTnxSj1//2CEA7iscHyrPqTGQlO51MtsLgekVG8EE3XfwhfNZxX+LXqXP+0fy2FnA5Hdz7O/liXIn0xRW1aIRACvqDtZdgrDYrJEnpqyCnGWAVUK8Cg8UoJf7n1DvnTWyOM9evc0rO5tsi06cOBjMTkfei0eJoMFcf1ZFFU+JH99ladrTmH/K9fQbaaP+TKlyWP0Zp24+gFlsQe+LKwsyVOVZ3wdU6Ln0Hx/HGlIw2nYGUfcxzQKzMFTISXrfO/LqJz6x0DVNdE484sCZGCLHkqNuPT6QK/swhSxnzA7FCr9mLZLwsoq7MaytvP5tx4LixCq3KsZbLQscXbYzyxf4HXGu/BC+Z1Rhuju4PjIDOrybPRhsWwIvOgNfNzRSh3BvtPCnGYkXZy39U8LxpuwF5HSHAkby1vs8toED/SckQLyozowoXeUs9eTQTwEw8yh7EJ0ixETvenxpWju0YVqIKl345xbCiov6dVWe63Kefl+rzKJ8zVmO6jOPCR6Nyau2IWFNg7EGGWjk6isvzXHe7MpKNFwGIkqcpgkVpKiOdnxyuE7HtzxvPbvu89CxdnvylcJCbG9dXkw1OqCJwYiZJ0lzvBTi2KKVUZK75L/wKe/YkXSVBNnWjhOIySJPoy6iVv9WEDo8dTfDsw50Kr0KYgmPRV7lSxMHoNRj6EHMDEj3RQVfC0NOF0cnTrOMTmhAXjz0meAFvF2GUoi/Xi8BKLY73cp8PEZbaHEi6fr4liObhkMuMp7yw35hQJVUl5td+hJIBgmauNONExdv+s3T7IVtn/ajLrO9gu+XlWOrWppUVBYPRcjAC6sDi5YaJj67iGo+Em/7pMzr8rKKk9e8GnvNbwFyzaON1fWQDEFMKrrmcGMQmE1MYRYQ4nI1lL7OgKyjqweb8ncohNC/iYZR6iSdZ65r6AqqaPNr07SoEepqmeAF6VZxWyAIkX02jw2vVUpngTI+bKzBW0rt/uDUuiItqGhKik61aKp2kb+s/tX2jd0kT/c5ZyV9DL1O00HZ82fpkE8aQZbYa8swrDgrt2MVviRt5PL4tqsAMtOlj3tT97QrNj//cwLm7pctP8BbM7qNQGunp0xoMwAeL9Pfik1EVNfvumQAkat+xE+zkmw6HwRJu7MTo+tJfMfQYykSQ0JrM3CxKNAzArchKkXqHKlCrwbq+jSSxiWeafeyXDInpyyzXEKsWe03sczTPSNXd1gBQ2tEyTdUecvf/ehsoVS/Huq/+/DpQ4ZUoYDswLvlrxHCDXn/EshCqvvgf8ZJj/8PP/zCgVOb1PMNbOS2Lo9Rwa43qdJVoV3SzIQy+oGCoaYtgpA4+0HTQV7bkj76t1nnIUa/KjXsT7L356opGD/M94kPxPnvtX1BLAwQUAAIACAArhrFIKwvAbUoAAABrAAAAGwAAAHVuaXZlcnNhbC91bml2ZXJzYWwucG5nLnhtbLOxr8jNUShLLSrOzM+zVTLUM1Cyt+PlsikoSi3LTC1XqACKGekZQICSQiUqtzwzpSQDKGRgbowQzEjNTM8osVWyMDCFC+oDzQQAUEsBAgAAFAACAAgAKoaxSBUOrShkBAAABxEAAB0AAAAAAAAAAQAAAAAAAAAAAHVuaXZlcnNhbC9jb21tb25fbWVzc2FnZXMubG5nUEsBAgAAFAACAAgAKoaxSAh+CyMpAwAAhgwAACcAAAAAAAAAAQAAAAAAnwQAAHVuaXZlcnNhbC9mbGFzaF9wdWJsaXNoaW5nX3NldHRpbmdzLnhtbFBLAQIAABQAAgAIACqGsUi1/AlkugIAAFUKAAAhAAAAAAAAAAEAAAAAAA0IAAB1bml2ZXJzYWwvZmxhc2hfc2tpbl9zZXR0aW5ncy54bWxQSwECAAAUAAIACAAqhrFIKpYPZ/4CAACXCwAAJgAAAAAAAAABAAAAAAAGCwAAdW5pdmVyc2FsL2h0bWxfcHVibGlzaGluZ19zZXR0aW5ncy54bWxQSwECAAAUAAIACAAqhrFIaHFSkZoBAAAfBgAAHwAAAAAAAAABAAAAAABIDgAAdW5pdmVyc2FsL2h0bWxfc2tpbl9zZXR0aW5ncy5qc1BLAQIAABQAAgAIACqGsUg9PC/RwQAAAOUBAAAaAAAAAAAAAAEAAAAAAB8QAAB1bml2ZXJzYWwvaTE4bl9wcmVzZXRzLnhtbFBLAQIAABQAAgAIACqGsUia+ZZkawAAAGsAAAAcAAAAAAAAAAEAAAAAABgRAAB1bml2ZXJzYWwvbG9jYWxfc2V0dGluZ3MueG1sUEsBAgAAFAACAAgARJRXRyO0Tvv7AgAAsAgAABQAAAAAAAAAAQAAAAAAvREAAHVuaXZlcnNhbC9wbGF5ZXIueG1sUEsBAgAAFAACAAgAKoaxSLCHI/RsAQAA9wIAACkAAAAAAAAAAQAAAAAA6hQAAHVuaXZlcnNhbC9za2luX2N1c3RvbWl6YXRpb25fc2V0dGluZ3MueG1sUEsBAgAAFAACAAgAK4axSAXZichKDQAA1SEAABcAAAAAAAAAAAAAAAAAnRYAAHVuaXZlcnNhbC91bml2ZXJzYWwucG5nUEsBAgAAFAACAAgAK4axSCsLwG1KAAAAawAAABsAAAAAAAAAAQAAAAAAHCQAAHVuaXZlcnNhbC91bml2ZXJzYWwucG5nLnhtbFBLBQYAAAAACwALAEkDAACfJAAAAAA="/>
  <p:tag name="ISPRING_PRESENTATION_TITLE" val="55454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68c91af-e690-4790-8ad1-bc3d112ff031}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FFFFF"/>
      </a:dk2>
      <a:lt2>
        <a:srgbClr val="18B4C3"/>
      </a:lt2>
      <a:accent1>
        <a:srgbClr val="BD0000"/>
      </a:accent1>
      <a:accent2>
        <a:srgbClr val="FFC000"/>
      </a:accent2>
      <a:accent3>
        <a:srgbClr val="40464A"/>
      </a:accent3>
      <a:accent4>
        <a:srgbClr val="9CC35D"/>
      </a:accent4>
      <a:accent5>
        <a:srgbClr val="FFFFFF"/>
      </a:accent5>
      <a:accent6>
        <a:srgbClr val="FF6600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1131</Words>
  <Application>Microsoft Office PowerPoint</Application>
  <PresentationFormat>宽屏</PresentationFormat>
  <Paragraphs>175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Swis721 Lt BT</vt:lpstr>
      <vt:lpstr>微软雅黑</vt:lpstr>
      <vt:lpstr>Agency FB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现状分析</vt:lpstr>
      <vt:lpstr>研究目的与意义</vt:lpstr>
      <vt:lpstr>研究目的与意义</vt:lpstr>
      <vt:lpstr>关键问题</vt:lpstr>
      <vt:lpstr>PowerPoint 演示文稿</vt:lpstr>
      <vt:lpstr>功能实现</vt:lpstr>
      <vt:lpstr>技术路线</vt:lpstr>
      <vt:lpstr>小程序原型设计</vt:lpstr>
      <vt:lpstr>检索系统</vt:lpstr>
      <vt:lpstr>PowerPoint 演示文稿</vt:lpstr>
      <vt:lpstr>研发计划</vt:lpstr>
      <vt:lpstr>推广计划</vt:lpstr>
      <vt:lpstr>可行性分析</vt:lpstr>
      <vt:lpstr>可行性分析</vt:lpstr>
      <vt:lpstr>PowerPoint 演示文稿</vt:lpstr>
      <vt:lpstr>预期标志性成果</vt:lpstr>
      <vt:lpstr>PowerPoint 演示文稿</vt:lpstr>
      <vt:lpstr>团队分工</vt:lpstr>
      <vt:lpstr>PowerPoint 演示文稿</vt:lpstr>
    </vt:vector>
  </TitlesOfParts>
  <Company>https://dxpu.taobao.com/</Company>
  <LinksUpToDate>false</LinksUpToDate>
  <SharedDoc>false</SharedDoc>
  <HyperlinkBase>https://dxpu.taobao.com/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大侠素材铺</dc:title>
  <dc:creator>大侠素材铺</dc:creator>
  <dc:description>大侠素材铺_x000d_
淘宝店：https://dxpu.taobao.com/</dc:description>
  <cp:lastModifiedBy>隆 兴</cp:lastModifiedBy>
  <cp:revision>584</cp:revision>
  <dcterms:created xsi:type="dcterms:W3CDTF">2015-04-24T01:01:00Z</dcterms:created>
  <dcterms:modified xsi:type="dcterms:W3CDTF">2021-05-15T04:03:46Z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2A178B9F830B4B548B84F4215EC23A93</vt:lpwstr>
  </property>
</Properties>
</file>