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53" r:id="rId4"/>
    <p:sldId id="259" r:id="rId5"/>
    <p:sldId id="348" r:id="rId6"/>
    <p:sldId id="349" r:id="rId7"/>
    <p:sldId id="297" r:id="rId8"/>
    <p:sldId id="342" r:id="rId9"/>
    <p:sldId id="352" r:id="rId10"/>
    <p:sldId id="344" r:id="rId11"/>
    <p:sldId id="281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92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  <p15:guide id="3" pos="7194">
          <p15:clr>
            <a:srgbClr val="A4A3A4"/>
          </p15:clr>
        </p15:guide>
        <p15:guide id="4" pos="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  <a:srgbClr val="FCFCFC"/>
    <a:srgbClr val="49423D"/>
    <a:srgbClr val="E8EAE9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>
      <p:cViewPr varScale="1">
        <p:scale>
          <a:sx n="60" d="100"/>
          <a:sy n="60" d="100"/>
        </p:scale>
        <p:origin x="48" y="614"/>
      </p:cViewPr>
      <p:guideLst>
        <p:guide orient="horz" pos="2160"/>
        <p:guide pos="3828"/>
        <p:guide pos="7194"/>
        <p:guide pos="52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6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0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35561" y="4239785"/>
            <a:ext cx="7973158" cy="676777"/>
            <a:chOff x="898377" y="3075806"/>
            <a:chExt cx="7277294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7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26573" y="5228048"/>
            <a:ext cx="3738853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WinTop</a:t>
            </a: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143672" y="5378763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84232" y="537171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1880078" y="4408896"/>
            <a:ext cx="8228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Intelligent question answering assistant based on WeChat applet</a:t>
            </a:r>
            <a:endParaRPr lang="zh-CN" altLang="en-US" sz="2200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539441" y="2179606"/>
            <a:ext cx="1111311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spc="400" dirty="0">
              <a:solidFill>
                <a:srgbClr val="4942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spc="400" dirty="0">
                <a:solidFill>
                  <a:srgbClr val="4942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疫情信息助手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737060" y="1932496"/>
            <a:ext cx="1454940" cy="3070376"/>
          </a:xfrm>
          <a:prstGeom prst="homePlate">
            <a:avLst>
              <a:gd name="adj" fmla="val 49562"/>
            </a:avLst>
          </a:prstGeom>
          <a:solidFill>
            <a:srgbClr val="B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178700" y="1913206"/>
            <a:ext cx="1452803" cy="3080680"/>
          </a:xfrm>
          <a:prstGeom prst="homePlate">
            <a:avLst/>
          </a:prstGeom>
          <a:solidFill>
            <a:srgbClr val="B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0464" y="2179606"/>
            <a:ext cx="4968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spc="400" dirty="0">
                <a:solidFill>
                  <a:srgbClr val="4942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6425" y="6194425"/>
            <a:ext cx="335915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答辩人：吴永庆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9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9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9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89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189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animBg="1"/>
      <p:bldP spid="2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5401046"/>
              </p:ext>
            </p:extLst>
          </p:nvPr>
        </p:nvGraphicFramePr>
        <p:xfrm>
          <a:off x="2279576" y="1691640"/>
          <a:ext cx="763284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隆兴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规划项目进程</a:t>
                      </a:r>
                    </a:p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②组织会议、分配任务</a:t>
                      </a:r>
                    </a:p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参与文档拟写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吴永庆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①负责项目过程的管理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郑奥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①负责前端的开发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李博清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zh-CN" altLang="en-US" dirty="0"/>
                        <a:t>功能设计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②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负责项目框架的搭建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雷予涵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①负责后端开发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五边形 22"/>
          <p:cNvSpPr/>
          <p:nvPr/>
        </p:nvSpPr>
        <p:spPr>
          <a:xfrm flipH="1">
            <a:off x="10160641" y="4269870"/>
            <a:ext cx="2031357" cy="13635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-13296" y="4269869"/>
            <a:ext cx="5159896" cy="141234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059987" y="3744934"/>
            <a:ext cx="483301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0" spc="-3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THANKS</a:t>
            </a:r>
            <a:endParaRPr lang="zh-CN" altLang="en-US" sz="16000" spc="-3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5087325" y="3491729"/>
            <a:ext cx="76820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</a:t>
            </a:r>
          </a:p>
        </p:txBody>
      </p:sp>
      <p:sp>
        <p:nvSpPr>
          <p:cNvPr id="48" name="TextBox 7"/>
          <p:cNvSpPr>
            <a:spLocks noChangeArrowheads="1"/>
          </p:cNvSpPr>
          <p:nvPr/>
        </p:nvSpPr>
        <p:spPr bwMode="auto">
          <a:xfrm>
            <a:off x="6434642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</a:p>
        </p:txBody>
      </p:sp>
      <p:sp>
        <p:nvSpPr>
          <p:cNvPr id="49" name="TextBox 7"/>
          <p:cNvSpPr>
            <a:spLocks noChangeArrowheads="1"/>
          </p:cNvSpPr>
          <p:nvPr/>
        </p:nvSpPr>
        <p:spPr bwMode="auto">
          <a:xfrm>
            <a:off x="7756658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聆</a:t>
            </a:r>
          </a:p>
        </p:txBody>
      </p: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9078674" y="3491731"/>
            <a:ext cx="7429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88648" y="5930287"/>
            <a:ext cx="420179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答辩人：吴永庆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75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5" grpId="0"/>
      <p:bldP spid="47" grpId="0"/>
      <p:bldP spid="48" grpId="0"/>
      <p:bldP spid="49" grpId="0"/>
      <p:bldP spid="5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五边形 37"/>
          <p:cNvSpPr/>
          <p:nvPr/>
        </p:nvSpPr>
        <p:spPr>
          <a:xfrm flipH="1">
            <a:off x="6288021" y="1602773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6312151" y="3020125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五边形 41"/>
          <p:cNvSpPr/>
          <p:nvPr/>
        </p:nvSpPr>
        <p:spPr>
          <a:xfrm flipH="1">
            <a:off x="6312151" y="4436844"/>
            <a:ext cx="5903979" cy="6792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6912" y="2647236"/>
            <a:ext cx="5423925" cy="1865311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750" y="2224762"/>
              <a:ext cx="2495995" cy="629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5558" y="2429532"/>
              <a:ext cx="65065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7320280" y="1720850"/>
            <a:ext cx="3183890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l">
              <a:buClrTx/>
              <a:buSzTx/>
              <a:buFontTx/>
            </a:pP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项目分析及计划</a:t>
            </a:r>
          </a:p>
        </p:txBody>
      </p:sp>
      <p:sp>
        <p:nvSpPr>
          <p:cNvPr id="53" name="文本框 9"/>
          <p:cNvSpPr txBox="1"/>
          <p:nvPr/>
        </p:nvSpPr>
        <p:spPr>
          <a:xfrm>
            <a:off x="7320283" y="3140581"/>
            <a:ext cx="2887058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l">
              <a:buClrTx/>
              <a:buSzTx/>
              <a:buFontTx/>
            </a:pPr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项目演示</a:t>
            </a:r>
            <a:endParaRPr lang="zh-CN" altLang="en-US" sz="26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7320283" y="4571269"/>
            <a:ext cx="2887058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项目后期计划</a:t>
            </a:r>
          </a:p>
        </p:txBody>
      </p:sp>
      <p:sp>
        <p:nvSpPr>
          <p:cNvPr id="46" name="TextBox 20"/>
          <p:cNvSpPr txBox="1"/>
          <p:nvPr/>
        </p:nvSpPr>
        <p:spPr>
          <a:xfrm>
            <a:off x="5745834" y="1655125"/>
            <a:ext cx="4087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735" spc="4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5735673" y="3068668"/>
            <a:ext cx="395942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5745942" y="4541265"/>
            <a:ext cx="410369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735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0"/>
            <a:ext cx="5504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-1263672" y="932027"/>
            <a:ext cx="419327" cy="899732"/>
            <a:chOff x="-947754" y="699020"/>
            <a:chExt cx="314495" cy="674799"/>
          </a:xfrm>
        </p:grpSpPr>
        <p:sp>
          <p:nvSpPr>
            <p:cNvPr id="29" name="KSO_Shape"/>
            <p:cNvSpPr/>
            <p:nvPr/>
          </p:nvSpPr>
          <p:spPr bwMode="auto">
            <a:xfrm>
              <a:off x="-914513" y="1162595"/>
              <a:ext cx="248012" cy="21122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-947754" y="699020"/>
              <a:ext cx="314495" cy="327236"/>
              <a:chOff x="6443663" y="5219700"/>
              <a:chExt cx="935038" cy="974725"/>
            </a:xfrm>
            <a:solidFill>
              <a:schemeClr val="accent1"/>
            </a:solidFill>
          </p:grpSpPr>
          <p:sp>
            <p:nvSpPr>
              <p:cNvPr id="76" name="Freeform 14"/>
              <p:cNvSpPr>
                <a:spLocks noEditPoints="1"/>
              </p:cNvSpPr>
              <p:nvPr/>
            </p:nvSpPr>
            <p:spPr bwMode="auto">
              <a:xfrm>
                <a:off x="6734176" y="5502275"/>
                <a:ext cx="376238" cy="317500"/>
              </a:xfrm>
              <a:custGeom>
                <a:avLst/>
                <a:gdLst>
                  <a:gd name="T0" fmla="*/ 67 w 100"/>
                  <a:gd name="T1" fmla="*/ 6 h 84"/>
                  <a:gd name="T2" fmla="*/ 34 w 100"/>
                  <a:gd name="T3" fmla="*/ 3 h 84"/>
                  <a:gd name="T4" fmla="*/ 6 w 100"/>
                  <a:gd name="T5" fmla="*/ 50 h 84"/>
                  <a:gd name="T6" fmla="*/ 28 w 100"/>
                  <a:gd name="T7" fmla="*/ 66 h 84"/>
                  <a:gd name="T8" fmla="*/ 50 w 100"/>
                  <a:gd name="T9" fmla="*/ 74 h 84"/>
                  <a:gd name="T10" fmla="*/ 71 w 100"/>
                  <a:gd name="T11" fmla="*/ 83 h 84"/>
                  <a:gd name="T12" fmla="*/ 94 w 100"/>
                  <a:gd name="T13" fmla="*/ 62 h 84"/>
                  <a:gd name="T14" fmla="*/ 55 w 100"/>
                  <a:gd name="T15" fmla="*/ 73 h 84"/>
                  <a:gd name="T16" fmla="*/ 88 w 100"/>
                  <a:gd name="T17" fmla="*/ 66 h 84"/>
                  <a:gd name="T18" fmla="*/ 71 w 100"/>
                  <a:gd name="T19" fmla="*/ 78 h 84"/>
                  <a:gd name="T20" fmla="*/ 65 w 100"/>
                  <a:gd name="T21" fmla="*/ 79 h 84"/>
                  <a:gd name="T22" fmla="*/ 69 w 100"/>
                  <a:gd name="T23" fmla="*/ 61 h 84"/>
                  <a:gd name="T24" fmla="*/ 45 w 100"/>
                  <a:gd name="T25" fmla="*/ 65 h 84"/>
                  <a:gd name="T26" fmla="*/ 32 w 100"/>
                  <a:gd name="T27" fmla="*/ 62 h 84"/>
                  <a:gd name="T28" fmla="*/ 40 w 100"/>
                  <a:gd name="T29" fmla="*/ 45 h 84"/>
                  <a:gd name="T30" fmla="*/ 50 w 100"/>
                  <a:gd name="T31" fmla="*/ 41 h 84"/>
                  <a:gd name="T32" fmla="*/ 54 w 100"/>
                  <a:gd name="T33" fmla="*/ 40 h 84"/>
                  <a:gd name="T34" fmla="*/ 71 w 100"/>
                  <a:gd name="T35" fmla="*/ 42 h 84"/>
                  <a:gd name="T36" fmla="*/ 66 w 100"/>
                  <a:gd name="T37" fmla="*/ 26 h 84"/>
                  <a:gd name="T38" fmla="*/ 80 w 100"/>
                  <a:gd name="T39" fmla="*/ 36 h 84"/>
                  <a:gd name="T40" fmla="*/ 82 w 100"/>
                  <a:gd name="T41" fmla="*/ 47 h 84"/>
                  <a:gd name="T42" fmla="*/ 52 w 100"/>
                  <a:gd name="T43" fmla="*/ 52 h 84"/>
                  <a:gd name="T44" fmla="*/ 42 w 100"/>
                  <a:gd name="T45" fmla="*/ 51 h 84"/>
                  <a:gd name="T46" fmla="*/ 46 w 100"/>
                  <a:gd name="T47" fmla="*/ 60 h 84"/>
                  <a:gd name="T48" fmla="*/ 72 w 100"/>
                  <a:gd name="T49" fmla="*/ 53 h 84"/>
                  <a:gd name="T50" fmla="*/ 86 w 100"/>
                  <a:gd name="T51" fmla="*/ 52 h 84"/>
                  <a:gd name="T52" fmla="*/ 81 w 100"/>
                  <a:gd name="T53" fmla="*/ 22 h 84"/>
                  <a:gd name="T54" fmla="*/ 58 w 100"/>
                  <a:gd name="T55" fmla="*/ 11 h 84"/>
                  <a:gd name="T56" fmla="*/ 30 w 100"/>
                  <a:gd name="T57" fmla="*/ 16 h 84"/>
                  <a:gd name="T58" fmla="*/ 11 w 100"/>
                  <a:gd name="T59" fmla="*/ 35 h 84"/>
                  <a:gd name="T60" fmla="*/ 26 w 100"/>
                  <a:gd name="T61" fmla="*/ 41 h 84"/>
                  <a:gd name="T62" fmla="*/ 16 w 100"/>
                  <a:gd name="T63" fmla="*/ 34 h 84"/>
                  <a:gd name="T64" fmla="*/ 26 w 100"/>
                  <a:gd name="T65" fmla="*/ 51 h 84"/>
                  <a:gd name="T66" fmla="*/ 18 w 100"/>
                  <a:gd name="T67" fmla="*/ 18 h 84"/>
                  <a:gd name="T68" fmla="*/ 40 w 100"/>
                  <a:gd name="T69" fmla="*/ 9 h 84"/>
                  <a:gd name="T70" fmla="*/ 65 w 100"/>
                  <a:gd name="T71" fmla="*/ 11 h 84"/>
                  <a:gd name="T72" fmla="*/ 88 w 100"/>
                  <a:gd name="T73" fmla="*/ 29 h 84"/>
                  <a:gd name="T74" fmla="*/ 86 w 100"/>
                  <a:gd name="T75" fmla="*/ 61 h 84"/>
                  <a:gd name="T76" fmla="*/ 38 w 100"/>
                  <a:gd name="T77" fmla="*/ 20 h 84"/>
                  <a:gd name="T78" fmla="*/ 56 w 100"/>
                  <a:gd name="T79" fmla="*/ 16 h 84"/>
                  <a:gd name="T80" fmla="*/ 52 w 100"/>
                  <a:gd name="T81" fmla="*/ 35 h 84"/>
                  <a:gd name="T82" fmla="*/ 38 w 100"/>
                  <a:gd name="T83" fmla="*/ 38 h 84"/>
                  <a:gd name="T84" fmla="*/ 33 w 100"/>
                  <a:gd name="T85" fmla="*/ 2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84">
                    <a:moveTo>
                      <a:pt x="100" y="45"/>
                    </a:moveTo>
                    <a:cubicBezTo>
                      <a:pt x="100" y="38"/>
                      <a:pt x="97" y="31"/>
                      <a:pt x="93" y="26"/>
                    </a:cubicBezTo>
                    <a:cubicBezTo>
                      <a:pt x="89" y="15"/>
                      <a:pt x="79" y="7"/>
                      <a:pt x="67" y="6"/>
                    </a:cubicBezTo>
                    <a:cubicBezTo>
                      <a:pt x="63" y="2"/>
                      <a:pt x="57" y="0"/>
                      <a:pt x="51" y="0"/>
                    </a:cubicBezTo>
                    <a:cubicBezTo>
                      <a:pt x="47" y="0"/>
                      <a:pt x="43" y="1"/>
                      <a:pt x="40" y="3"/>
                    </a:cubicBezTo>
                    <a:cubicBezTo>
                      <a:pt x="38" y="3"/>
                      <a:pt x="36" y="3"/>
                      <a:pt x="34" y="3"/>
                    </a:cubicBezTo>
                    <a:cubicBezTo>
                      <a:pt x="26" y="3"/>
                      <a:pt x="18" y="7"/>
                      <a:pt x="14" y="13"/>
                    </a:cubicBezTo>
                    <a:cubicBezTo>
                      <a:pt x="7" y="17"/>
                      <a:pt x="1" y="25"/>
                      <a:pt x="1" y="33"/>
                    </a:cubicBezTo>
                    <a:cubicBezTo>
                      <a:pt x="0" y="40"/>
                      <a:pt x="2" y="46"/>
                      <a:pt x="6" y="50"/>
                    </a:cubicBezTo>
                    <a:cubicBezTo>
                      <a:pt x="11" y="55"/>
                      <a:pt x="17" y="57"/>
                      <a:pt x="25" y="57"/>
                    </a:cubicBezTo>
                    <a:cubicBezTo>
                      <a:pt x="25" y="60"/>
                      <a:pt x="26" y="63"/>
                      <a:pt x="28" y="65"/>
                    </a:cubicBezTo>
                    <a:cubicBezTo>
                      <a:pt x="28" y="65"/>
                      <a:pt x="28" y="65"/>
                      <a:pt x="28" y="66"/>
                    </a:cubicBezTo>
                    <a:cubicBezTo>
                      <a:pt x="32" y="69"/>
                      <a:pt x="38" y="71"/>
                      <a:pt x="43" y="70"/>
                    </a:cubicBezTo>
                    <a:cubicBezTo>
                      <a:pt x="45" y="72"/>
                      <a:pt x="47" y="73"/>
                      <a:pt x="50" y="73"/>
                    </a:cubicBezTo>
                    <a:cubicBezTo>
                      <a:pt x="50" y="73"/>
                      <a:pt x="50" y="74"/>
                      <a:pt x="50" y="74"/>
                    </a:cubicBezTo>
                    <a:cubicBezTo>
                      <a:pt x="53" y="80"/>
                      <a:pt x="59" y="84"/>
                      <a:pt x="65" y="84"/>
                    </a:cubicBezTo>
                    <a:cubicBezTo>
                      <a:pt x="67" y="84"/>
                      <a:pt x="69" y="84"/>
                      <a:pt x="71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4" y="83"/>
                      <a:pt x="81" y="83"/>
                      <a:pt x="86" y="79"/>
                    </a:cubicBezTo>
                    <a:cubicBezTo>
                      <a:pt x="91" y="74"/>
                      <a:pt x="93" y="70"/>
                      <a:pt x="94" y="64"/>
                    </a:cubicBezTo>
                    <a:cubicBezTo>
                      <a:pt x="95" y="63"/>
                      <a:pt x="94" y="63"/>
                      <a:pt x="94" y="62"/>
                    </a:cubicBezTo>
                    <a:cubicBezTo>
                      <a:pt x="98" y="57"/>
                      <a:pt x="100" y="51"/>
                      <a:pt x="100" y="45"/>
                    </a:cubicBezTo>
                    <a:close/>
                    <a:moveTo>
                      <a:pt x="65" y="79"/>
                    </a:moveTo>
                    <a:cubicBezTo>
                      <a:pt x="61" y="79"/>
                      <a:pt x="57" y="77"/>
                      <a:pt x="55" y="73"/>
                    </a:cubicBezTo>
                    <a:cubicBezTo>
                      <a:pt x="61" y="72"/>
                      <a:pt x="66" y="71"/>
                      <a:pt x="69" y="68"/>
                    </a:cubicBezTo>
                    <a:cubicBezTo>
                      <a:pt x="70" y="67"/>
                      <a:pt x="71" y="67"/>
                      <a:pt x="72" y="65"/>
                    </a:cubicBezTo>
                    <a:cubicBezTo>
                      <a:pt x="77" y="67"/>
                      <a:pt x="82" y="67"/>
                      <a:pt x="88" y="66"/>
                    </a:cubicBezTo>
                    <a:cubicBezTo>
                      <a:pt x="88" y="66"/>
                      <a:pt x="88" y="65"/>
                      <a:pt x="89" y="65"/>
                    </a:cubicBezTo>
                    <a:cubicBezTo>
                      <a:pt x="88" y="69"/>
                      <a:pt x="86" y="71"/>
                      <a:pt x="82" y="75"/>
                    </a:cubicBezTo>
                    <a:cubicBezTo>
                      <a:pt x="79" y="78"/>
                      <a:pt x="73" y="78"/>
                      <a:pt x="71" y="78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68" y="79"/>
                      <a:pt x="67" y="79"/>
                      <a:pt x="65" y="79"/>
                    </a:cubicBezTo>
                    <a:close/>
                    <a:moveTo>
                      <a:pt x="73" y="60"/>
                    </a:moveTo>
                    <a:cubicBezTo>
                      <a:pt x="72" y="59"/>
                      <a:pt x="71" y="59"/>
                      <a:pt x="70" y="59"/>
                    </a:cubicBezTo>
                    <a:cubicBezTo>
                      <a:pt x="69" y="60"/>
                      <a:pt x="69" y="60"/>
                      <a:pt x="69" y="61"/>
                    </a:cubicBezTo>
                    <a:cubicBezTo>
                      <a:pt x="68" y="62"/>
                      <a:pt x="67" y="63"/>
                      <a:pt x="66" y="64"/>
                    </a:cubicBezTo>
                    <a:cubicBezTo>
                      <a:pt x="63" y="66"/>
                      <a:pt x="59" y="67"/>
                      <a:pt x="54" y="68"/>
                    </a:cubicBezTo>
                    <a:cubicBezTo>
                      <a:pt x="51" y="68"/>
                      <a:pt x="48" y="67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0" y="66"/>
                      <a:pt x="35" y="65"/>
                      <a:pt x="32" y="62"/>
                    </a:cubicBezTo>
                    <a:cubicBezTo>
                      <a:pt x="30" y="60"/>
                      <a:pt x="30" y="57"/>
                      <a:pt x="30" y="54"/>
                    </a:cubicBezTo>
                    <a:cubicBezTo>
                      <a:pt x="32" y="49"/>
                      <a:pt x="38" y="48"/>
                      <a:pt x="38" y="48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0" y="45"/>
                      <a:pt x="40" y="42"/>
                      <a:pt x="44" y="40"/>
                    </a:cubicBezTo>
                    <a:cubicBezTo>
                      <a:pt x="45" y="40"/>
                      <a:pt x="46" y="39"/>
                      <a:pt x="47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51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3" y="41"/>
                    </a:cubicBezTo>
                    <a:cubicBezTo>
                      <a:pt x="53" y="41"/>
                      <a:pt x="54" y="41"/>
                      <a:pt x="54" y="40"/>
                    </a:cubicBezTo>
                    <a:cubicBezTo>
                      <a:pt x="54" y="40"/>
                      <a:pt x="56" y="38"/>
                      <a:pt x="60" y="38"/>
                    </a:cubicBezTo>
                    <a:cubicBezTo>
                      <a:pt x="65" y="38"/>
                      <a:pt x="68" y="41"/>
                      <a:pt x="68" y="41"/>
                    </a:cubicBezTo>
                    <a:cubicBezTo>
                      <a:pt x="69" y="42"/>
                      <a:pt x="70" y="42"/>
                      <a:pt x="71" y="42"/>
                    </a:cubicBezTo>
                    <a:cubicBezTo>
                      <a:pt x="73" y="41"/>
                      <a:pt x="73" y="39"/>
                      <a:pt x="72" y="38"/>
                    </a:cubicBezTo>
                    <a:cubicBezTo>
                      <a:pt x="72" y="37"/>
                      <a:pt x="68" y="33"/>
                      <a:pt x="62" y="33"/>
                    </a:cubicBezTo>
                    <a:cubicBezTo>
                      <a:pt x="62" y="31"/>
                      <a:pt x="63" y="28"/>
                      <a:pt x="66" y="26"/>
                    </a:cubicBezTo>
                    <a:cubicBezTo>
                      <a:pt x="68" y="25"/>
                      <a:pt x="70" y="25"/>
                      <a:pt x="72" y="25"/>
                    </a:cubicBezTo>
                    <a:cubicBezTo>
                      <a:pt x="74" y="25"/>
                      <a:pt x="76" y="25"/>
                      <a:pt x="78" y="26"/>
                    </a:cubicBezTo>
                    <a:cubicBezTo>
                      <a:pt x="80" y="28"/>
                      <a:pt x="81" y="31"/>
                      <a:pt x="80" y="36"/>
                    </a:cubicBezTo>
                    <a:cubicBezTo>
                      <a:pt x="80" y="37"/>
                      <a:pt x="81" y="38"/>
                      <a:pt x="82" y="39"/>
                    </a:cubicBezTo>
                    <a:cubicBezTo>
                      <a:pt x="82" y="39"/>
                      <a:pt x="84" y="41"/>
                      <a:pt x="84" y="44"/>
                    </a:cubicBezTo>
                    <a:cubicBezTo>
                      <a:pt x="84" y="45"/>
                      <a:pt x="84" y="46"/>
                      <a:pt x="82" y="47"/>
                    </a:cubicBezTo>
                    <a:cubicBezTo>
                      <a:pt x="80" y="49"/>
                      <a:pt x="77" y="49"/>
                      <a:pt x="74" y="48"/>
                    </a:cubicBezTo>
                    <a:cubicBezTo>
                      <a:pt x="73" y="48"/>
                      <a:pt x="70" y="47"/>
                      <a:pt x="66" y="47"/>
                    </a:cubicBezTo>
                    <a:cubicBezTo>
                      <a:pt x="60" y="46"/>
                      <a:pt x="55" y="48"/>
                      <a:pt x="52" y="52"/>
                    </a:cubicBezTo>
                    <a:cubicBezTo>
                      <a:pt x="49" y="54"/>
                      <a:pt x="48" y="54"/>
                      <a:pt x="47" y="54"/>
                    </a:cubicBezTo>
                    <a:cubicBezTo>
                      <a:pt x="46" y="54"/>
                      <a:pt x="46" y="53"/>
                      <a:pt x="45" y="52"/>
                    </a:cubicBezTo>
                    <a:cubicBezTo>
                      <a:pt x="45" y="51"/>
                      <a:pt x="43" y="50"/>
                      <a:pt x="42" y="51"/>
                    </a:cubicBezTo>
                    <a:cubicBezTo>
                      <a:pt x="41" y="51"/>
                      <a:pt x="41" y="52"/>
                      <a:pt x="40" y="52"/>
                    </a:cubicBezTo>
                    <a:cubicBezTo>
                      <a:pt x="40" y="53"/>
                      <a:pt x="40" y="54"/>
                      <a:pt x="40" y="54"/>
                    </a:cubicBezTo>
                    <a:cubicBezTo>
                      <a:pt x="40" y="55"/>
                      <a:pt x="42" y="59"/>
                      <a:pt x="46" y="60"/>
                    </a:cubicBezTo>
                    <a:cubicBezTo>
                      <a:pt x="49" y="60"/>
                      <a:pt x="52" y="59"/>
                      <a:pt x="56" y="55"/>
                    </a:cubicBezTo>
                    <a:cubicBezTo>
                      <a:pt x="58" y="53"/>
                      <a:pt x="61" y="52"/>
                      <a:pt x="65" y="52"/>
                    </a:cubicBezTo>
                    <a:cubicBezTo>
                      <a:pt x="69" y="52"/>
                      <a:pt x="72" y="53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4" y="54"/>
                      <a:pt x="76" y="54"/>
                      <a:pt x="78" y="54"/>
                    </a:cubicBezTo>
                    <a:cubicBezTo>
                      <a:pt x="82" y="54"/>
                      <a:pt x="84" y="53"/>
                      <a:pt x="86" y="52"/>
                    </a:cubicBezTo>
                    <a:cubicBezTo>
                      <a:pt x="88" y="50"/>
                      <a:pt x="90" y="47"/>
                      <a:pt x="90" y="44"/>
                    </a:cubicBezTo>
                    <a:cubicBezTo>
                      <a:pt x="90" y="40"/>
                      <a:pt x="88" y="37"/>
                      <a:pt x="86" y="35"/>
                    </a:cubicBezTo>
                    <a:cubicBezTo>
                      <a:pt x="87" y="28"/>
                      <a:pt x="84" y="24"/>
                      <a:pt x="81" y="22"/>
                    </a:cubicBezTo>
                    <a:cubicBezTo>
                      <a:pt x="78" y="20"/>
                      <a:pt x="74" y="19"/>
                      <a:pt x="72" y="19"/>
                    </a:cubicBezTo>
                    <a:cubicBezTo>
                      <a:pt x="70" y="19"/>
                      <a:pt x="69" y="19"/>
                      <a:pt x="67" y="20"/>
                    </a:cubicBezTo>
                    <a:cubicBezTo>
                      <a:pt x="66" y="17"/>
                      <a:pt x="63" y="13"/>
                      <a:pt x="58" y="11"/>
                    </a:cubicBezTo>
                    <a:cubicBezTo>
                      <a:pt x="52" y="9"/>
                      <a:pt x="46" y="10"/>
                      <a:pt x="42" y="15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5" y="14"/>
                      <a:pt x="32" y="15"/>
                      <a:pt x="30" y="16"/>
                    </a:cubicBezTo>
                    <a:cubicBezTo>
                      <a:pt x="28" y="18"/>
                      <a:pt x="26" y="20"/>
                      <a:pt x="24" y="23"/>
                    </a:cubicBezTo>
                    <a:cubicBezTo>
                      <a:pt x="23" y="23"/>
                      <a:pt x="22" y="23"/>
                      <a:pt x="20" y="23"/>
                    </a:cubicBezTo>
                    <a:cubicBezTo>
                      <a:pt x="13" y="24"/>
                      <a:pt x="10" y="30"/>
                      <a:pt x="11" y="35"/>
                    </a:cubicBezTo>
                    <a:cubicBezTo>
                      <a:pt x="12" y="40"/>
                      <a:pt x="16" y="45"/>
                      <a:pt x="24" y="44"/>
                    </a:cubicBezTo>
                    <a:cubicBezTo>
                      <a:pt x="25" y="44"/>
                      <a:pt x="25" y="44"/>
                      <a:pt x="26" y="43"/>
                    </a:cubicBezTo>
                    <a:cubicBezTo>
                      <a:pt x="26" y="43"/>
                      <a:pt x="26" y="42"/>
                      <a:pt x="26" y="41"/>
                    </a:cubicBezTo>
                    <a:cubicBezTo>
                      <a:pt x="26" y="40"/>
                      <a:pt x="25" y="39"/>
                      <a:pt x="24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19" y="40"/>
                      <a:pt x="17" y="37"/>
                      <a:pt x="16" y="34"/>
                    </a:cubicBezTo>
                    <a:cubicBezTo>
                      <a:pt x="16" y="32"/>
                      <a:pt x="18" y="29"/>
                      <a:pt x="21" y="28"/>
                    </a:cubicBezTo>
                    <a:cubicBezTo>
                      <a:pt x="27" y="28"/>
                      <a:pt x="32" y="37"/>
                      <a:pt x="34" y="43"/>
                    </a:cubicBezTo>
                    <a:cubicBezTo>
                      <a:pt x="31" y="44"/>
                      <a:pt x="28" y="47"/>
                      <a:pt x="26" y="51"/>
                    </a:cubicBezTo>
                    <a:cubicBezTo>
                      <a:pt x="19" y="52"/>
                      <a:pt x="14" y="50"/>
                      <a:pt x="10" y="46"/>
                    </a:cubicBezTo>
                    <a:cubicBezTo>
                      <a:pt x="7" y="43"/>
                      <a:pt x="6" y="39"/>
                      <a:pt x="6" y="34"/>
                    </a:cubicBezTo>
                    <a:cubicBezTo>
                      <a:pt x="7" y="27"/>
                      <a:pt x="11" y="21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21" y="11"/>
                      <a:pt x="27" y="8"/>
                      <a:pt x="34" y="8"/>
                    </a:cubicBezTo>
                    <a:cubicBezTo>
                      <a:pt x="36" y="8"/>
                      <a:pt x="38" y="8"/>
                      <a:pt x="40" y="9"/>
                    </a:cubicBezTo>
                    <a:cubicBezTo>
                      <a:pt x="40" y="9"/>
                      <a:pt x="40" y="9"/>
                      <a:pt x="41" y="9"/>
                    </a:cubicBezTo>
                    <a:cubicBezTo>
                      <a:pt x="44" y="7"/>
                      <a:pt x="48" y="6"/>
                      <a:pt x="51" y="6"/>
                    </a:cubicBezTo>
                    <a:cubicBezTo>
                      <a:pt x="56" y="6"/>
                      <a:pt x="61" y="8"/>
                      <a:pt x="65" y="11"/>
                    </a:cubicBezTo>
                    <a:cubicBezTo>
                      <a:pt x="65" y="11"/>
                      <a:pt x="66" y="11"/>
                      <a:pt x="66" y="11"/>
                    </a:cubicBezTo>
                    <a:cubicBezTo>
                      <a:pt x="76" y="11"/>
                      <a:pt x="85" y="18"/>
                      <a:pt x="88" y="28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92" y="33"/>
                      <a:pt x="95" y="39"/>
                      <a:pt x="95" y="45"/>
                    </a:cubicBezTo>
                    <a:cubicBezTo>
                      <a:pt x="95" y="50"/>
                      <a:pt x="93" y="55"/>
                      <a:pt x="90" y="58"/>
                    </a:cubicBezTo>
                    <a:cubicBezTo>
                      <a:pt x="89" y="60"/>
                      <a:pt x="87" y="60"/>
                      <a:pt x="86" y="61"/>
                    </a:cubicBezTo>
                    <a:cubicBezTo>
                      <a:pt x="81" y="62"/>
                      <a:pt x="77" y="62"/>
                      <a:pt x="73" y="60"/>
                    </a:cubicBezTo>
                    <a:close/>
                    <a:moveTo>
                      <a:pt x="33" y="21"/>
                    </a:moveTo>
                    <a:cubicBezTo>
                      <a:pt x="34" y="20"/>
                      <a:pt x="36" y="20"/>
                      <a:pt x="38" y="20"/>
                    </a:cubicBezTo>
                    <a:cubicBezTo>
                      <a:pt x="40" y="20"/>
                      <a:pt x="43" y="21"/>
                      <a:pt x="43" y="21"/>
                    </a:cubicBezTo>
                    <a:cubicBezTo>
                      <a:pt x="44" y="21"/>
                      <a:pt x="45" y="20"/>
                      <a:pt x="46" y="19"/>
                    </a:cubicBezTo>
                    <a:cubicBezTo>
                      <a:pt x="48" y="16"/>
                      <a:pt x="52" y="15"/>
                      <a:pt x="56" y="16"/>
                    </a:cubicBezTo>
                    <a:cubicBezTo>
                      <a:pt x="59" y="18"/>
                      <a:pt x="61" y="20"/>
                      <a:pt x="62" y="22"/>
                    </a:cubicBezTo>
                    <a:cubicBezTo>
                      <a:pt x="58" y="25"/>
                      <a:pt x="57" y="29"/>
                      <a:pt x="57" y="33"/>
                    </a:cubicBezTo>
                    <a:cubicBezTo>
                      <a:pt x="54" y="33"/>
                      <a:pt x="53" y="34"/>
                      <a:pt x="52" y="35"/>
                    </a:cubicBezTo>
                    <a:cubicBezTo>
                      <a:pt x="51" y="35"/>
                      <a:pt x="49" y="34"/>
                      <a:pt x="47" y="34"/>
                    </a:cubicBezTo>
                    <a:cubicBezTo>
                      <a:pt x="45" y="34"/>
                      <a:pt x="44" y="34"/>
                      <a:pt x="42" y="35"/>
                    </a:cubicBezTo>
                    <a:cubicBezTo>
                      <a:pt x="40" y="36"/>
                      <a:pt x="39" y="37"/>
                      <a:pt x="38" y="38"/>
                    </a:cubicBezTo>
                    <a:cubicBezTo>
                      <a:pt x="37" y="36"/>
                      <a:pt x="36" y="35"/>
                      <a:pt x="35" y="33"/>
                    </a:cubicBezTo>
                    <a:cubicBezTo>
                      <a:pt x="33" y="30"/>
                      <a:pt x="31" y="28"/>
                      <a:pt x="29" y="26"/>
                    </a:cubicBezTo>
                    <a:cubicBezTo>
                      <a:pt x="30" y="24"/>
                      <a:pt x="31" y="22"/>
                      <a:pt x="3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7" name="Freeform 15"/>
              <p:cNvSpPr>
                <a:spLocks noEditPoints="1"/>
              </p:cNvSpPr>
              <p:nvPr/>
            </p:nvSpPr>
            <p:spPr bwMode="auto">
              <a:xfrm>
                <a:off x="6575426" y="5438775"/>
                <a:ext cx="636588" cy="755650"/>
              </a:xfrm>
              <a:custGeom>
                <a:avLst/>
                <a:gdLst>
                  <a:gd name="T0" fmla="*/ 169 w 169"/>
                  <a:gd name="T1" fmla="*/ 72 h 200"/>
                  <a:gd name="T2" fmla="*/ 89 w 169"/>
                  <a:gd name="T3" fmla="*/ 0 h 200"/>
                  <a:gd name="T4" fmla="*/ 13 w 169"/>
                  <a:gd name="T5" fmla="*/ 60 h 200"/>
                  <a:gd name="T6" fmla="*/ 16 w 169"/>
                  <a:gd name="T7" fmla="*/ 72 h 200"/>
                  <a:gd name="T8" fmla="*/ 18 w 169"/>
                  <a:gd name="T9" fmla="*/ 79 h 200"/>
                  <a:gd name="T10" fmla="*/ 5 w 169"/>
                  <a:gd name="T11" fmla="*/ 105 h 200"/>
                  <a:gd name="T12" fmla="*/ 2 w 169"/>
                  <a:gd name="T13" fmla="*/ 110 h 200"/>
                  <a:gd name="T14" fmla="*/ 2 w 169"/>
                  <a:gd name="T15" fmla="*/ 119 h 200"/>
                  <a:gd name="T16" fmla="*/ 16 w 169"/>
                  <a:gd name="T17" fmla="*/ 126 h 200"/>
                  <a:gd name="T18" fmla="*/ 17 w 169"/>
                  <a:gd name="T19" fmla="*/ 126 h 200"/>
                  <a:gd name="T20" fmla="*/ 19 w 169"/>
                  <a:gd name="T21" fmla="*/ 138 h 200"/>
                  <a:gd name="T22" fmla="*/ 19 w 169"/>
                  <a:gd name="T23" fmla="*/ 139 h 200"/>
                  <a:gd name="T24" fmla="*/ 21 w 169"/>
                  <a:gd name="T25" fmla="*/ 148 h 200"/>
                  <a:gd name="T26" fmla="*/ 22 w 169"/>
                  <a:gd name="T27" fmla="*/ 153 h 200"/>
                  <a:gd name="T28" fmla="*/ 22 w 169"/>
                  <a:gd name="T29" fmla="*/ 157 h 200"/>
                  <a:gd name="T30" fmla="*/ 22 w 169"/>
                  <a:gd name="T31" fmla="*/ 160 h 200"/>
                  <a:gd name="T32" fmla="*/ 37 w 169"/>
                  <a:gd name="T33" fmla="*/ 178 h 200"/>
                  <a:gd name="T34" fmla="*/ 37 w 169"/>
                  <a:gd name="T35" fmla="*/ 178 h 200"/>
                  <a:gd name="T36" fmla="*/ 55 w 169"/>
                  <a:gd name="T37" fmla="*/ 174 h 200"/>
                  <a:gd name="T38" fmla="*/ 55 w 169"/>
                  <a:gd name="T39" fmla="*/ 190 h 200"/>
                  <a:gd name="T40" fmla="*/ 81 w 169"/>
                  <a:gd name="T41" fmla="*/ 200 h 200"/>
                  <a:gd name="T42" fmla="*/ 102 w 169"/>
                  <a:gd name="T43" fmla="*/ 198 h 200"/>
                  <a:gd name="T44" fmla="*/ 138 w 169"/>
                  <a:gd name="T45" fmla="*/ 177 h 200"/>
                  <a:gd name="T46" fmla="*/ 138 w 169"/>
                  <a:gd name="T47" fmla="*/ 132 h 200"/>
                  <a:gd name="T48" fmla="*/ 150 w 169"/>
                  <a:gd name="T49" fmla="*/ 113 h 200"/>
                  <a:gd name="T50" fmla="*/ 169 w 169"/>
                  <a:gd name="T51" fmla="*/ 72 h 200"/>
                  <a:gd name="T52" fmla="*/ 126 w 169"/>
                  <a:gd name="T53" fmla="*/ 132 h 200"/>
                  <a:gd name="T54" fmla="*/ 126 w 169"/>
                  <a:gd name="T55" fmla="*/ 177 h 200"/>
                  <a:gd name="T56" fmla="*/ 100 w 169"/>
                  <a:gd name="T57" fmla="*/ 186 h 200"/>
                  <a:gd name="T58" fmla="*/ 81 w 169"/>
                  <a:gd name="T59" fmla="*/ 188 h 200"/>
                  <a:gd name="T60" fmla="*/ 67 w 169"/>
                  <a:gd name="T61" fmla="*/ 187 h 200"/>
                  <a:gd name="T62" fmla="*/ 88 w 169"/>
                  <a:gd name="T63" fmla="*/ 149 h 200"/>
                  <a:gd name="T64" fmla="*/ 37 w 169"/>
                  <a:gd name="T65" fmla="*/ 166 h 200"/>
                  <a:gd name="T66" fmla="*/ 37 w 169"/>
                  <a:gd name="T67" fmla="*/ 166 h 200"/>
                  <a:gd name="T68" fmla="*/ 34 w 169"/>
                  <a:gd name="T69" fmla="*/ 160 h 200"/>
                  <a:gd name="T70" fmla="*/ 34 w 169"/>
                  <a:gd name="T71" fmla="*/ 158 h 200"/>
                  <a:gd name="T72" fmla="*/ 34 w 169"/>
                  <a:gd name="T73" fmla="*/ 151 h 200"/>
                  <a:gd name="T74" fmla="*/ 32 w 169"/>
                  <a:gd name="T75" fmla="*/ 145 h 200"/>
                  <a:gd name="T76" fmla="*/ 31 w 169"/>
                  <a:gd name="T77" fmla="*/ 139 h 200"/>
                  <a:gd name="T78" fmla="*/ 31 w 169"/>
                  <a:gd name="T79" fmla="*/ 137 h 200"/>
                  <a:gd name="T80" fmla="*/ 20 w 169"/>
                  <a:gd name="T81" fmla="*/ 114 h 200"/>
                  <a:gd name="T82" fmla="*/ 18 w 169"/>
                  <a:gd name="T83" fmla="*/ 114 h 200"/>
                  <a:gd name="T84" fmla="*/ 14 w 169"/>
                  <a:gd name="T85" fmla="*/ 113 h 200"/>
                  <a:gd name="T86" fmla="*/ 16 w 169"/>
                  <a:gd name="T87" fmla="*/ 111 h 200"/>
                  <a:gd name="T88" fmla="*/ 30 w 169"/>
                  <a:gd name="T89" fmla="*/ 79 h 200"/>
                  <a:gd name="T90" fmla="*/ 27 w 169"/>
                  <a:gd name="T91" fmla="*/ 67 h 200"/>
                  <a:gd name="T92" fmla="*/ 25 w 169"/>
                  <a:gd name="T93" fmla="*/ 61 h 200"/>
                  <a:gd name="T94" fmla="*/ 89 w 169"/>
                  <a:gd name="T95" fmla="*/ 12 h 200"/>
                  <a:gd name="T96" fmla="*/ 157 w 169"/>
                  <a:gd name="T97" fmla="*/ 72 h 200"/>
                  <a:gd name="T98" fmla="*/ 140 w 169"/>
                  <a:gd name="T99" fmla="*/ 106 h 200"/>
                  <a:gd name="T100" fmla="*/ 126 w 169"/>
                  <a:gd name="T101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9" h="200">
                    <a:moveTo>
                      <a:pt x="169" y="72"/>
                    </a:moveTo>
                    <a:cubicBezTo>
                      <a:pt x="169" y="39"/>
                      <a:pt x="148" y="0"/>
                      <a:pt x="89" y="0"/>
                    </a:cubicBezTo>
                    <a:cubicBezTo>
                      <a:pt x="19" y="0"/>
                      <a:pt x="13" y="58"/>
                      <a:pt x="13" y="60"/>
                    </a:cubicBezTo>
                    <a:cubicBezTo>
                      <a:pt x="13" y="66"/>
                      <a:pt x="14" y="70"/>
                      <a:pt x="16" y="72"/>
                    </a:cubicBezTo>
                    <a:cubicBezTo>
                      <a:pt x="17" y="75"/>
                      <a:pt x="18" y="76"/>
                      <a:pt x="18" y="79"/>
                    </a:cubicBezTo>
                    <a:cubicBezTo>
                      <a:pt x="18" y="85"/>
                      <a:pt x="9" y="99"/>
                      <a:pt x="5" y="105"/>
                    </a:cubicBezTo>
                    <a:cubicBezTo>
                      <a:pt x="4" y="107"/>
                      <a:pt x="3" y="109"/>
                      <a:pt x="2" y="110"/>
                    </a:cubicBezTo>
                    <a:cubicBezTo>
                      <a:pt x="0" y="114"/>
                      <a:pt x="1" y="117"/>
                      <a:pt x="2" y="119"/>
                    </a:cubicBezTo>
                    <a:cubicBezTo>
                      <a:pt x="4" y="124"/>
                      <a:pt x="11" y="125"/>
                      <a:pt x="16" y="126"/>
                    </a:cubicBezTo>
                    <a:cubicBezTo>
                      <a:pt x="16" y="126"/>
                      <a:pt x="17" y="126"/>
                      <a:pt x="17" y="126"/>
                    </a:cubicBezTo>
                    <a:cubicBezTo>
                      <a:pt x="18" y="127"/>
                      <a:pt x="19" y="129"/>
                      <a:pt x="19" y="138"/>
                    </a:cubicBezTo>
                    <a:cubicBezTo>
                      <a:pt x="19" y="139"/>
                      <a:pt x="19" y="139"/>
                      <a:pt x="19" y="139"/>
                    </a:cubicBezTo>
                    <a:cubicBezTo>
                      <a:pt x="19" y="143"/>
                      <a:pt x="20" y="146"/>
                      <a:pt x="21" y="148"/>
                    </a:cubicBezTo>
                    <a:cubicBezTo>
                      <a:pt x="21" y="150"/>
                      <a:pt x="21" y="151"/>
                      <a:pt x="22" y="153"/>
                    </a:cubicBezTo>
                    <a:cubicBezTo>
                      <a:pt x="22" y="154"/>
                      <a:pt x="22" y="155"/>
                      <a:pt x="22" y="157"/>
                    </a:cubicBezTo>
                    <a:cubicBezTo>
                      <a:pt x="22" y="158"/>
                      <a:pt x="22" y="159"/>
                      <a:pt x="22" y="160"/>
                    </a:cubicBezTo>
                    <a:cubicBezTo>
                      <a:pt x="22" y="176"/>
                      <a:pt x="32" y="178"/>
                      <a:pt x="37" y="178"/>
                    </a:cubicBezTo>
                    <a:cubicBezTo>
                      <a:pt x="37" y="178"/>
                      <a:pt x="37" y="178"/>
                      <a:pt x="37" y="178"/>
                    </a:cubicBezTo>
                    <a:cubicBezTo>
                      <a:pt x="43" y="178"/>
                      <a:pt x="49" y="176"/>
                      <a:pt x="55" y="174"/>
                    </a:cubicBezTo>
                    <a:cubicBezTo>
                      <a:pt x="55" y="177"/>
                      <a:pt x="55" y="188"/>
                      <a:pt x="55" y="190"/>
                    </a:cubicBezTo>
                    <a:cubicBezTo>
                      <a:pt x="56" y="193"/>
                      <a:pt x="56" y="200"/>
                      <a:pt x="81" y="200"/>
                    </a:cubicBezTo>
                    <a:cubicBezTo>
                      <a:pt x="88" y="200"/>
                      <a:pt x="95" y="199"/>
                      <a:pt x="102" y="198"/>
                    </a:cubicBezTo>
                    <a:cubicBezTo>
                      <a:pt x="121" y="194"/>
                      <a:pt x="138" y="189"/>
                      <a:pt x="138" y="177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28"/>
                      <a:pt x="144" y="120"/>
                      <a:pt x="150" y="113"/>
                    </a:cubicBezTo>
                    <a:cubicBezTo>
                      <a:pt x="159" y="101"/>
                      <a:pt x="169" y="87"/>
                      <a:pt x="169" y="72"/>
                    </a:cubicBezTo>
                    <a:close/>
                    <a:moveTo>
                      <a:pt x="126" y="132"/>
                    </a:moveTo>
                    <a:cubicBezTo>
                      <a:pt x="126" y="177"/>
                      <a:pt x="126" y="177"/>
                      <a:pt x="126" y="177"/>
                    </a:cubicBezTo>
                    <a:cubicBezTo>
                      <a:pt x="126" y="178"/>
                      <a:pt x="122" y="182"/>
                      <a:pt x="100" y="186"/>
                    </a:cubicBezTo>
                    <a:cubicBezTo>
                      <a:pt x="94" y="187"/>
                      <a:pt x="87" y="188"/>
                      <a:pt x="81" y="188"/>
                    </a:cubicBezTo>
                    <a:cubicBezTo>
                      <a:pt x="74" y="188"/>
                      <a:pt x="70" y="187"/>
                      <a:pt x="67" y="187"/>
                    </a:cubicBezTo>
                    <a:cubicBezTo>
                      <a:pt x="88" y="149"/>
                      <a:pt x="88" y="149"/>
                      <a:pt x="88" y="149"/>
                    </a:cubicBezTo>
                    <a:cubicBezTo>
                      <a:pt x="88" y="149"/>
                      <a:pt x="43" y="166"/>
                      <a:pt x="37" y="166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35" y="166"/>
                      <a:pt x="34" y="166"/>
                      <a:pt x="34" y="160"/>
                    </a:cubicBezTo>
                    <a:cubicBezTo>
                      <a:pt x="34" y="159"/>
                      <a:pt x="34" y="159"/>
                      <a:pt x="34" y="158"/>
                    </a:cubicBezTo>
                    <a:cubicBezTo>
                      <a:pt x="34" y="156"/>
                      <a:pt x="34" y="153"/>
                      <a:pt x="34" y="151"/>
                    </a:cubicBezTo>
                    <a:cubicBezTo>
                      <a:pt x="33" y="149"/>
                      <a:pt x="33" y="147"/>
                      <a:pt x="32" y="145"/>
                    </a:cubicBezTo>
                    <a:cubicBezTo>
                      <a:pt x="32" y="143"/>
                      <a:pt x="31" y="141"/>
                      <a:pt x="31" y="139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1" y="130"/>
                      <a:pt x="30" y="117"/>
                      <a:pt x="20" y="114"/>
                    </a:cubicBezTo>
                    <a:cubicBezTo>
                      <a:pt x="19" y="114"/>
                      <a:pt x="18" y="114"/>
                      <a:pt x="18" y="114"/>
                    </a:cubicBezTo>
                    <a:cubicBezTo>
                      <a:pt x="17" y="114"/>
                      <a:pt x="16" y="114"/>
                      <a:pt x="14" y="113"/>
                    </a:cubicBezTo>
                    <a:cubicBezTo>
                      <a:pt x="15" y="113"/>
                      <a:pt x="15" y="112"/>
                      <a:pt x="16" y="111"/>
                    </a:cubicBezTo>
                    <a:cubicBezTo>
                      <a:pt x="23" y="99"/>
                      <a:pt x="30" y="87"/>
                      <a:pt x="30" y="79"/>
                    </a:cubicBezTo>
                    <a:cubicBezTo>
                      <a:pt x="30" y="74"/>
                      <a:pt x="28" y="70"/>
                      <a:pt x="27" y="67"/>
                    </a:cubicBezTo>
                    <a:cubicBezTo>
                      <a:pt x="25" y="65"/>
                      <a:pt x="25" y="63"/>
                      <a:pt x="25" y="61"/>
                    </a:cubicBezTo>
                    <a:cubicBezTo>
                      <a:pt x="25" y="56"/>
                      <a:pt x="31" y="12"/>
                      <a:pt x="89" y="12"/>
                    </a:cubicBezTo>
                    <a:cubicBezTo>
                      <a:pt x="154" y="12"/>
                      <a:pt x="157" y="62"/>
                      <a:pt x="157" y="72"/>
                    </a:cubicBezTo>
                    <a:cubicBezTo>
                      <a:pt x="157" y="83"/>
                      <a:pt x="148" y="95"/>
                      <a:pt x="140" y="106"/>
                    </a:cubicBezTo>
                    <a:cubicBezTo>
                      <a:pt x="133" y="116"/>
                      <a:pt x="126" y="124"/>
                      <a:pt x="12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6880226" y="5219700"/>
                <a:ext cx="60325" cy="104775"/>
              </a:xfrm>
              <a:custGeom>
                <a:avLst/>
                <a:gdLst>
                  <a:gd name="T0" fmla="*/ 14 w 16"/>
                  <a:gd name="T1" fmla="*/ 3 h 28"/>
                  <a:gd name="T2" fmla="*/ 8 w 16"/>
                  <a:gd name="T3" fmla="*/ 0 h 28"/>
                  <a:gd name="T4" fmla="*/ 2 w 16"/>
                  <a:gd name="T5" fmla="*/ 3 h 28"/>
                  <a:gd name="T6" fmla="*/ 0 w 16"/>
                  <a:gd name="T7" fmla="*/ 11 h 28"/>
                  <a:gd name="T8" fmla="*/ 2 w 16"/>
                  <a:gd name="T9" fmla="*/ 18 h 28"/>
                  <a:gd name="T10" fmla="*/ 8 w 16"/>
                  <a:gd name="T11" fmla="*/ 28 h 28"/>
                  <a:gd name="T12" fmla="*/ 14 w 16"/>
                  <a:gd name="T13" fmla="*/ 18 h 28"/>
                  <a:gd name="T14" fmla="*/ 16 w 16"/>
                  <a:gd name="T15" fmla="*/ 11 h 28"/>
                  <a:gd name="T16" fmla="*/ 14 w 16"/>
                  <a:gd name="T1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">
                    <a:moveTo>
                      <a:pt x="14" y="3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0" y="16"/>
                      <a:pt x="2" y="18"/>
                    </a:cubicBezTo>
                    <a:cubicBezTo>
                      <a:pt x="4" y="21"/>
                      <a:pt x="8" y="25"/>
                      <a:pt x="8" y="28"/>
                    </a:cubicBezTo>
                    <a:cubicBezTo>
                      <a:pt x="8" y="25"/>
                      <a:pt x="12" y="21"/>
                      <a:pt x="14" y="18"/>
                    </a:cubicBezTo>
                    <a:cubicBezTo>
                      <a:pt x="16" y="16"/>
                      <a:pt x="16" y="14"/>
                      <a:pt x="16" y="11"/>
                    </a:cubicBezTo>
                    <a:cubicBezTo>
                      <a:pt x="16" y="8"/>
                      <a:pt x="15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7272338" y="5649913"/>
                <a:ext cx="106363" cy="65088"/>
              </a:xfrm>
              <a:custGeom>
                <a:avLst/>
                <a:gdLst>
                  <a:gd name="T0" fmla="*/ 25 w 28"/>
                  <a:gd name="T1" fmla="*/ 14 h 17"/>
                  <a:gd name="T2" fmla="*/ 28 w 28"/>
                  <a:gd name="T3" fmla="*/ 8 h 17"/>
                  <a:gd name="T4" fmla="*/ 25 w 28"/>
                  <a:gd name="T5" fmla="*/ 2 h 17"/>
                  <a:gd name="T6" fmla="*/ 17 w 28"/>
                  <a:gd name="T7" fmla="*/ 0 h 17"/>
                  <a:gd name="T8" fmla="*/ 10 w 28"/>
                  <a:gd name="T9" fmla="*/ 3 h 17"/>
                  <a:gd name="T10" fmla="*/ 0 w 28"/>
                  <a:gd name="T11" fmla="*/ 8 h 17"/>
                  <a:gd name="T12" fmla="*/ 10 w 28"/>
                  <a:gd name="T13" fmla="*/ 14 h 17"/>
                  <a:gd name="T14" fmla="*/ 17 w 28"/>
                  <a:gd name="T15" fmla="*/ 17 h 17"/>
                  <a:gd name="T16" fmla="*/ 25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5" y="14"/>
                    </a:moveTo>
                    <a:cubicBezTo>
                      <a:pt x="27" y="13"/>
                      <a:pt x="28" y="11"/>
                      <a:pt x="28" y="8"/>
                    </a:cubicBezTo>
                    <a:cubicBezTo>
                      <a:pt x="28" y="6"/>
                      <a:pt x="27" y="4"/>
                      <a:pt x="25" y="2"/>
                    </a:cubicBezTo>
                    <a:cubicBezTo>
                      <a:pt x="23" y="1"/>
                      <a:pt x="20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7" y="4"/>
                      <a:pt x="3" y="8"/>
                      <a:pt x="0" y="8"/>
                    </a:cubicBezTo>
                    <a:cubicBezTo>
                      <a:pt x="3" y="8"/>
                      <a:pt x="7" y="13"/>
                      <a:pt x="10" y="14"/>
                    </a:cubicBezTo>
                    <a:cubicBezTo>
                      <a:pt x="12" y="16"/>
                      <a:pt x="14" y="17"/>
                      <a:pt x="17" y="17"/>
                    </a:cubicBezTo>
                    <a:cubicBezTo>
                      <a:pt x="20" y="17"/>
                      <a:pt x="23" y="16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7186613" y="5348288"/>
                <a:ext cx="82550" cy="85725"/>
              </a:xfrm>
              <a:custGeom>
                <a:avLst/>
                <a:gdLst>
                  <a:gd name="T0" fmla="*/ 21 w 22"/>
                  <a:gd name="T1" fmla="*/ 9 h 23"/>
                  <a:gd name="T2" fmla="*/ 19 w 22"/>
                  <a:gd name="T3" fmla="*/ 3 h 23"/>
                  <a:gd name="T4" fmla="*/ 13 w 22"/>
                  <a:gd name="T5" fmla="*/ 1 h 23"/>
                  <a:gd name="T6" fmla="*/ 6 w 22"/>
                  <a:gd name="T7" fmla="*/ 4 h 23"/>
                  <a:gd name="T8" fmla="*/ 2 w 22"/>
                  <a:gd name="T9" fmla="*/ 12 h 23"/>
                  <a:gd name="T10" fmla="*/ 0 w 22"/>
                  <a:gd name="T11" fmla="*/ 23 h 23"/>
                  <a:gd name="T12" fmla="*/ 11 w 22"/>
                  <a:gd name="T13" fmla="*/ 20 h 23"/>
                  <a:gd name="T14" fmla="*/ 18 w 22"/>
                  <a:gd name="T15" fmla="*/ 16 h 23"/>
                  <a:gd name="T16" fmla="*/ 2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21" y="9"/>
                    </a:moveTo>
                    <a:cubicBezTo>
                      <a:pt x="22" y="7"/>
                      <a:pt x="21" y="4"/>
                      <a:pt x="19" y="3"/>
                    </a:cubicBezTo>
                    <a:cubicBezTo>
                      <a:pt x="18" y="1"/>
                      <a:pt x="15" y="0"/>
                      <a:pt x="13" y="1"/>
                    </a:cubicBezTo>
                    <a:cubicBezTo>
                      <a:pt x="11" y="1"/>
                      <a:pt x="8" y="2"/>
                      <a:pt x="6" y="4"/>
                    </a:cubicBezTo>
                    <a:cubicBezTo>
                      <a:pt x="4" y="7"/>
                      <a:pt x="3" y="9"/>
                      <a:pt x="2" y="12"/>
                    </a:cubicBezTo>
                    <a:cubicBezTo>
                      <a:pt x="2" y="14"/>
                      <a:pt x="2" y="20"/>
                      <a:pt x="0" y="23"/>
                    </a:cubicBezTo>
                    <a:cubicBezTo>
                      <a:pt x="2" y="20"/>
                      <a:pt x="8" y="20"/>
                      <a:pt x="11" y="20"/>
                    </a:cubicBezTo>
                    <a:cubicBezTo>
                      <a:pt x="13" y="20"/>
                      <a:pt x="16" y="18"/>
                      <a:pt x="18" y="16"/>
                    </a:cubicBezTo>
                    <a:cubicBezTo>
                      <a:pt x="20" y="14"/>
                      <a:pt x="21" y="12"/>
                      <a:pt x="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1" name="Freeform 19"/>
              <p:cNvSpPr/>
              <p:nvPr/>
            </p:nvSpPr>
            <p:spPr bwMode="auto">
              <a:xfrm>
                <a:off x="7054851" y="5253038"/>
                <a:ext cx="71438" cy="101600"/>
              </a:xfrm>
              <a:custGeom>
                <a:avLst/>
                <a:gdLst>
                  <a:gd name="T0" fmla="*/ 18 w 19"/>
                  <a:gd name="T1" fmla="*/ 6 h 27"/>
                  <a:gd name="T2" fmla="*/ 13 w 19"/>
                  <a:gd name="T3" fmla="*/ 1 h 27"/>
                  <a:gd name="T4" fmla="*/ 7 w 19"/>
                  <a:gd name="T5" fmla="*/ 2 h 27"/>
                  <a:gd name="T6" fmla="*/ 2 w 19"/>
                  <a:gd name="T7" fmla="*/ 8 h 27"/>
                  <a:gd name="T8" fmla="*/ 1 w 19"/>
                  <a:gd name="T9" fmla="*/ 16 h 27"/>
                  <a:gd name="T10" fmla="*/ 3 w 19"/>
                  <a:gd name="T11" fmla="*/ 27 h 27"/>
                  <a:gd name="T12" fmla="*/ 12 w 19"/>
                  <a:gd name="T13" fmla="*/ 20 h 27"/>
                  <a:gd name="T14" fmla="*/ 17 w 19"/>
                  <a:gd name="T15" fmla="*/ 14 h 27"/>
                  <a:gd name="T16" fmla="*/ 18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8" y="6"/>
                    </a:moveTo>
                    <a:cubicBezTo>
                      <a:pt x="17" y="4"/>
                      <a:pt x="16" y="2"/>
                      <a:pt x="13" y="1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3"/>
                      <a:pt x="3" y="5"/>
                      <a:pt x="2" y="8"/>
                    </a:cubicBezTo>
                    <a:cubicBezTo>
                      <a:pt x="1" y="11"/>
                      <a:pt x="0" y="13"/>
                      <a:pt x="1" y="16"/>
                    </a:cubicBezTo>
                    <a:cubicBezTo>
                      <a:pt x="2" y="19"/>
                      <a:pt x="4" y="24"/>
                      <a:pt x="3" y="27"/>
                    </a:cubicBezTo>
                    <a:cubicBezTo>
                      <a:pt x="4" y="24"/>
                      <a:pt x="10" y="22"/>
                      <a:pt x="12" y="20"/>
                    </a:cubicBezTo>
                    <a:cubicBezTo>
                      <a:pt x="15" y="19"/>
                      <a:pt x="16" y="17"/>
                      <a:pt x="17" y="14"/>
                    </a:cubicBezTo>
                    <a:cubicBezTo>
                      <a:pt x="18" y="12"/>
                      <a:pt x="19" y="9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2" name="Freeform 20"/>
              <p:cNvSpPr/>
              <p:nvPr/>
            </p:nvSpPr>
            <p:spPr bwMode="auto">
              <a:xfrm>
                <a:off x="7258051" y="5495925"/>
                <a:ext cx="104775" cy="63500"/>
              </a:xfrm>
              <a:custGeom>
                <a:avLst/>
                <a:gdLst>
                  <a:gd name="T0" fmla="*/ 26 w 28"/>
                  <a:gd name="T1" fmla="*/ 12 h 17"/>
                  <a:gd name="T2" fmla="*/ 27 w 28"/>
                  <a:gd name="T3" fmla="*/ 6 h 17"/>
                  <a:gd name="T4" fmla="*/ 22 w 28"/>
                  <a:gd name="T5" fmla="*/ 1 h 17"/>
                  <a:gd name="T6" fmla="*/ 14 w 28"/>
                  <a:gd name="T7" fmla="*/ 0 h 17"/>
                  <a:gd name="T8" fmla="*/ 8 w 28"/>
                  <a:gd name="T9" fmla="*/ 5 h 17"/>
                  <a:gd name="T10" fmla="*/ 0 w 28"/>
                  <a:gd name="T11" fmla="*/ 13 h 17"/>
                  <a:gd name="T12" fmla="*/ 11 w 28"/>
                  <a:gd name="T13" fmla="*/ 16 h 17"/>
                  <a:gd name="T14" fmla="*/ 19 w 28"/>
                  <a:gd name="T15" fmla="*/ 17 h 17"/>
                  <a:gd name="T16" fmla="*/ 26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6" y="12"/>
                    </a:moveTo>
                    <a:cubicBezTo>
                      <a:pt x="27" y="10"/>
                      <a:pt x="28" y="8"/>
                      <a:pt x="27" y="6"/>
                    </a:cubicBezTo>
                    <a:cubicBezTo>
                      <a:pt x="26" y="3"/>
                      <a:pt x="25" y="2"/>
                      <a:pt x="22" y="1"/>
                    </a:cubicBezTo>
                    <a:cubicBezTo>
                      <a:pt x="20" y="0"/>
                      <a:pt x="17" y="0"/>
                      <a:pt x="14" y="0"/>
                    </a:cubicBezTo>
                    <a:cubicBezTo>
                      <a:pt x="12" y="1"/>
                      <a:pt x="9" y="2"/>
                      <a:pt x="8" y="5"/>
                    </a:cubicBezTo>
                    <a:cubicBezTo>
                      <a:pt x="6" y="7"/>
                      <a:pt x="3" y="12"/>
                      <a:pt x="0" y="13"/>
                    </a:cubicBezTo>
                    <a:cubicBezTo>
                      <a:pt x="3" y="12"/>
                      <a:pt x="8" y="15"/>
                      <a:pt x="11" y="16"/>
                    </a:cubicBezTo>
                    <a:cubicBezTo>
                      <a:pt x="13" y="17"/>
                      <a:pt x="16" y="17"/>
                      <a:pt x="19" y="17"/>
                    </a:cubicBezTo>
                    <a:cubicBezTo>
                      <a:pt x="22" y="16"/>
                      <a:pt x="24" y="14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3" name="Freeform 21"/>
              <p:cNvSpPr/>
              <p:nvPr/>
            </p:nvSpPr>
            <p:spPr bwMode="auto">
              <a:xfrm>
                <a:off x="6443663" y="5649913"/>
                <a:ext cx="104775" cy="65088"/>
              </a:xfrm>
              <a:custGeom>
                <a:avLst/>
                <a:gdLst>
                  <a:gd name="T0" fmla="*/ 3 w 28"/>
                  <a:gd name="T1" fmla="*/ 14 h 17"/>
                  <a:gd name="T2" fmla="*/ 0 w 28"/>
                  <a:gd name="T3" fmla="*/ 8 h 17"/>
                  <a:gd name="T4" fmla="*/ 3 w 28"/>
                  <a:gd name="T5" fmla="*/ 2 h 17"/>
                  <a:gd name="T6" fmla="*/ 11 w 28"/>
                  <a:gd name="T7" fmla="*/ 0 h 17"/>
                  <a:gd name="T8" fmla="*/ 18 w 28"/>
                  <a:gd name="T9" fmla="*/ 3 h 17"/>
                  <a:gd name="T10" fmla="*/ 28 w 28"/>
                  <a:gd name="T11" fmla="*/ 8 h 17"/>
                  <a:gd name="T12" fmla="*/ 18 w 28"/>
                  <a:gd name="T13" fmla="*/ 14 h 17"/>
                  <a:gd name="T14" fmla="*/ 11 w 28"/>
                  <a:gd name="T15" fmla="*/ 17 h 17"/>
                  <a:gd name="T16" fmla="*/ 3 w 28"/>
                  <a:gd name="T1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4"/>
                    </a:move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8" y="3"/>
                    </a:cubicBezTo>
                    <a:cubicBezTo>
                      <a:pt x="21" y="4"/>
                      <a:pt x="25" y="8"/>
                      <a:pt x="28" y="8"/>
                    </a:cubicBezTo>
                    <a:cubicBezTo>
                      <a:pt x="25" y="8"/>
                      <a:pt x="21" y="13"/>
                      <a:pt x="18" y="14"/>
                    </a:cubicBezTo>
                    <a:cubicBezTo>
                      <a:pt x="16" y="16"/>
                      <a:pt x="14" y="17"/>
                      <a:pt x="11" y="17"/>
                    </a:cubicBezTo>
                    <a:cubicBezTo>
                      <a:pt x="8" y="17"/>
                      <a:pt x="5" y="16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4" name="Freeform 22"/>
              <p:cNvSpPr/>
              <p:nvPr/>
            </p:nvSpPr>
            <p:spPr bwMode="auto">
              <a:xfrm>
                <a:off x="6553201" y="5348288"/>
                <a:ext cx="82550" cy="85725"/>
              </a:xfrm>
              <a:custGeom>
                <a:avLst/>
                <a:gdLst>
                  <a:gd name="T0" fmla="*/ 1 w 22"/>
                  <a:gd name="T1" fmla="*/ 9 h 23"/>
                  <a:gd name="T2" fmla="*/ 3 w 22"/>
                  <a:gd name="T3" fmla="*/ 3 h 23"/>
                  <a:gd name="T4" fmla="*/ 9 w 22"/>
                  <a:gd name="T5" fmla="*/ 1 h 23"/>
                  <a:gd name="T6" fmla="*/ 16 w 22"/>
                  <a:gd name="T7" fmla="*/ 4 h 23"/>
                  <a:gd name="T8" fmla="*/ 20 w 22"/>
                  <a:gd name="T9" fmla="*/ 12 h 23"/>
                  <a:gd name="T10" fmla="*/ 22 w 22"/>
                  <a:gd name="T11" fmla="*/ 23 h 23"/>
                  <a:gd name="T12" fmla="*/ 11 w 22"/>
                  <a:gd name="T13" fmla="*/ 20 h 23"/>
                  <a:gd name="T14" fmla="*/ 4 w 22"/>
                  <a:gd name="T15" fmla="*/ 16 h 23"/>
                  <a:gd name="T16" fmla="*/ 1 w 22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3">
                    <a:moveTo>
                      <a:pt x="1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1"/>
                      <a:pt x="7" y="0"/>
                      <a:pt x="9" y="1"/>
                    </a:cubicBezTo>
                    <a:cubicBezTo>
                      <a:pt x="11" y="1"/>
                      <a:pt x="14" y="2"/>
                      <a:pt x="16" y="4"/>
                    </a:cubicBezTo>
                    <a:cubicBezTo>
                      <a:pt x="18" y="7"/>
                      <a:pt x="19" y="9"/>
                      <a:pt x="20" y="12"/>
                    </a:cubicBezTo>
                    <a:cubicBezTo>
                      <a:pt x="20" y="14"/>
                      <a:pt x="20" y="20"/>
                      <a:pt x="22" y="23"/>
                    </a:cubicBezTo>
                    <a:cubicBezTo>
                      <a:pt x="20" y="20"/>
                      <a:pt x="14" y="20"/>
                      <a:pt x="11" y="20"/>
                    </a:cubicBezTo>
                    <a:cubicBezTo>
                      <a:pt x="9" y="20"/>
                      <a:pt x="6" y="18"/>
                      <a:pt x="4" y="16"/>
                    </a:cubicBezTo>
                    <a:cubicBezTo>
                      <a:pt x="2" y="14"/>
                      <a:pt x="1" y="12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5" name="Freeform 23"/>
              <p:cNvSpPr/>
              <p:nvPr/>
            </p:nvSpPr>
            <p:spPr bwMode="auto">
              <a:xfrm>
                <a:off x="6696076" y="5253038"/>
                <a:ext cx="71438" cy="101600"/>
              </a:xfrm>
              <a:custGeom>
                <a:avLst/>
                <a:gdLst>
                  <a:gd name="T0" fmla="*/ 1 w 19"/>
                  <a:gd name="T1" fmla="*/ 6 h 27"/>
                  <a:gd name="T2" fmla="*/ 6 w 19"/>
                  <a:gd name="T3" fmla="*/ 1 h 27"/>
                  <a:gd name="T4" fmla="*/ 12 w 19"/>
                  <a:gd name="T5" fmla="*/ 2 h 27"/>
                  <a:gd name="T6" fmla="*/ 17 w 19"/>
                  <a:gd name="T7" fmla="*/ 8 h 27"/>
                  <a:gd name="T8" fmla="*/ 18 w 19"/>
                  <a:gd name="T9" fmla="*/ 16 h 27"/>
                  <a:gd name="T10" fmla="*/ 16 w 19"/>
                  <a:gd name="T11" fmla="*/ 27 h 27"/>
                  <a:gd name="T12" fmla="*/ 7 w 19"/>
                  <a:gd name="T13" fmla="*/ 20 h 27"/>
                  <a:gd name="T14" fmla="*/ 2 w 19"/>
                  <a:gd name="T15" fmla="*/ 14 h 27"/>
                  <a:gd name="T16" fmla="*/ 1 w 19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7">
                    <a:moveTo>
                      <a:pt x="1" y="6"/>
                    </a:moveTo>
                    <a:cubicBezTo>
                      <a:pt x="2" y="4"/>
                      <a:pt x="3" y="2"/>
                      <a:pt x="6" y="1"/>
                    </a:cubicBezTo>
                    <a:cubicBezTo>
                      <a:pt x="8" y="0"/>
                      <a:pt x="10" y="1"/>
                      <a:pt x="12" y="2"/>
                    </a:cubicBezTo>
                    <a:cubicBezTo>
                      <a:pt x="14" y="3"/>
                      <a:pt x="16" y="5"/>
                      <a:pt x="17" y="8"/>
                    </a:cubicBezTo>
                    <a:cubicBezTo>
                      <a:pt x="18" y="11"/>
                      <a:pt x="19" y="13"/>
                      <a:pt x="18" y="16"/>
                    </a:cubicBezTo>
                    <a:cubicBezTo>
                      <a:pt x="17" y="19"/>
                      <a:pt x="15" y="24"/>
                      <a:pt x="16" y="27"/>
                    </a:cubicBezTo>
                    <a:cubicBezTo>
                      <a:pt x="15" y="24"/>
                      <a:pt x="9" y="22"/>
                      <a:pt x="7" y="20"/>
                    </a:cubicBezTo>
                    <a:cubicBezTo>
                      <a:pt x="4" y="19"/>
                      <a:pt x="3" y="17"/>
                      <a:pt x="2" y="14"/>
                    </a:cubicBezTo>
                    <a:cubicBezTo>
                      <a:pt x="1" y="12"/>
                      <a:pt x="0" y="9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  <p:sp>
            <p:nvSpPr>
              <p:cNvPr id="86" name="Freeform 24"/>
              <p:cNvSpPr/>
              <p:nvPr/>
            </p:nvSpPr>
            <p:spPr bwMode="auto">
              <a:xfrm>
                <a:off x="6462713" y="5495925"/>
                <a:ext cx="104775" cy="63500"/>
              </a:xfrm>
              <a:custGeom>
                <a:avLst/>
                <a:gdLst>
                  <a:gd name="T0" fmla="*/ 3 w 28"/>
                  <a:gd name="T1" fmla="*/ 12 h 17"/>
                  <a:gd name="T2" fmla="*/ 1 w 28"/>
                  <a:gd name="T3" fmla="*/ 6 h 17"/>
                  <a:gd name="T4" fmla="*/ 6 w 28"/>
                  <a:gd name="T5" fmla="*/ 1 h 17"/>
                  <a:gd name="T6" fmla="*/ 14 w 28"/>
                  <a:gd name="T7" fmla="*/ 0 h 17"/>
                  <a:gd name="T8" fmla="*/ 20 w 28"/>
                  <a:gd name="T9" fmla="*/ 5 h 17"/>
                  <a:gd name="T10" fmla="*/ 28 w 28"/>
                  <a:gd name="T11" fmla="*/ 13 h 17"/>
                  <a:gd name="T12" fmla="*/ 17 w 28"/>
                  <a:gd name="T13" fmla="*/ 16 h 17"/>
                  <a:gd name="T14" fmla="*/ 9 w 28"/>
                  <a:gd name="T15" fmla="*/ 17 h 17"/>
                  <a:gd name="T16" fmla="*/ 3 w 2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3" y="12"/>
                    </a:moveTo>
                    <a:cubicBezTo>
                      <a:pt x="1" y="10"/>
                      <a:pt x="0" y="8"/>
                      <a:pt x="1" y="6"/>
                    </a:cubicBezTo>
                    <a:cubicBezTo>
                      <a:pt x="2" y="3"/>
                      <a:pt x="3" y="2"/>
                      <a:pt x="6" y="1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1"/>
                      <a:pt x="19" y="2"/>
                      <a:pt x="20" y="5"/>
                    </a:cubicBezTo>
                    <a:cubicBezTo>
                      <a:pt x="22" y="7"/>
                      <a:pt x="25" y="12"/>
                      <a:pt x="28" y="13"/>
                    </a:cubicBezTo>
                    <a:cubicBezTo>
                      <a:pt x="25" y="12"/>
                      <a:pt x="20" y="15"/>
                      <a:pt x="17" y="16"/>
                    </a:cubicBezTo>
                    <a:cubicBezTo>
                      <a:pt x="15" y="17"/>
                      <a:pt x="12" y="17"/>
                      <a:pt x="9" y="17"/>
                    </a:cubicBezTo>
                    <a:cubicBezTo>
                      <a:pt x="6" y="16"/>
                      <a:pt x="4" y="14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/>
              <a:lstStyle/>
              <a:p>
                <a:endParaRPr lang="zh-CN" altLang="en-US" sz="4265"/>
              </a:p>
            </p:txBody>
          </p:sp>
        </p:grpSp>
      </p:grpSp>
      <p:sp>
        <p:nvSpPr>
          <p:cNvPr id="68" name="KSO_Shape"/>
          <p:cNvSpPr/>
          <p:nvPr/>
        </p:nvSpPr>
        <p:spPr bwMode="auto">
          <a:xfrm>
            <a:off x="10560571" y="4589855"/>
            <a:ext cx="370549" cy="36684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0" name="Freeform 151"/>
          <p:cNvSpPr>
            <a:spLocks noEditPoints="1"/>
          </p:cNvSpPr>
          <p:nvPr/>
        </p:nvSpPr>
        <p:spPr bwMode="auto">
          <a:xfrm>
            <a:off x="10563301" y="1776569"/>
            <a:ext cx="248248" cy="371637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10488081" y="3191739"/>
            <a:ext cx="397419" cy="318213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2" grpId="0" bldLvl="0" animBg="1"/>
      <p:bldP spid="31" grpId="0"/>
      <p:bldP spid="53" grpId="0"/>
      <p:bldP spid="55" grpId="0"/>
      <p:bldP spid="46" grpId="0"/>
      <p:bldP spid="48" grpId="0"/>
      <p:bldP spid="49" grpId="0"/>
      <p:bldP spid="68" grpId="0" bldLvl="0" animBg="1"/>
      <p:bldP spid="70" grpId="0" bldLvl="0" animBg="1"/>
      <p:bldP spid="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37024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/>
          <p:cNvSpPr txBox="1"/>
          <p:nvPr/>
        </p:nvSpPr>
        <p:spPr>
          <a:xfrm>
            <a:off x="5160085" y="2996803"/>
            <a:ext cx="4309926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</a:p>
          <a:p>
            <a:pPr marL="0" lvl="1"/>
            <a:endParaRPr lang="zh-CN" altLang="en-US" sz="4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3663503" y="2751892"/>
            <a:ext cx="82234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42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48" name="任意多边形 47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8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06584" y="1162101"/>
            <a:ext cx="6552804" cy="5437156"/>
            <a:chOff x="4943871" y="1701800"/>
            <a:chExt cx="6552804" cy="4390504"/>
          </a:xfrm>
        </p:grpSpPr>
        <p:sp>
          <p:nvSpPr>
            <p:cNvPr id="4" name="矩形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当前状态分析：总概</a:t>
            </a:r>
          </a:p>
        </p:txBody>
      </p:sp>
      <p:sp>
        <p:nvSpPr>
          <p:cNvPr id="12" name="TextBox 106"/>
          <p:cNvSpPr txBox="1"/>
          <p:nvPr/>
        </p:nvSpPr>
        <p:spPr>
          <a:xfrm>
            <a:off x="5862706" y="1567521"/>
            <a:ext cx="5040560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目前阶段已完成项目首页设计与功能设计</a:t>
            </a:r>
          </a:p>
        </p:txBody>
      </p:sp>
      <p:sp>
        <p:nvSpPr>
          <p:cNvPr id="30" name="TextBox 106"/>
          <p:cNvSpPr txBox="1"/>
          <p:nvPr/>
        </p:nvSpPr>
        <p:spPr>
          <a:xfrm>
            <a:off x="6055838" y="4141939"/>
            <a:ext cx="4832547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023992" y="1484784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07969" y="4025301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10"/>
          <a:stretch>
            <a:fillRect/>
          </a:stretch>
        </p:blipFill>
        <p:spPr>
          <a:xfrm>
            <a:off x="954405" y="1124585"/>
            <a:ext cx="3020060" cy="5394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6956" y="2590959"/>
            <a:ext cx="476631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首页设计已完成，设计了</a:t>
            </a:r>
            <a:r>
              <a:rPr lang="en-US" altLang="zh-CN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图、使用了小程序</a:t>
            </a:r>
            <a:r>
              <a:rPr lang="en-US" altLang="zh-CN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 </a:t>
            </a:r>
            <a:r>
              <a:rPr lang="en-US" altLang="zh-CN" sz="1600" b="1" dirty="0" err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Vant</a:t>
            </a:r>
            <a:endParaRPr lang="en-US" altLang="zh-CN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可通过电脑端和手机端运行程序，前端完成首页设计，等待进一步更新数据信息</a:t>
            </a:r>
            <a:r>
              <a:rPr lang="en-US" altLang="zh-CN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43872" y="1196527"/>
            <a:ext cx="6552804" cy="5437156"/>
            <a:chOff x="4943871" y="1701800"/>
            <a:chExt cx="6552804" cy="4390504"/>
          </a:xfrm>
        </p:grpSpPr>
        <p:sp>
          <p:nvSpPr>
            <p:cNvPr id="4" name="矩形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当前状态分析</a:t>
            </a:r>
          </a:p>
        </p:txBody>
      </p:sp>
      <p:sp>
        <p:nvSpPr>
          <p:cNvPr id="30" name="TextBox 106"/>
          <p:cNvSpPr txBox="1"/>
          <p:nvPr/>
        </p:nvSpPr>
        <p:spPr>
          <a:xfrm>
            <a:off x="6105252" y="2625380"/>
            <a:ext cx="4832547" cy="1433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其中疫情地图功能方面，主要是为用户提供国内外疫情分布状况，根据疫区感染人数按照不同颜色进行区分，使得用户更加直观的看到疫情感染分布，目前仅有前端空白界面，等待数据更新</a:t>
            </a:r>
            <a:r>
              <a:rPr lang="en-US" altLang="zh-CN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023992" y="1484784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rcRect l="1503"/>
          <a:stretch>
            <a:fillRect/>
          </a:stretch>
        </p:blipFill>
        <p:spPr>
          <a:xfrm>
            <a:off x="617220" y="1052195"/>
            <a:ext cx="4306570" cy="266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rcRect l="2299"/>
          <a:stretch>
            <a:fillRect/>
          </a:stretch>
        </p:blipFill>
        <p:spPr>
          <a:xfrm>
            <a:off x="617855" y="3752850"/>
            <a:ext cx="4396740" cy="2806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Box 106">
            <a:extLst>
              <a:ext uri="{FF2B5EF4-FFF2-40B4-BE49-F238E27FC236}">
                <a16:creationId xmlns:a16="http://schemas.microsoft.com/office/drawing/2014/main" id="{23B7A12B-D899-4B4D-BA10-A0AADEF3F785}"/>
              </a:ext>
            </a:extLst>
          </p:cNvPr>
          <p:cNvSpPr txBox="1"/>
          <p:nvPr/>
        </p:nvSpPr>
        <p:spPr>
          <a:xfrm>
            <a:off x="5787256" y="1567296"/>
            <a:ext cx="5040560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目前阶段已完成项目首页设计与功能设计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43872" y="1196527"/>
            <a:ext cx="6552804" cy="5437156"/>
            <a:chOff x="4943871" y="1701800"/>
            <a:chExt cx="6552804" cy="4390504"/>
          </a:xfrm>
        </p:grpSpPr>
        <p:sp>
          <p:nvSpPr>
            <p:cNvPr id="4" name="矩形 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当前状态分析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023992" y="1484784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07969" y="4025301"/>
            <a:ext cx="482453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7120" y="2731770"/>
            <a:ext cx="476631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本团队希望根据地区疫情新增确证人数和治疗人数，来进一步的分析地区疫情的发展趋势，以达到稳定人们情绪或者增加人们的警惕性两个目的，目前仍然有多个问题待解决，如</a:t>
            </a:r>
            <a:r>
              <a:rPr lang="en-US" altLang="zh-CN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何为逐渐稳定、何为逐渐恶劣，需要专业的分析。</a:t>
            </a: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89865" y="910590"/>
            <a:ext cx="4454525" cy="300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4"/>
          <a:srcRect l="2033"/>
          <a:stretch>
            <a:fillRect/>
          </a:stretch>
        </p:blipFill>
        <p:spPr>
          <a:xfrm>
            <a:off x="189865" y="2636520"/>
            <a:ext cx="4466590" cy="417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13475" y="4416425"/>
            <a:ext cx="46183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国内外数据可以提供跟直观的疫情数据，目前待解决问题为，数据从何而来，如何确保数据的正确，如何确保数据的实时性，如何对数据进行下一步的分析</a:t>
            </a:r>
          </a:p>
        </p:txBody>
      </p:sp>
      <p:sp>
        <p:nvSpPr>
          <p:cNvPr id="14" name="TextBox 106">
            <a:extLst>
              <a:ext uri="{FF2B5EF4-FFF2-40B4-BE49-F238E27FC236}">
                <a16:creationId xmlns:a16="http://schemas.microsoft.com/office/drawing/2014/main" id="{1C1E760E-8472-463B-B635-7F7E2AE15389}"/>
              </a:ext>
            </a:extLst>
          </p:cNvPr>
          <p:cNvSpPr txBox="1"/>
          <p:nvPr/>
        </p:nvSpPr>
        <p:spPr>
          <a:xfrm>
            <a:off x="5862706" y="1567521"/>
            <a:ext cx="5040560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目前阶段已完成项目首页设计与功能设计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37024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/>
          <p:cNvSpPr txBox="1"/>
          <p:nvPr/>
        </p:nvSpPr>
        <p:spPr>
          <a:xfrm>
            <a:off x="5160085" y="2996803"/>
            <a:ext cx="4309926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</a:p>
          <a:p>
            <a:pPr marL="0" lvl="1"/>
            <a:endParaRPr lang="zh-CN" altLang="en-US" sz="4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3563181" y="2751892"/>
            <a:ext cx="1022985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42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48" name="任意多边形 47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2939719" y="2724575"/>
            <a:ext cx="1408850" cy="14088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9"/>
          <p:cNvSpPr txBox="1"/>
          <p:nvPr/>
        </p:nvSpPr>
        <p:spPr>
          <a:xfrm>
            <a:off x="4556125" y="3059430"/>
            <a:ext cx="573468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项目后期计划</a:t>
            </a:r>
          </a:p>
        </p:txBody>
      </p:sp>
      <p:sp>
        <p:nvSpPr>
          <p:cNvPr id="38" name="TextBox 20"/>
          <p:cNvSpPr txBox="1"/>
          <p:nvPr/>
        </p:nvSpPr>
        <p:spPr>
          <a:xfrm>
            <a:off x="3114871" y="2751892"/>
            <a:ext cx="1058545" cy="1353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8800" spc="4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spc="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五边形 55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KSO_Shape"/>
          <p:cNvSpPr/>
          <p:nvPr/>
        </p:nvSpPr>
        <p:spPr bwMode="auto">
          <a:xfrm>
            <a:off x="5634059" y="6287017"/>
            <a:ext cx="286320" cy="28345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" name="Freeform 151"/>
          <p:cNvSpPr>
            <a:spLocks noEditPoints="1"/>
          </p:cNvSpPr>
          <p:nvPr/>
        </p:nvSpPr>
        <p:spPr bwMode="auto">
          <a:xfrm>
            <a:off x="4468078" y="6285165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907469" y="6281311"/>
            <a:ext cx="252884" cy="294868"/>
            <a:chOff x="944563" y="3860794"/>
            <a:chExt cx="392112" cy="457207"/>
          </a:xfrm>
          <a:solidFill>
            <a:schemeClr val="bg1">
              <a:lumMod val="65000"/>
            </a:schemeClr>
          </a:solidFill>
        </p:grpSpPr>
        <p:sp>
          <p:nvSpPr>
            <p:cNvPr id="60" name="Freeform 12"/>
            <p:cNvSpPr/>
            <p:nvPr/>
          </p:nvSpPr>
          <p:spPr bwMode="auto">
            <a:xfrm>
              <a:off x="1065213" y="3990974"/>
              <a:ext cx="146051" cy="33339"/>
            </a:xfrm>
            <a:custGeom>
              <a:avLst/>
              <a:gdLst>
                <a:gd name="T0" fmla="*/ 11 w 109"/>
                <a:gd name="T1" fmla="*/ 0 h 25"/>
                <a:gd name="T2" fmla="*/ 0 w 109"/>
                <a:gd name="T3" fmla="*/ 10 h 25"/>
                <a:gd name="T4" fmla="*/ 10 w 109"/>
                <a:gd name="T5" fmla="*/ 20 h 25"/>
                <a:gd name="T6" fmla="*/ 98 w 109"/>
                <a:gd name="T7" fmla="*/ 25 h 25"/>
                <a:gd name="T8" fmla="*/ 108 w 109"/>
                <a:gd name="T9" fmla="*/ 16 h 25"/>
                <a:gd name="T10" fmla="*/ 99 w 109"/>
                <a:gd name="T11" fmla="*/ 5 h 25"/>
                <a:gd name="T12" fmla="*/ 11 w 10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3" y="25"/>
                    <a:pt x="108" y="21"/>
                    <a:pt x="108" y="16"/>
                  </a:cubicBezTo>
                  <a:cubicBezTo>
                    <a:pt x="109" y="10"/>
                    <a:pt x="104" y="6"/>
                    <a:pt x="99" y="5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1063625" y="3860794"/>
              <a:ext cx="141287" cy="125413"/>
            </a:xfrm>
            <a:custGeom>
              <a:avLst/>
              <a:gdLst>
                <a:gd name="T0" fmla="*/ 75 w 89"/>
                <a:gd name="T1" fmla="*/ 79 h 79"/>
                <a:gd name="T2" fmla="*/ 89 w 89"/>
                <a:gd name="T3" fmla="*/ 36 h 79"/>
                <a:gd name="T4" fmla="*/ 63 w 89"/>
                <a:gd name="T5" fmla="*/ 20 h 79"/>
                <a:gd name="T6" fmla="*/ 57 w 89"/>
                <a:gd name="T7" fmla="*/ 57 h 79"/>
                <a:gd name="T8" fmla="*/ 56 w 89"/>
                <a:gd name="T9" fmla="*/ 10 h 79"/>
                <a:gd name="T10" fmla="*/ 42 w 89"/>
                <a:gd name="T11" fmla="*/ 9 h 79"/>
                <a:gd name="T12" fmla="*/ 44 w 89"/>
                <a:gd name="T13" fmla="*/ 53 h 79"/>
                <a:gd name="T14" fmla="*/ 29 w 89"/>
                <a:gd name="T15" fmla="*/ 0 h 79"/>
                <a:gd name="T16" fmla="*/ 0 w 89"/>
                <a:gd name="T17" fmla="*/ 9 h 79"/>
                <a:gd name="T18" fmla="*/ 23 w 89"/>
                <a:gd name="T19" fmla="*/ 73 h 79"/>
                <a:gd name="T20" fmla="*/ 75 w 89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75" y="79"/>
                  </a:moveTo>
                  <a:lnTo>
                    <a:pt x="89" y="36"/>
                  </a:lnTo>
                  <a:lnTo>
                    <a:pt x="63" y="20"/>
                  </a:lnTo>
                  <a:lnTo>
                    <a:pt x="57" y="57"/>
                  </a:lnTo>
                  <a:lnTo>
                    <a:pt x="56" y="10"/>
                  </a:lnTo>
                  <a:lnTo>
                    <a:pt x="42" y="9"/>
                  </a:lnTo>
                  <a:lnTo>
                    <a:pt x="44" y="53"/>
                  </a:lnTo>
                  <a:lnTo>
                    <a:pt x="29" y="0"/>
                  </a:lnTo>
                  <a:lnTo>
                    <a:pt x="0" y="9"/>
                  </a:lnTo>
                  <a:lnTo>
                    <a:pt x="23" y="73"/>
                  </a:lnTo>
                  <a:lnTo>
                    <a:pt x="7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944563" y="4030664"/>
              <a:ext cx="392112" cy="287337"/>
            </a:xfrm>
            <a:custGeom>
              <a:avLst/>
              <a:gdLst>
                <a:gd name="T0" fmla="*/ 285 w 294"/>
                <a:gd name="T1" fmla="*/ 204 h 215"/>
                <a:gd name="T2" fmla="*/ 261 w 294"/>
                <a:gd name="T3" fmla="*/ 190 h 215"/>
                <a:gd name="T4" fmla="*/ 266 w 294"/>
                <a:gd name="T5" fmla="*/ 153 h 215"/>
                <a:gd name="T6" fmla="*/ 256 w 294"/>
                <a:gd name="T7" fmla="*/ 139 h 215"/>
                <a:gd name="T8" fmla="*/ 266 w 294"/>
                <a:gd name="T9" fmla="*/ 133 h 215"/>
                <a:gd name="T10" fmla="*/ 242 w 294"/>
                <a:gd name="T11" fmla="*/ 60 h 215"/>
                <a:gd name="T12" fmla="*/ 230 w 294"/>
                <a:gd name="T13" fmla="*/ 55 h 215"/>
                <a:gd name="T14" fmla="*/ 229 w 294"/>
                <a:gd name="T15" fmla="*/ 43 h 215"/>
                <a:gd name="T16" fmla="*/ 187 w 294"/>
                <a:gd name="T17" fmla="*/ 4 h 215"/>
                <a:gd name="T18" fmla="*/ 99 w 294"/>
                <a:gd name="T19" fmla="*/ 0 h 215"/>
                <a:gd name="T20" fmla="*/ 46 w 294"/>
                <a:gd name="T21" fmla="*/ 73 h 215"/>
                <a:gd name="T22" fmla="*/ 55 w 294"/>
                <a:gd name="T23" fmla="*/ 80 h 215"/>
                <a:gd name="T24" fmla="*/ 40 w 294"/>
                <a:gd name="T25" fmla="*/ 85 h 215"/>
                <a:gd name="T26" fmla="*/ 29 w 294"/>
                <a:gd name="T27" fmla="*/ 197 h 215"/>
                <a:gd name="T28" fmla="*/ 5 w 294"/>
                <a:gd name="T29" fmla="*/ 200 h 215"/>
                <a:gd name="T30" fmla="*/ 0 w 294"/>
                <a:gd name="T31" fmla="*/ 215 h 215"/>
                <a:gd name="T32" fmla="*/ 294 w 294"/>
                <a:gd name="T33" fmla="*/ 215 h 215"/>
                <a:gd name="T34" fmla="*/ 285 w 294"/>
                <a:gd name="T35" fmla="*/ 204 h 215"/>
                <a:gd name="T36" fmla="*/ 177 w 294"/>
                <a:gd name="T37" fmla="*/ 161 h 215"/>
                <a:gd name="T38" fmla="*/ 153 w 294"/>
                <a:gd name="T39" fmla="*/ 173 h 215"/>
                <a:gd name="T40" fmla="*/ 153 w 294"/>
                <a:gd name="T41" fmla="*/ 184 h 215"/>
                <a:gd name="T42" fmla="*/ 139 w 294"/>
                <a:gd name="T43" fmla="*/ 184 h 215"/>
                <a:gd name="T44" fmla="*/ 139 w 294"/>
                <a:gd name="T45" fmla="*/ 172 h 215"/>
                <a:gd name="T46" fmla="*/ 117 w 294"/>
                <a:gd name="T47" fmla="*/ 163 h 215"/>
                <a:gd name="T48" fmla="*/ 107 w 294"/>
                <a:gd name="T49" fmla="*/ 133 h 215"/>
                <a:gd name="T50" fmla="*/ 107 w 294"/>
                <a:gd name="T51" fmla="*/ 127 h 215"/>
                <a:gd name="T52" fmla="*/ 139 w 294"/>
                <a:gd name="T53" fmla="*/ 127 h 215"/>
                <a:gd name="T54" fmla="*/ 139 w 294"/>
                <a:gd name="T55" fmla="*/ 135 h 215"/>
                <a:gd name="T56" fmla="*/ 140 w 294"/>
                <a:gd name="T57" fmla="*/ 150 h 215"/>
                <a:gd name="T58" fmla="*/ 144 w 294"/>
                <a:gd name="T59" fmla="*/ 153 h 215"/>
                <a:gd name="T60" fmla="*/ 149 w 294"/>
                <a:gd name="T61" fmla="*/ 151 h 215"/>
                <a:gd name="T62" fmla="*/ 150 w 294"/>
                <a:gd name="T63" fmla="*/ 145 h 215"/>
                <a:gd name="T64" fmla="*/ 149 w 294"/>
                <a:gd name="T65" fmla="*/ 130 h 215"/>
                <a:gd name="T66" fmla="*/ 139 w 294"/>
                <a:gd name="T67" fmla="*/ 120 h 215"/>
                <a:gd name="T68" fmla="*/ 119 w 294"/>
                <a:gd name="T69" fmla="*/ 107 h 215"/>
                <a:gd name="T70" fmla="*/ 110 w 294"/>
                <a:gd name="T71" fmla="*/ 95 h 215"/>
                <a:gd name="T72" fmla="*/ 107 w 294"/>
                <a:gd name="T73" fmla="*/ 77 h 215"/>
                <a:gd name="T74" fmla="*/ 115 w 294"/>
                <a:gd name="T75" fmla="*/ 55 h 215"/>
                <a:gd name="T76" fmla="*/ 139 w 294"/>
                <a:gd name="T77" fmla="*/ 45 h 215"/>
                <a:gd name="T78" fmla="*/ 139 w 294"/>
                <a:gd name="T79" fmla="*/ 35 h 215"/>
                <a:gd name="T80" fmla="*/ 153 w 294"/>
                <a:gd name="T81" fmla="*/ 35 h 215"/>
                <a:gd name="T82" fmla="*/ 153 w 294"/>
                <a:gd name="T83" fmla="*/ 45 h 215"/>
                <a:gd name="T84" fmla="*/ 175 w 294"/>
                <a:gd name="T85" fmla="*/ 55 h 215"/>
                <a:gd name="T86" fmla="*/ 182 w 294"/>
                <a:gd name="T87" fmla="*/ 77 h 215"/>
                <a:gd name="T88" fmla="*/ 182 w 294"/>
                <a:gd name="T89" fmla="*/ 83 h 215"/>
                <a:gd name="T90" fmla="*/ 150 w 294"/>
                <a:gd name="T91" fmla="*/ 83 h 215"/>
                <a:gd name="T92" fmla="*/ 150 w 294"/>
                <a:gd name="T93" fmla="*/ 78 h 215"/>
                <a:gd name="T94" fmla="*/ 149 w 294"/>
                <a:gd name="T95" fmla="*/ 67 h 215"/>
                <a:gd name="T96" fmla="*/ 145 w 294"/>
                <a:gd name="T97" fmla="*/ 64 h 215"/>
                <a:gd name="T98" fmla="*/ 140 w 294"/>
                <a:gd name="T99" fmla="*/ 66 h 215"/>
                <a:gd name="T100" fmla="*/ 139 w 294"/>
                <a:gd name="T101" fmla="*/ 73 h 215"/>
                <a:gd name="T102" fmla="*/ 142 w 294"/>
                <a:gd name="T103" fmla="*/ 83 h 215"/>
                <a:gd name="T104" fmla="*/ 159 w 294"/>
                <a:gd name="T105" fmla="*/ 95 h 215"/>
                <a:gd name="T106" fmla="*/ 175 w 294"/>
                <a:gd name="T107" fmla="*/ 106 h 215"/>
                <a:gd name="T108" fmla="*/ 182 w 294"/>
                <a:gd name="T109" fmla="*/ 117 h 215"/>
                <a:gd name="T110" fmla="*/ 185 w 294"/>
                <a:gd name="T111" fmla="*/ 134 h 215"/>
                <a:gd name="T112" fmla="*/ 177 w 294"/>
                <a:gd name="T11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215">
                  <a:moveTo>
                    <a:pt x="285" y="204"/>
                  </a:moveTo>
                  <a:cubicBezTo>
                    <a:pt x="277" y="199"/>
                    <a:pt x="269" y="195"/>
                    <a:pt x="261" y="190"/>
                  </a:cubicBezTo>
                  <a:cubicBezTo>
                    <a:pt x="264" y="177"/>
                    <a:pt x="266" y="165"/>
                    <a:pt x="266" y="153"/>
                  </a:cubicBezTo>
                  <a:cubicBezTo>
                    <a:pt x="256" y="139"/>
                    <a:pt x="256" y="139"/>
                    <a:pt x="256" y="139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4" y="106"/>
                    <a:pt x="255" y="82"/>
                    <a:pt x="242" y="60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17" y="29"/>
                    <a:pt x="203" y="16"/>
                    <a:pt x="187" y="4"/>
                  </a:cubicBezTo>
                  <a:cubicBezTo>
                    <a:pt x="158" y="3"/>
                    <a:pt x="129" y="1"/>
                    <a:pt x="99" y="0"/>
                  </a:cubicBezTo>
                  <a:cubicBezTo>
                    <a:pt x="78" y="24"/>
                    <a:pt x="60" y="48"/>
                    <a:pt x="46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4" y="121"/>
                    <a:pt x="18" y="158"/>
                    <a:pt x="29" y="197"/>
                  </a:cubicBezTo>
                  <a:cubicBezTo>
                    <a:pt x="21" y="198"/>
                    <a:pt x="13" y="199"/>
                    <a:pt x="5" y="200"/>
                  </a:cubicBezTo>
                  <a:cubicBezTo>
                    <a:pt x="3" y="205"/>
                    <a:pt x="2" y="210"/>
                    <a:pt x="0" y="215"/>
                  </a:cubicBezTo>
                  <a:cubicBezTo>
                    <a:pt x="98" y="215"/>
                    <a:pt x="196" y="215"/>
                    <a:pt x="294" y="215"/>
                  </a:cubicBezTo>
                  <a:cubicBezTo>
                    <a:pt x="291" y="211"/>
                    <a:pt x="288" y="207"/>
                    <a:pt x="285" y="204"/>
                  </a:cubicBezTo>
                  <a:close/>
                  <a:moveTo>
                    <a:pt x="177" y="161"/>
                  </a:moveTo>
                  <a:cubicBezTo>
                    <a:pt x="172" y="167"/>
                    <a:pt x="164" y="171"/>
                    <a:pt x="153" y="173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0" y="171"/>
                    <a:pt x="123" y="168"/>
                    <a:pt x="117" y="163"/>
                  </a:cubicBezTo>
                  <a:cubicBezTo>
                    <a:pt x="110" y="157"/>
                    <a:pt x="107" y="147"/>
                    <a:pt x="107" y="133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9" y="143"/>
                    <a:pt x="139" y="148"/>
                    <a:pt x="140" y="150"/>
                  </a:cubicBezTo>
                  <a:cubicBezTo>
                    <a:pt x="140" y="152"/>
                    <a:pt x="142" y="153"/>
                    <a:pt x="144" y="153"/>
                  </a:cubicBezTo>
                  <a:cubicBezTo>
                    <a:pt x="146" y="153"/>
                    <a:pt x="148" y="153"/>
                    <a:pt x="149" y="151"/>
                  </a:cubicBezTo>
                  <a:cubicBezTo>
                    <a:pt x="150" y="150"/>
                    <a:pt x="150" y="148"/>
                    <a:pt x="150" y="145"/>
                  </a:cubicBezTo>
                  <a:cubicBezTo>
                    <a:pt x="150" y="138"/>
                    <a:pt x="150" y="133"/>
                    <a:pt x="149" y="130"/>
                  </a:cubicBezTo>
                  <a:cubicBezTo>
                    <a:pt x="148" y="127"/>
                    <a:pt x="145" y="123"/>
                    <a:pt x="139" y="120"/>
                  </a:cubicBezTo>
                  <a:cubicBezTo>
                    <a:pt x="129" y="114"/>
                    <a:pt x="123" y="109"/>
                    <a:pt x="119" y="107"/>
                  </a:cubicBezTo>
                  <a:cubicBezTo>
                    <a:pt x="116" y="104"/>
                    <a:pt x="113" y="100"/>
                    <a:pt x="110" y="95"/>
                  </a:cubicBezTo>
                  <a:cubicBezTo>
                    <a:pt x="108" y="90"/>
                    <a:pt x="107" y="84"/>
                    <a:pt x="107" y="77"/>
                  </a:cubicBezTo>
                  <a:cubicBezTo>
                    <a:pt x="107" y="68"/>
                    <a:pt x="109" y="61"/>
                    <a:pt x="115" y="55"/>
                  </a:cubicBezTo>
                  <a:cubicBezTo>
                    <a:pt x="120" y="50"/>
                    <a:pt x="128" y="47"/>
                    <a:pt x="139" y="4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63" y="47"/>
                    <a:pt x="170" y="50"/>
                    <a:pt x="175" y="55"/>
                  </a:cubicBezTo>
                  <a:cubicBezTo>
                    <a:pt x="180" y="60"/>
                    <a:pt x="182" y="68"/>
                    <a:pt x="182" y="77"/>
                  </a:cubicBezTo>
                  <a:cubicBezTo>
                    <a:pt x="182" y="78"/>
                    <a:pt x="182" y="80"/>
                    <a:pt x="182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50" y="72"/>
                    <a:pt x="150" y="68"/>
                    <a:pt x="149" y="67"/>
                  </a:cubicBezTo>
                  <a:cubicBezTo>
                    <a:pt x="149" y="65"/>
                    <a:pt x="147" y="64"/>
                    <a:pt x="145" y="64"/>
                  </a:cubicBezTo>
                  <a:cubicBezTo>
                    <a:pt x="143" y="64"/>
                    <a:pt x="141" y="65"/>
                    <a:pt x="140" y="66"/>
                  </a:cubicBezTo>
                  <a:cubicBezTo>
                    <a:pt x="139" y="68"/>
                    <a:pt x="139" y="70"/>
                    <a:pt x="139" y="73"/>
                  </a:cubicBezTo>
                  <a:cubicBezTo>
                    <a:pt x="139" y="78"/>
                    <a:pt x="140" y="81"/>
                    <a:pt x="142" y="83"/>
                  </a:cubicBezTo>
                  <a:cubicBezTo>
                    <a:pt x="144" y="85"/>
                    <a:pt x="149" y="89"/>
                    <a:pt x="159" y="95"/>
                  </a:cubicBezTo>
                  <a:cubicBezTo>
                    <a:pt x="167" y="100"/>
                    <a:pt x="172" y="103"/>
                    <a:pt x="175" y="106"/>
                  </a:cubicBezTo>
                  <a:cubicBezTo>
                    <a:pt x="178" y="109"/>
                    <a:pt x="180" y="112"/>
                    <a:pt x="182" y="117"/>
                  </a:cubicBezTo>
                  <a:cubicBezTo>
                    <a:pt x="184" y="122"/>
                    <a:pt x="185" y="127"/>
                    <a:pt x="185" y="134"/>
                  </a:cubicBezTo>
                  <a:cubicBezTo>
                    <a:pt x="185" y="146"/>
                    <a:pt x="183" y="154"/>
                    <a:pt x="177" y="1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Freeform 15"/>
          <p:cNvSpPr>
            <a:spLocks noEditPoints="1"/>
          </p:cNvSpPr>
          <p:nvPr/>
        </p:nvSpPr>
        <p:spPr bwMode="auto">
          <a:xfrm>
            <a:off x="4986487" y="6305805"/>
            <a:ext cx="307082" cy="245880"/>
          </a:xfrm>
          <a:custGeom>
            <a:avLst/>
            <a:gdLst>
              <a:gd name="T0" fmla="*/ 93 w 341"/>
              <a:gd name="T1" fmla="*/ 57 h 272"/>
              <a:gd name="T2" fmla="*/ 318 w 341"/>
              <a:gd name="T3" fmla="*/ 57 h 272"/>
              <a:gd name="T4" fmla="*/ 327 w 341"/>
              <a:gd name="T5" fmla="*/ 59 h 272"/>
              <a:gd name="T6" fmla="*/ 205 w 341"/>
              <a:gd name="T7" fmla="*/ 152 h 272"/>
              <a:gd name="T8" fmla="*/ 82 w 341"/>
              <a:gd name="T9" fmla="*/ 60 h 272"/>
              <a:gd name="T10" fmla="*/ 93 w 341"/>
              <a:gd name="T11" fmla="*/ 57 h 272"/>
              <a:gd name="T12" fmla="*/ 51 w 341"/>
              <a:gd name="T13" fmla="*/ 131 h 272"/>
              <a:gd name="T14" fmla="*/ 58 w 341"/>
              <a:gd name="T15" fmla="*/ 153 h 272"/>
              <a:gd name="T16" fmla="*/ 70 w 341"/>
              <a:gd name="T17" fmla="*/ 153 h 272"/>
              <a:gd name="T18" fmla="*/ 70 w 341"/>
              <a:gd name="T19" fmla="*/ 185 h 272"/>
              <a:gd name="T20" fmla="*/ 0 w 341"/>
              <a:gd name="T21" fmla="*/ 185 h 272"/>
              <a:gd name="T22" fmla="*/ 7 w 341"/>
              <a:gd name="T23" fmla="*/ 207 h 272"/>
              <a:gd name="T24" fmla="*/ 70 w 341"/>
              <a:gd name="T25" fmla="*/ 207 h 272"/>
              <a:gd name="T26" fmla="*/ 71 w 341"/>
              <a:gd name="T27" fmla="*/ 214 h 272"/>
              <a:gd name="T28" fmla="*/ 163 w 341"/>
              <a:gd name="T29" fmla="*/ 147 h 272"/>
              <a:gd name="T30" fmla="*/ 70 w 341"/>
              <a:gd name="T31" fmla="*/ 78 h 272"/>
              <a:gd name="T32" fmla="*/ 70 w 341"/>
              <a:gd name="T33" fmla="*/ 80 h 272"/>
              <a:gd name="T34" fmla="*/ 70 w 341"/>
              <a:gd name="T35" fmla="*/ 131 h 272"/>
              <a:gd name="T36" fmla="*/ 51 w 341"/>
              <a:gd name="T37" fmla="*/ 131 h 272"/>
              <a:gd name="T38" fmla="*/ 46 w 341"/>
              <a:gd name="T39" fmla="*/ 250 h 272"/>
              <a:gd name="T40" fmla="*/ 198 w 341"/>
              <a:gd name="T41" fmla="*/ 250 h 272"/>
              <a:gd name="T42" fmla="*/ 203 w 341"/>
              <a:gd name="T43" fmla="*/ 272 h 272"/>
              <a:gd name="T44" fmla="*/ 51 w 341"/>
              <a:gd name="T45" fmla="*/ 272 h 272"/>
              <a:gd name="T46" fmla="*/ 46 w 341"/>
              <a:gd name="T47" fmla="*/ 250 h 272"/>
              <a:gd name="T48" fmla="*/ 111 w 341"/>
              <a:gd name="T49" fmla="*/ 0 h 272"/>
              <a:gd name="T50" fmla="*/ 264 w 341"/>
              <a:gd name="T51" fmla="*/ 0 h 272"/>
              <a:gd name="T52" fmla="*/ 269 w 341"/>
              <a:gd name="T53" fmla="*/ 21 h 272"/>
              <a:gd name="T54" fmla="*/ 198 w 341"/>
              <a:gd name="T55" fmla="*/ 21 h 272"/>
              <a:gd name="T56" fmla="*/ 203 w 341"/>
              <a:gd name="T57" fmla="*/ 41 h 272"/>
              <a:gd name="T58" fmla="*/ 29 w 341"/>
              <a:gd name="T59" fmla="*/ 41 h 272"/>
              <a:gd name="T60" fmla="*/ 23 w 341"/>
              <a:gd name="T61" fmla="*/ 17 h 272"/>
              <a:gd name="T62" fmla="*/ 115 w 341"/>
              <a:gd name="T63" fmla="*/ 17 h 272"/>
              <a:gd name="T64" fmla="*/ 111 w 341"/>
              <a:gd name="T65" fmla="*/ 0 h 272"/>
              <a:gd name="T66" fmla="*/ 341 w 341"/>
              <a:gd name="T67" fmla="*/ 75 h 272"/>
              <a:gd name="T68" fmla="*/ 249 w 341"/>
              <a:gd name="T69" fmla="*/ 146 h 272"/>
              <a:gd name="T70" fmla="*/ 340 w 341"/>
              <a:gd name="T71" fmla="*/ 213 h 272"/>
              <a:gd name="T72" fmla="*/ 341 w 341"/>
              <a:gd name="T73" fmla="*/ 206 h 272"/>
              <a:gd name="T74" fmla="*/ 341 w 341"/>
              <a:gd name="T75" fmla="*/ 80 h 272"/>
              <a:gd name="T76" fmla="*/ 341 w 341"/>
              <a:gd name="T77" fmla="*/ 75 h 272"/>
              <a:gd name="T78" fmla="*/ 325 w 341"/>
              <a:gd name="T79" fmla="*/ 228 h 272"/>
              <a:gd name="T80" fmla="*/ 318 w 341"/>
              <a:gd name="T81" fmla="*/ 229 h 272"/>
              <a:gd name="T82" fmla="*/ 93 w 341"/>
              <a:gd name="T83" fmla="*/ 229 h 272"/>
              <a:gd name="T84" fmla="*/ 88 w 341"/>
              <a:gd name="T85" fmla="*/ 229 h 272"/>
              <a:gd name="T86" fmla="*/ 181 w 341"/>
              <a:gd name="T87" fmla="*/ 161 h 272"/>
              <a:gd name="T88" fmla="*/ 199 w 341"/>
              <a:gd name="T89" fmla="*/ 174 h 272"/>
              <a:gd name="T90" fmla="*/ 206 w 341"/>
              <a:gd name="T91" fmla="*/ 179 h 272"/>
              <a:gd name="T92" fmla="*/ 212 w 341"/>
              <a:gd name="T93" fmla="*/ 174 h 272"/>
              <a:gd name="T94" fmla="*/ 231 w 341"/>
              <a:gd name="T95" fmla="*/ 160 h 272"/>
              <a:gd name="T96" fmla="*/ 325 w 341"/>
              <a:gd name="T97" fmla="*/ 22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1" h="272">
                <a:moveTo>
                  <a:pt x="93" y="57"/>
                </a:moveTo>
                <a:cubicBezTo>
                  <a:pt x="318" y="57"/>
                  <a:pt x="318" y="57"/>
                  <a:pt x="318" y="57"/>
                </a:cubicBezTo>
                <a:cubicBezTo>
                  <a:pt x="321" y="57"/>
                  <a:pt x="324" y="58"/>
                  <a:pt x="327" y="59"/>
                </a:cubicBezTo>
                <a:cubicBezTo>
                  <a:pt x="205" y="152"/>
                  <a:pt x="205" y="152"/>
                  <a:pt x="205" y="152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58"/>
                  <a:pt x="89" y="57"/>
                  <a:pt x="93" y="57"/>
                </a:cubicBezTo>
                <a:close/>
                <a:moveTo>
                  <a:pt x="51" y="131"/>
                </a:moveTo>
                <a:cubicBezTo>
                  <a:pt x="58" y="153"/>
                  <a:pt x="58" y="153"/>
                  <a:pt x="58" y="153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7" y="207"/>
                  <a:pt x="7" y="207"/>
                  <a:pt x="7" y="207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209"/>
                  <a:pt x="70" y="212"/>
                  <a:pt x="71" y="214"/>
                </a:cubicBezTo>
                <a:cubicBezTo>
                  <a:pt x="163" y="147"/>
                  <a:pt x="163" y="147"/>
                  <a:pt x="163" y="147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0" y="79"/>
                  <a:pt x="70" y="80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46" y="250"/>
                </a:moveTo>
                <a:cubicBezTo>
                  <a:pt x="198" y="250"/>
                  <a:pt x="198" y="250"/>
                  <a:pt x="198" y="250"/>
                </a:cubicBezTo>
                <a:cubicBezTo>
                  <a:pt x="203" y="272"/>
                  <a:pt x="203" y="272"/>
                  <a:pt x="203" y="272"/>
                </a:cubicBezTo>
                <a:cubicBezTo>
                  <a:pt x="51" y="272"/>
                  <a:pt x="51" y="272"/>
                  <a:pt x="51" y="272"/>
                </a:cubicBezTo>
                <a:cubicBezTo>
                  <a:pt x="46" y="250"/>
                  <a:pt x="46" y="250"/>
                  <a:pt x="46" y="250"/>
                </a:cubicBezTo>
                <a:close/>
                <a:moveTo>
                  <a:pt x="111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9" y="21"/>
                  <a:pt x="269" y="21"/>
                  <a:pt x="269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17"/>
                  <a:pt x="23" y="17"/>
                  <a:pt x="23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1" y="0"/>
                  <a:pt x="111" y="0"/>
                  <a:pt x="111" y="0"/>
                </a:cubicBezTo>
                <a:close/>
                <a:moveTo>
                  <a:pt x="341" y="75"/>
                </a:moveTo>
                <a:cubicBezTo>
                  <a:pt x="249" y="146"/>
                  <a:pt x="249" y="146"/>
                  <a:pt x="249" y="146"/>
                </a:cubicBezTo>
                <a:cubicBezTo>
                  <a:pt x="340" y="213"/>
                  <a:pt x="340" y="213"/>
                  <a:pt x="340" y="213"/>
                </a:cubicBezTo>
                <a:cubicBezTo>
                  <a:pt x="341" y="211"/>
                  <a:pt x="341" y="209"/>
                  <a:pt x="341" y="206"/>
                </a:cubicBezTo>
                <a:cubicBezTo>
                  <a:pt x="341" y="80"/>
                  <a:pt x="341" y="80"/>
                  <a:pt x="341" y="80"/>
                </a:cubicBezTo>
                <a:cubicBezTo>
                  <a:pt x="341" y="78"/>
                  <a:pt x="341" y="77"/>
                  <a:pt x="341" y="75"/>
                </a:cubicBezTo>
                <a:close/>
                <a:moveTo>
                  <a:pt x="325" y="228"/>
                </a:moveTo>
                <a:cubicBezTo>
                  <a:pt x="323" y="229"/>
                  <a:pt x="321" y="229"/>
                  <a:pt x="318" y="229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91" y="229"/>
                  <a:pt x="90" y="229"/>
                  <a:pt x="88" y="229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31" y="160"/>
                  <a:pt x="231" y="160"/>
                  <a:pt x="231" y="160"/>
                </a:cubicBezTo>
                <a:lnTo>
                  <a:pt x="325" y="2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"/>
          <p:cNvSpPr>
            <a:spLocks noEditPoints="1"/>
          </p:cNvSpPr>
          <p:nvPr/>
        </p:nvSpPr>
        <p:spPr bwMode="auto">
          <a:xfrm>
            <a:off x="6261317" y="6299083"/>
            <a:ext cx="310132" cy="259324"/>
          </a:xfrm>
          <a:custGeom>
            <a:avLst/>
            <a:gdLst>
              <a:gd name="T0" fmla="*/ 80 w 349"/>
              <a:gd name="T1" fmla="*/ 247 h 290"/>
              <a:gd name="T2" fmla="*/ 111 w 349"/>
              <a:gd name="T3" fmla="*/ 247 h 290"/>
              <a:gd name="T4" fmla="*/ 111 w 349"/>
              <a:gd name="T5" fmla="*/ 232 h 290"/>
              <a:gd name="T6" fmla="*/ 153 w 349"/>
              <a:gd name="T7" fmla="*/ 232 h 290"/>
              <a:gd name="T8" fmla="*/ 153 w 349"/>
              <a:gd name="T9" fmla="*/ 44 h 290"/>
              <a:gd name="T10" fmla="*/ 76 w 349"/>
              <a:gd name="T11" fmla="*/ 61 h 290"/>
              <a:gd name="T12" fmla="*/ 78 w 349"/>
              <a:gd name="T13" fmla="*/ 69 h 290"/>
              <a:gd name="T14" fmla="*/ 76 w 349"/>
              <a:gd name="T15" fmla="*/ 77 h 290"/>
              <a:gd name="T16" fmla="*/ 121 w 349"/>
              <a:gd name="T17" fmla="*/ 155 h 290"/>
              <a:gd name="T18" fmla="*/ 125 w 349"/>
              <a:gd name="T19" fmla="*/ 155 h 290"/>
              <a:gd name="T20" fmla="*/ 2 w 349"/>
              <a:gd name="T21" fmla="*/ 155 h 290"/>
              <a:gd name="T22" fmla="*/ 6 w 349"/>
              <a:gd name="T23" fmla="*/ 155 h 290"/>
              <a:gd name="T24" fmla="*/ 6 w 349"/>
              <a:gd name="T25" fmla="*/ 155 h 290"/>
              <a:gd name="T26" fmla="*/ 52 w 349"/>
              <a:gd name="T27" fmla="*/ 77 h 290"/>
              <a:gd name="T28" fmla="*/ 50 w 349"/>
              <a:gd name="T29" fmla="*/ 69 h 290"/>
              <a:gd name="T30" fmla="*/ 62 w 349"/>
              <a:gd name="T31" fmla="*/ 55 h 290"/>
              <a:gd name="T32" fmla="*/ 62 w 349"/>
              <a:gd name="T33" fmla="*/ 51 h 290"/>
              <a:gd name="T34" fmla="*/ 155 w 349"/>
              <a:gd name="T35" fmla="*/ 17 h 290"/>
              <a:gd name="T36" fmla="*/ 170 w 349"/>
              <a:gd name="T37" fmla="*/ 2 h 290"/>
              <a:gd name="T38" fmla="*/ 190 w 349"/>
              <a:gd name="T39" fmla="*/ 9 h 290"/>
              <a:gd name="T40" fmla="*/ 288 w 349"/>
              <a:gd name="T41" fmla="*/ 1 h 290"/>
              <a:gd name="T42" fmla="*/ 290 w 349"/>
              <a:gd name="T43" fmla="*/ 4 h 290"/>
              <a:gd name="T44" fmla="*/ 302 w 349"/>
              <a:gd name="T45" fmla="*/ 18 h 290"/>
              <a:gd name="T46" fmla="*/ 300 w 349"/>
              <a:gd name="T47" fmla="*/ 26 h 290"/>
              <a:gd name="T48" fmla="*/ 344 w 349"/>
              <a:gd name="T49" fmla="*/ 104 h 290"/>
              <a:gd name="T50" fmla="*/ 349 w 349"/>
              <a:gd name="T51" fmla="*/ 104 h 290"/>
              <a:gd name="T52" fmla="*/ 226 w 349"/>
              <a:gd name="T53" fmla="*/ 104 h 290"/>
              <a:gd name="T54" fmla="*/ 230 w 349"/>
              <a:gd name="T55" fmla="*/ 104 h 290"/>
              <a:gd name="T56" fmla="*/ 230 w 349"/>
              <a:gd name="T57" fmla="*/ 104 h 290"/>
              <a:gd name="T58" fmla="*/ 276 w 349"/>
              <a:gd name="T59" fmla="*/ 26 h 290"/>
              <a:gd name="T60" fmla="*/ 273 w 349"/>
              <a:gd name="T61" fmla="*/ 18 h 290"/>
              <a:gd name="T62" fmla="*/ 274 w 349"/>
              <a:gd name="T63" fmla="*/ 17 h 290"/>
              <a:gd name="T64" fmla="*/ 196 w 349"/>
              <a:gd name="T65" fmla="*/ 34 h 290"/>
              <a:gd name="T66" fmla="*/ 196 w 349"/>
              <a:gd name="T67" fmla="*/ 232 h 290"/>
              <a:gd name="T68" fmla="*/ 235 w 349"/>
              <a:gd name="T69" fmla="*/ 232 h 290"/>
              <a:gd name="T70" fmla="*/ 235 w 349"/>
              <a:gd name="T71" fmla="*/ 247 h 290"/>
              <a:gd name="T72" fmla="*/ 265 w 349"/>
              <a:gd name="T73" fmla="*/ 247 h 290"/>
              <a:gd name="T74" fmla="*/ 265 w 349"/>
              <a:gd name="T75" fmla="*/ 290 h 290"/>
              <a:gd name="T76" fmla="*/ 80 w 349"/>
              <a:gd name="T77" fmla="*/ 290 h 290"/>
              <a:gd name="T78" fmla="*/ 80 w 349"/>
              <a:gd name="T79" fmla="*/ 247 h 290"/>
              <a:gd name="T80" fmla="*/ 292 w 349"/>
              <a:gd name="T81" fmla="*/ 32 h 290"/>
              <a:gd name="T82" fmla="*/ 288 w 349"/>
              <a:gd name="T83" fmla="*/ 33 h 290"/>
              <a:gd name="T84" fmla="*/ 284 w 349"/>
              <a:gd name="T85" fmla="*/ 32 h 290"/>
              <a:gd name="T86" fmla="*/ 241 w 349"/>
              <a:gd name="T87" fmla="*/ 104 h 290"/>
              <a:gd name="T88" fmla="*/ 333 w 349"/>
              <a:gd name="T89" fmla="*/ 104 h 290"/>
              <a:gd name="T90" fmla="*/ 292 w 349"/>
              <a:gd name="T91" fmla="*/ 32 h 290"/>
              <a:gd name="T92" fmla="*/ 68 w 349"/>
              <a:gd name="T93" fmla="*/ 83 h 290"/>
              <a:gd name="T94" fmla="*/ 64 w 349"/>
              <a:gd name="T95" fmla="*/ 83 h 290"/>
              <a:gd name="T96" fmla="*/ 60 w 349"/>
              <a:gd name="T97" fmla="*/ 83 h 290"/>
              <a:gd name="T98" fmla="*/ 17 w 349"/>
              <a:gd name="T99" fmla="*/ 155 h 290"/>
              <a:gd name="T100" fmla="*/ 110 w 349"/>
              <a:gd name="T101" fmla="*/ 155 h 290"/>
              <a:gd name="T102" fmla="*/ 68 w 349"/>
              <a:gd name="T103" fmla="*/ 8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9" h="290">
                <a:moveTo>
                  <a:pt x="80" y="247"/>
                </a:moveTo>
                <a:cubicBezTo>
                  <a:pt x="111" y="247"/>
                  <a:pt x="111" y="247"/>
                  <a:pt x="111" y="247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76" y="61"/>
                  <a:pt x="76" y="61"/>
                  <a:pt x="76" y="61"/>
                </a:cubicBezTo>
                <a:cubicBezTo>
                  <a:pt x="78" y="63"/>
                  <a:pt x="78" y="66"/>
                  <a:pt x="78" y="69"/>
                </a:cubicBezTo>
                <a:cubicBezTo>
                  <a:pt x="78" y="72"/>
                  <a:pt x="78" y="75"/>
                  <a:pt x="76" y="77"/>
                </a:cubicBezTo>
                <a:cubicBezTo>
                  <a:pt x="121" y="155"/>
                  <a:pt x="121" y="155"/>
                  <a:pt x="121" y="155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3" y="201"/>
                  <a:pt x="0" y="200"/>
                  <a:pt x="2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52" y="77"/>
                  <a:pt x="52" y="77"/>
                  <a:pt x="52" y="77"/>
                </a:cubicBezTo>
                <a:cubicBezTo>
                  <a:pt x="51" y="75"/>
                  <a:pt x="50" y="72"/>
                  <a:pt x="50" y="69"/>
                </a:cubicBezTo>
                <a:cubicBezTo>
                  <a:pt x="50" y="62"/>
                  <a:pt x="55" y="56"/>
                  <a:pt x="62" y="55"/>
                </a:cubicBezTo>
                <a:cubicBezTo>
                  <a:pt x="62" y="51"/>
                  <a:pt x="62" y="51"/>
                  <a:pt x="62" y="51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6" y="10"/>
                  <a:pt x="162" y="4"/>
                  <a:pt x="170" y="2"/>
                </a:cubicBezTo>
                <a:cubicBezTo>
                  <a:pt x="178" y="0"/>
                  <a:pt x="186" y="3"/>
                  <a:pt x="190" y="9"/>
                </a:cubicBezTo>
                <a:cubicBezTo>
                  <a:pt x="288" y="1"/>
                  <a:pt x="288" y="1"/>
                  <a:pt x="288" y="1"/>
                </a:cubicBezTo>
                <a:cubicBezTo>
                  <a:pt x="290" y="4"/>
                  <a:pt x="290" y="4"/>
                  <a:pt x="290" y="4"/>
                </a:cubicBezTo>
                <a:cubicBezTo>
                  <a:pt x="297" y="5"/>
                  <a:pt x="302" y="11"/>
                  <a:pt x="302" y="18"/>
                </a:cubicBezTo>
                <a:cubicBezTo>
                  <a:pt x="302" y="21"/>
                  <a:pt x="301" y="24"/>
                  <a:pt x="300" y="26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9" y="104"/>
                  <a:pt x="349" y="104"/>
                  <a:pt x="349" y="104"/>
                </a:cubicBezTo>
                <a:cubicBezTo>
                  <a:pt x="347" y="150"/>
                  <a:pt x="224" y="150"/>
                  <a:pt x="226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76" y="26"/>
                  <a:pt x="276" y="26"/>
                  <a:pt x="276" y="26"/>
                </a:cubicBezTo>
                <a:cubicBezTo>
                  <a:pt x="274" y="24"/>
                  <a:pt x="273" y="21"/>
                  <a:pt x="273" y="18"/>
                </a:cubicBezTo>
                <a:cubicBezTo>
                  <a:pt x="273" y="18"/>
                  <a:pt x="273" y="17"/>
                  <a:pt x="274" y="17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235" y="232"/>
                  <a:pt x="235" y="232"/>
                  <a:pt x="235" y="232"/>
                </a:cubicBezTo>
                <a:cubicBezTo>
                  <a:pt x="235" y="247"/>
                  <a:pt x="235" y="247"/>
                  <a:pt x="235" y="247"/>
                </a:cubicBezTo>
                <a:cubicBezTo>
                  <a:pt x="265" y="247"/>
                  <a:pt x="265" y="247"/>
                  <a:pt x="265" y="24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80" y="290"/>
                  <a:pt x="80" y="290"/>
                  <a:pt x="80" y="290"/>
                </a:cubicBezTo>
                <a:cubicBezTo>
                  <a:pt x="80" y="247"/>
                  <a:pt x="80" y="247"/>
                  <a:pt x="80" y="247"/>
                </a:cubicBezTo>
                <a:close/>
                <a:moveTo>
                  <a:pt x="292" y="32"/>
                </a:moveTo>
                <a:cubicBezTo>
                  <a:pt x="291" y="32"/>
                  <a:pt x="289" y="33"/>
                  <a:pt x="288" y="33"/>
                </a:cubicBezTo>
                <a:cubicBezTo>
                  <a:pt x="286" y="33"/>
                  <a:pt x="285" y="32"/>
                  <a:pt x="284" y="32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333" y="104"/>
                  <a:pt x="333" y="104"/>
                  <a:pt x="333" y="104"/>
                </a:cubicBezTo>
                <a:cubicBezTo>
                  <a:pt x="292" y="32"/>
                  <a:pt x="292" y="32"/>
                  <a:pt x="292" y="32"/>
                </a:cubicBezTo>
                <a:close/>
                <a:moveTo>
                  <a:pt x="68" y="83"/>
                </a:moveTo>
                <a:cubicBezTo>
                  <a:pt x="67" y="83"/>
                  <a:pt x="65" y="83"/>
                  <a:pt x="64" y="83"/>
                </a:cubicBezTo>
                <a:cubicBezTo>
                  <a:pt x="63" y="83"/>
                  <a:pt x="61" y="83"/>
                  <a:pt x="60" y="8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10" y="155"/>
                  <a:pt x="110" y="155"/>
                  <a:pt x="110" y="155"/>
                </a:cubicBezTo>
                <a:lnTo>
                  <a:pt x="68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7497228" y="6320887"/>
            <a:ext cx="315952" cy="215716"/>
            <a:chOff x="4913498" y="4006828"/>
            <a:chExt cx="359542" cy="245478"/>
          </a:xfrm>
          <a:solidFill>
            <a:schemeClr val="bg1">
              <a:lumMod val="65000"/>
            </a:schemeClr>
          </a:solidFill>
        </p:grpSpPr>
        <p:sp>
          <p:nvSpPr>
            <p:cNvPr id="66" name="任意多边形 65"/>
            <p:cNvSpPr/>
            <p:nvPr/>
          </p:nvSpPr>
          <p:spPr bwMode="auto">
            <a:xfrm>
              <a:off x="4956891" y="4126421"/>
              <a:ext cx="251679" cy="37860"/>
            </a:xfrm>
            <a:custGeom>
              <a:avLst/>
              <a:gdLst>
                <a:gd name="connsiteX0" fmla="*/ 251679 w 251679"/>
                <a:gd name="connsiteY0" fmla="*/ 1038 h 37860"/>
                <a:gd name="connsiteX1" fmla="*/ 189689 w 251679"/>
                <a:gd name="connsiteY1" fmla="*/ 37860 h 37860"/>
                <a:gd name="connsiteX2" fmla="*/ 251679 w 251679"/>
                <a:gd name="connsiteY2" fmla="*/ 1038 h 37860"/>
                <a:gd name="connsiteX3" fmla="*/ 63229 w 251679"/>
                <a:gd name="connsiteY3" fmla="*/ 1038 h 37860"/>
                <a:gd name="connsiteX4" fmla="*/ 0 w 251679"/>
                <a:gd name="connsiteY4" fmla="*/ 37860 h 37860"/>
                <a:gd name="connsiteX5" fmla="*/ 63229 w 251679"/>
                <a:gd name="connsiteY5" fmla="*/ 1038 h 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9" h="37860">
                  <a:moveTo>
                    <a:pt x="251679" y="1038"/>
                  </a:moveTo>
                  <a:cubicBezTo>
                    <a:pt x="223784" y="9221"/>
                    <a:pt x="204154" y="22518"/>
                    <a:pt x="189689" y="37860"/>
                  </a:cubicBezTo>
                  <a:cubicBezTo>
                    <a:pt x="191756" y="4107"/>
                    <a:pt x="224817" y="-3053"/>
                    <a:pt x="251679" y="1038"/>
                  </a:cubicBezTo>
                  <a:close/>
                  <a:moveTo>
                    <a:pt x="63229" y="1038"/>
                  </a:moveTo>
                  <a:cubicBezTo>
                    <a:pt x="34206" y="9221"/>
                    <a:pt x="15548" y="22518"/>
                    <a:pt x="0" y="37860"/>
                  </a:cubicBezTo>
                  <a:cubicBezTo>
                    <a:pt x="3109" y="4107"/>
                    <a:pt x="35242" y="-3053"/>
                    <a:pt x="63229" y="10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Freeform 20"/>
            <p:cNvSpPr>
              <a:spLocks noEditPoints="1"/>
            </p:cNvSpPr>
            <p:nvPr/>
          </p:nvSpPr>
          <p:spPr bwMode="auto">
            <a:xfrm>
              <a:off x="4913498" y="4006828"/>
              <a:ext cx="359542" cy="245478"/>
            </a:xfrm>
            <a:custGeom>
              <a:avLst/>
              <a:gdLst>
                <a:gd name="T0" fmla="*/ 323 w 346"/>
                <a:gd name="T1" fmla="*/ 96 h 235"/>
                <a:gd name="T2" fmla="*/ 306 w 346"/>
                <a:gd name="T3" fmla="*/ 83 h 235"/>
                <a:gd name="T4" fmla="*/ 268 w 346"/>
                <a:gd name="T5" fmla="*/ 37 h 235"/>
                <a:gd name="T6" fmla="*/ 255 w 346"/>
                <a:gd name="T7" fmla="*/ 13 h 235"/>
                <a:gd name="T8" fmla="*/ 255 w 346"/>
                <a:gd name="T9" fmla="*/ 13 h 235"/>
                <a:gd name="T10" fmla="*/ 225 w 346"/>
                <a:gd name="T11" fmla="*/ 0 h 235"/>
                <a:gd name="T12" fmla="*/ 194 w 346"/>
                <a:gd name="T13" fmla="*/ 13 h 235"/>
                <a:gd name="T14" fmla="*/ 194 w 346"/>
                <a:gd name="T15" fmla="*/ 13 h 235"/>
                <a:gd name="T16" fmla="*/ 181 w 346"/>
                <a:gd name="T17" fmla="*/ 44 h 235"/>
                <a:gd name="T18" fmla="*/ 189 w 346"/>
                <a:gd name="T19" fmla="*/ 68 h 235"/>
                <a:gd name="T20" fmla="*/ 189 w 346"/>
                <a:gd name="T21" fmla="*/ 75 h 235"/>
                <a:gd name="T22" fmla="*/ 179 w 346"/>
                <a:gd name="T23" fmla="*/ 75 h 235"/>
                <a:gd name="T24" fmla="*/ 158 w 346"/>
                <a:gd name="T25" fmla="*/ 75 h 235"/>
                <a:gd name="T26" fmla="*/ 158 w 346"/>
                <a:gd name="T27" fmla="*/ 68 h 235"/>
                <a:gd name="T28" fmla="*/ 166 w 346"/>
                <a:gd name="T29" fmla="*/ 44 h 235"/>
                <a:gd name="T30" fmla="*/ 153 w 346"/>
                <a:gd name="T31" fmla="*/ 13 h 235"/>
                <a:gd name="T32" fmla="*/ 153 w 346"/>
                <a:gd name="T33" fmla="*/ 13 h 235"/>
                <a:gd name="T34" fmla="*/ 122 w 346"/>
                <a:gd name="T35" fmla="*/ 0 h 235"/>
                <a:gd name="T36" fmla="*/ 91 w 346"/>
                <a:gd name="T37" fmla="*/ 13 h 235"/>
                <a:gd name="T38" fmla="*/ 91 w 346"/>
                <a:gd name="T39" fmla="*/ 13 h 235"/>
                <a:gd name="T40" fmla="*/ 79 w 346"/>
                <a:gd name="T41" fmla="*/ 37 h 235"/>
                <a:gd name="T42" fmla="*/ 41 w 346"/>
                <a:gd name="T43" fmla="*/ 83 h 235"/>
                <a:gd name="T44" fmla="*/ 24 w 346"/>
                <a:gd name="T45" fmla="*/ 96 h 235"/>
                <a:gd name="T46" fmla="*/ 0 w 346"/>
                <a:gd name="T47" fmla="*/ 153 h 235"/>
                <a:gd name="T48" fmla="*/ 24 w 346"/>
                <a:gd name="T49" fmla="*/ 211 h 235"/>
                <a:gd name="T50" fmla="*/ 82 w 346"/>
                <a:gd name="T51" fmla="*/ 235 h 235"/>
                <a:gd name="T52" fmla="*/ 140 w 346"/>
                <a:gd name="T53" fmla="*/ 211 h 235"/>
                <a:gd name="T54" fmla="*/ 164 w 346"/>
                <a:gd name="T55" fmla="*/ 153 h 235"/>
                <a:gd name="T56" fmla="*/ 157 w 346"/>
                <a:gd name="T57" fmla="*/ 122 h 235"/>
                <a:gd name="T58" fmla="*/ 157 w 346"/>
                <a:gd name="T59" fmla="*/ 114 h 235"/>
                <a:gd name="T60" fmla="*/ 190 w 346"/>
                <a:gd name="T61" fmla="*/ 114 h 235"/>
                <a:gd name="T62" fmla="*/ 190 w 346"/>
                <a:gd name="T63" fmla="*/ 122 h 235"/>
                <a:gd name="T64" fmla="*/ 183 w 346"/>
                <a:gd name="T65" fmla="*/ 153 h 235"/>
                <a:gd name="T66" fmla="*/ 207 w 346"/>
                <a:gd name="T67" fmla="*/ 211 h 235"/>
                <a:gd name="T68" fmla="*/ 265 w 346"/>
                <a:gd name="T69" fmla="*/ 235 h 235"/>
                <a:gd name="T70" fmla="*/ 323 w 346"/>
                <a:gd name="T71" fmla="*/ 211 h 235"/>
                <a:gd name="T72" fmla="*/ 346 w 346"/>
                <a:gd name="T73" fmla="*/ 153 h 235"/>
                <a:gd name="T74" fmla="*/ 323 w 346"/>
                <a:gd name="T75" fmla="*/ 96 h 235"/>
                <a:gd name="T76" fmla="*/ 119 w 346"/>
                <a:gd name="T77" fmla="*/ 191 h 235"/>
                <a:gd name="T78" fmla="*/ 82 w 346"/>
                <a:gd name="T79" fmla="*/ 206 h 235"/>
                <a:gd name="T80" fmla="*/ 45 w 346"/>
                <a:gd name="T81" fmla="*/ 191 h 235"/>
                <a:gd name="T82" fmla="*/ 29 w 346"/>
                <a:gd name="T83" fmla="*/ 153 h 235"/>
                <a:gd name="T84" fmla="*/ 45 w 346"/>
                <a:gd name="T85" fmla="*/ 116 h 235"/>
                <a:gd name="T86" fmla="*/ 82 w 346"/>
                <a:gd name="T87" fmla="*/ 101 h 235"/>
                <a:gd name="T88" fmla="*/ 119 w 346"/>
                <a:gd name="T89" fmla="*/ 116 h 235"/>
                <a:gd name="T90" fmla="*/ 135 w 346"/>
                <a:gd name="T91" fmla="*/ 153 h 235"/>
                <a:gd name="T92" fmla="*/ 119 w 346"/>
                <a:gd name="T93" fmla="*/ 191 h 235"/>
                <a:gd name="T94" fmla="*/ 302 w 346"/>
                <a:gd name="T95" fmla="*/ 191 h 235"/>
                <a:gd name="T96" fmla="*/ 265 w 346"/>
                <a:gd name="T97" fmla="*/ 206 h 235"/>
                <a:gd name="T98" fmla="*/ 228 w 346"/>
                <a:gd name="T99" fmla="*/ 191 h 235"/>
                <a:gd name="T100" fmla="*/ 212 w 346"/>
                <a:gd name="T101" fmla="*/ 153 h 235"/>
                <a:gd name="T102" fmla="*/ 228 w 346"/>
                <a:gd name="T103" fmla="*/ 116 h 235"/>
                <a:gd name="T104" fmla="*/ 265 w 346"/>
                <a:gd name="T105" fmla="*/ 101 h 235"/>
                <a:gd name="T106" fmla="*/ 302 w 346"/>
                <a:gd name="T107" fmla="*/ 116 h 235"/>
                <a:gd name="T108" fmla="*/ 318 w 346"/>
                <a:gd name="T109" fmla="*/ 153 h 235"/>
                <a:gd name="T110" fmla="*/ 302 w 346"/>
                <a:gd name="T111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235">
                  <a:moveTo>
                    <a:pt x="323" y="96"/>
                  </a:moveTo>
                  <a:cubicBezTo>
                    <a:pt x="318" y="91"/>
                    <a:pt x="312" y="87"/>
                    <a:pt x="306" y="83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6" y="28"/>
                    <a:pt x="262" y="19"/>
                    <a:pt x="255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48" y="5"/>
                    <a:pt x="237" y="0"/>
                    <a:pt x="225" y="0"/>
                  </a:cubicBezTo>
                  <a:cubicBezTo>
                    <a:pt x="213" y="0"/>
                    <a:pt x="202" y="5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6" y="21"/>
                    <a:pt x="181" y="32"/>
                    <a:pt x="181" y="44"/>
                  </a:cubicBezTo>
                  <a:cubicBezTo>
                    <a:pt x="181" y="53"/>
                    <a:pt x="184" y="61"/>
                    <a:pt x="189" y="68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63" y="61"/>
                    <a:pt x="166" y="53"/>
                    <a:pt x="166" y="44"/>
                  </a:cubicBezTo>
                  <a:cubicBezTo>
                    <a:pt x="166" y="32"/>
                    <a:pt x="161" y="21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45" y="5"/>
                    <a:pt x="134" y="0"/>
                    <a:pt x="122" y="0"/>
                  </a:cubicBezTo>
                  <a:cubicBezTo>
                    <a:pt x="110" y="0"/>
                    <a:pt x="99" y="5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5" y="19"/>
                    <a:pt x="81" y="28"/>
                    <a:pt x="79" y="37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5" y="87"/>
                    <a:pt x="29" y="91"/>
                    <a:pt x="24" y="96"/>
                  </a:cubicBezTo>
                  <a:cubicBezTo>
                    <a:pt x="10" y="111"/>
                    <a:pt x="0" y="131"/>
                    <a:pt x="0" y="153"/>
                  </a:cubicBezTo>
                  <a:cubicBezTo>
                    <a:pt x="0" y="176"/>
                    <a:pt x="10" y="196"/>
                    <a:pt x="24" y="211"/>
                  </a:cubicBezTo>
                  <a:cubicBezTo>
                    <a:pt x="39" y="226"/>
                    <a:pt x="59" y="235"/>
                    <a:pt x="82" y="235"/>
                  </a:cubicBezTo>
                  <a:cubicBezTo>
                    <a:pt x="105" y="235"/>
                    <a:pt x="125" y="226"/>
                    <a:pt x="140" y="211"/>
                  </a:cubicBezTo>
                  <a:cubicBezTo>
                    <a:pt x="154" y="196"/>
                    <a:pt x="164" y="176"/>
                    <a:pt x="164" y="153"/>
                  </a:cubicBezTo>
                  <a:cubicBezTo>
                    <a:pt x="164" y="142"/>
                    <a:pt x="161" y="131"/>
                    <a:pt x="157" y="122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6" y="131"/>
                    <a:pt x="183" y="142"/>
                    <a:pt x="183" y="153"/>
                  </a:cubicBezTo>
                  <a:cubicBezTo>
                    <a:pt x="183" y="176"/>
                    <a:pt x="192" y="196"/>
                    <a:pt x="207" y="211"/>
                  </a:cubicBezTo>
                  <a:cubicBezTo>
                    <a:pt x="222" y="226"/>
                    <a:pt x="242" y="235"/>
                    <a:pt x="265" y="235"/>
                  </a:cubicBezTo>
                  <a:cubicBezTo>
                    <a:pt x="287" y="235"/>
                    <a:pt x="308" y="226"/>
                    <a:pt x="323" y="211"/>
                  </a:cubicBezTo>
                  <a:cubicBezTo>
                    <a:pt x="337" y="196"/>
                    <a:pt x="346" y="176"/>
                    <a:pt x="346" y="153"/>
                  </a:cubicBezTo>
                  <a:cubicBezTo>
                    <a:pt x="346" y="131"/>
                    <a:pt x="337" y="111"/>
                    <a:pt x="323" y="96"/>
                  </a:cubicBezTo>
                  <a:close/>
                  <a:moveTo>
                    <a:pt x="119" y="191"/>
                  </a:moveTo>
                  <a:cubicBezTo>
                    <a:pt x="110" y="200"/>
                    <a:pt x="97" y="206"/>
                    <a:pt x="82" y="206"/>
                  </a:cubicBezTo>
                  <a:cubicBezTo>
                    <a:pt x="67" y="206"/>
                    <a:pt x="54" y="200"/>
                    <a:pt x="45" y="191"/>
                  </a:cubicBezTo>
                  <a:cubicBezTo>
                    <a:pt x="35" y="181"/>
                    <a:pt x="29" y="168"/>
                    <a:pt x="29" y="153"/>
                  </a:cubicBezTo>
                  <a:cubicBezTo>
                    <a:pt x="29" y="139"/>
                    <a:pt x="35" y="126"/>
                    <a:pt x="45" y="116"/>
                  </a:cubicBezTo>
                  <a:cubicBezTo>
                    <a:pt x="54" y="107"/>
                    <a:pt x="67" y="101"/>
                    <a:pt x="82" y="101"/>
                  </a:cubicBezTo>
                  <a:cubicBezTo>
                    <a:pt x="97" y="101"/>
                    <a:pt x="110" y="107"/>
                    <a:pt x="119" y="116"/>
                  </a:cubicBezTo>
                  <a:cubicBezTo>
                    <a:pt x="129" y="126"/>
                    <a:pt x="135" y="139"/>
                    <a:pt x="135" y="153"/>
                  </a:cubicBezTo>
                  <a:cubicBezTo>
                    <a:pt x="135" y="168"/>
                    <a:pt x="129" y="181"/>
                    <a:pt x="119" y="191"/>
                  </a:cubicBezTo>
                  <a:close/>
                  <a:moveTo>
                    <a:pt x="302" y="191"/>
                  </a:moveTo>
                  <a:cubicBezTo>
                    <a:pt x="293" y="200"/>
                    <a:pt x="279" y="206"/>
                    <a:pt x="265" y="206"/>
                  </a:cubicBezTo>
                  <a:cubicBezTo>
                    <a:pt x="250" y="206"/>
                    <a:pt x="237" y="200"/>
                    <a:pt x="228" y="191"/>
                  </a:cubicBezTo>
                  <a:cubicBezTo>
                    <a:pt x="218" y="181"/>
                    <a:pt x="212" y="168"/>
                    <a:pt x="212" y="153"/>
                  </a:cubicBezTo>
                  <a:cubicBezTo>
                    <a:pt x="212" y="139"/>
                    <a:pt x="218" y="126"/>
                    <a:pt x="228" y="116"/>
                  </a:cubicBezTo>
                  <a:cubicBezTo>
                    <a:pt x="237" y="107"/>
                    <a:pt x="250" y="101"/>
                    <a:pt x="265" y="101"/>
                  </a:cubicBezTo>
                  <a:cubicBezTo>
                    <a:pt x="279" y="101"/>
                    <a:pt x="293" y="107"/>
                    <a:pt x="302" y="116"/>
                  </a:cubicBezTo>
                  <a:cubicBezTo>
                    <a:pt x="312" y="126"/>
                    <a:pt x="318" y="139"/>
                    <a:pt x="318" y="153"/>
                  </a:cubicBezTo>
                  <a:cubicBezTo>
                    <a:pt x="318" y="168"/>
                    <a:pt x="312" y="181"/>
                    <a:pt x="302" y="1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7" grpId="0"/>
      <p:bldP spid="38" grpId="0"/>
      <p:bldP spid="39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63" grpId="0" bldLvl="0" animBg="1"/>
      <p:bldP spid="6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/>
          <p:cNvSpPr/>
          <p:nvPr/>
        </p:nvSpPr>
        <p:spPr>
          <a:xfrm>
            <a:off x="695400" y="4305459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575806" y="430609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6384019" y="430609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32"/>
          <p:cNvSpPr/>
          <p:nvPr/>
        </p:nvSpPr>
        <p:spPr>
          <a:xfrm>
            <a:off x="9365979" y="430609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30"/>
          <p:cNvSpPr/>
          <p:nvPr/>
        </p:nvSpPr>
        <p:spPr>
          <a:xfrm>
            <a:off x="9365690" y="112474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: 圆角 30"/>
          <p:cNvSpPr/>
          <p:nvPr/>
        </p:nvSpPr>
        <p:spPr>
          <a:xfrm>
            <a:off x="6383730" y="112474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: 圆角 30"/>
          <p:cNvSpPr/>
          <p:nvPr/>
        </p:nvSpPr>
        <p:spPr>
          <a:xfrm>
            <a:off x="3575760" y="112474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矩形: 圆角 30"/>
          <p:cNvSpPr/>
          <p:nvPr/>
        </p:nvSpPr>
        <p:spPr>
          <a:xfrm>
            <a:off x="695400" y="1124744"/>
            <a:ext cx="2286000" cy="1656660"/>
          </a:xfrm>
          <a:prstGeom prst="roundRect">
            <a:avLst>
              <a:gd name="adj" fmla="val 3132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1860" y="173869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疫情地图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82545" y="1701626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辟谣与防护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23569" y="170162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事件播报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904" y="170162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疫情知识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2571" y="4719250"/>
            <a:ext cx="2540000" cy="7820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90%</a:t>
            </a:r>
            <a:endParaRPr lang="en-US" altLang="zh-CN" sz="1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9580" y="3153870"/>
            <a:ext cx="163764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疫情小知识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疫情地图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疫情趋势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国内外疫情数据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03207" y="3534092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谣言提示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12933" y="3559492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疫情新闻展示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994188" y="3472537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疫情知识分享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484E7D-F15A-4525-9EAC-9E81CBD846A3}"/>
              </a:ext>
            </a:extLst>
          </p:cNvPr>
          <p:cNvSpPr txBox="1"/>
          <p:nvPr/>
        </p:nvSpPr>
        <p:spPr>
          <a:xfrm>
            <a:off x="3448760" y="4742752"/>
            <a:ext cx="2540000" cy="7820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426CB8-557F-4350-AECD-5304C1C68330}"/>
              </a:ext>
            </a:extLst>
          </p:cNvPr>
          <p:cNvSpPr txBox="1"/>
          <p:nvPr/>
        </p:nvSpPr>
        <p:spPr>
          <a:xfrm>
            <a:off x="6256730" y="4742752"/>
            <a:ext cx="2540000" cy="7820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2EF9CB-8E80-40F8-AE34-878774507C98}"/>
              </a:ext>
            </a:extLst>
          </p:cNvPr>
          <p:cNvSpPr txBox="1"/>
          <p:nvPr/>
        </p:nvSpPr>
        <p:spPr>
          <a:xfrm>
            <a:off x="9238690" y="4797708"/>
            <a:ext cx="2540000" cy="7820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800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0%</a:t>
            </a:r>
            <a:endParaRPr lang="en-US" altLang="zh-CN" sz="18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标题 20">
            <a:extLst>
              <a:ext uri="{FF2B5EF4-FFF2-40B4-BE49-F238E27FC236}">
                <a16:creationId xmlns:a16="http://schemas.microsoft.com/office/drawing/2014/main" id="{3FEFD43C-A6AB-4BA7-86E9-0507D376D437}"/>
              </a:ext>
            </a:extLst>
          </p:cNvPr>
          <p:cNvSpPr txBox="1">
            <a:spLocks/>
          </p:cNvSpPr>
          <p:nvPr/>
        </p:nvSpPr>
        <p:spPr>
          <a:xfrm>
            <a:off x="-1485591" y="206988"/>
            <a:ext cx="5616034" cy="123174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四大功能</a:t>
            </a:r>
          </a:p>
        </p:txBody>
      </p:sp>
    </p:spTree>
    <p:extLst>
      <p:ext uri="{BB962C8B-B14F-4D97-AF65-F5344CB8AC3E}">
        <p14:creationId xmlns:p14="http://schemas.microsoft.com/office/powerpoint/2010/main" val="39786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1C15417-2200-4CE5-83E5-53591B6EE56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5545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496,&quot;width&quot;:48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8c91af-e690-4790-8ad1-bc3d112ff031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436</Words>
  <Application>Microsoft Office PowerPoint</Application>
  <PresentationFormat>宽屏</PresentationFormat>
  <Paragraphs>91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Agency FB</vt:lpstr>
      <vt:lpstr>Arial</vt:lpstr>
      <vt:lpstr>Calibri</vt:lpstr>
      <vt:lpstr>Swis721 Lt BT</vt:lpstr>
      <vt:lpstr>Office 主题​​</vt:lpstr>
      <vt:lpstr>PowerPoint 演示文稿</vt:lpstr>
      <vt:lpstr>PowerPoint 演示文稿</vt:lpstr>
      <vt:lpstr>PowerPoint 演示文稿</vt:lpstr>
      <vt:lpstr>当前状态分析：总概</vt:lpstr>
      <vt:lpstr>当前状态分析</vt:lpstr>
      <vt:lpstr>当前状态分析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Company>https://dxpu.taobao.com/</Company>
  <LinksUpToDate>false</LinksUpToDate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博 清</cp:lastModifiedBy>
  <cp:revision>607</cp:revision>
  <dcterms:created xsi:type="dcterms:W3CDTF">2015-04-24T01:01:00Z</dcterms:created>
  <dcterms:modified xsi:type="dcterms:W3CDTF">2021-06-06T15:22:34Z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7ED0BEC6B42942E2826FC54737091301</vt:lpwstr>
  </property>
</Properties>
</file>