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33727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727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rgbClr val="33727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727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rgbClr val="33727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rgbClr val="33727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356" y="115478"/>
            <a:ext cx="17643286" cy="201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33727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5224" y="3261709"/>
            <a:ext cx="15171419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727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jpe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5733" y="738669"/>
            <a:ext cx="1489710" cy="1873250"/>
          </a:xfrm>
          <a:custGeom>
            <a:avLst/>
            <a:gdLst/>
            <a:ahLst/>
            <a:cxnLst/>
            <a:rect l="l" t="t" r="r" b="b"/>
            <a:pathLst>
              <a:path w="1489709" h="1873250">
                <a:moveTo>
                  <a:pt x="814552" y="256451"/>
                </a:moveTo>
                <a:lnTo>
                  <a:pt x="807440" y="220662"/>
                </a:lnTo>
                <a:lnTo>
                  <a:pt x="807351" y="220192"/>
                </a:lnTo>
                <a:lnTo>
                  <a:pt x="790943" y="188429"/>
                </a:lnTo>
                <a:lnTo>
                  <a:pt x="772426" y="169087"/>
                </a:lnTo>
                <a:lnTo>
                  <a:pt x="772426" y="259499"/>
                </a:lnTo>
                <a:lnTo>
                  <a:pt x="770432" y="287045"/>
                </a:lnTo>
                <a:lnTo>
                  <a:pt x="758024" y="313956"/>
                </a:lnTo>
                <a:lnTo>
                  <a:pt x="736015" y="334530"/>
                </a:lnTo>
                <a:lnTo>
                  <a:pt x="708736" y="347675"/>
                </a:lnTo>
                <a:lnTo>
                  <a:pt x="680478" y="352310"/>
                </a:lnTo>
                <a:lnTo>
                  <a:pt x="650836" y="347154"/>
                </a:lnTo>
                <a:lnTo>
                  <a:pt x="624890" y="332536"/>
                </a:lnTo>
                <a:lnTo>
                  <a:pt x="604850" y="310273"/>
                </a:lnTo>
                <a:lnTo>
                  <a:pt x="592912" y="282168"/>
                </a:lnTo>
                <a:lnTo>
                  <a:pt x="592213" y="253466"/>
                </a:lnTo>
                <a:lnTo>
                  <a:pt x="601814" y="226072"/>
                </a:lnTo>
                <a:lnTo>
                  <a:pt x="620204" y="202958"/>
                </a:lnTo>
                <a:lnTo>
                  <a:pt x="645883" y="187083"/>
                </a:lnTo>
                <a:lnTo>
                  <a:pt x="672769" y="178803"/>
                </a:lnTo>
                <a:lnTo>
                  <a:pt x="698106" y="177520"/>
                </a:lnTo>
                <a:lnTo>
                  <a:pt x="720966" y="182829"/>
                </a:lnTo>
                <a:lnTo>
                  <a:pt x="740486" y="194348"/>
                </a:lnTo>
                <a:lnTo>
                  <a:pt x="756869" y="212039"/>
                </a:lnTo>
                <a:lnTo>
                  <a:pt x="767715" y="234124"/>
                </a:lnTo>
                <a:lnTo>
                  <a:pt x="772426" y="259499"/>
                </a:lnTo>
                <a:lnTo>
                  <a:pt x="772426" y="169087"/>
                </a:lnTo>
                <a:lnTo>
                  <a:pt x="765898" y="162255"/>
                </a:lnTo>
                <a:lnTo>
                  <a:pt x="735825" y="144729"/>
                </a:lnTo>
                <a:lnTo>
                  <a:pt x="701967" y="136855"/>
                </a:lnTo>
                <a:lnTo>
                  <a:pt x="665619" y="138544"/>
                </a:lnTo>
                <a:lnTo>
                  <a:pt x="628103" y="149745"/>
                </a:lnTo>
                <a:lnTo>
                  <a:pt x="590765" y="173913"/>
                </a:lnTo>
                <a:lnTo>
                  <a:pt x="563956" y="208661"/>
                </a:lnTo>
                <a:lnTo>
                  <a:pt x="550062" y="249923"/>
                </a:lnTo>
                <a:lnTo>
                  <a:pt x="551522" y="293624"/>
                </a:lnTo>
                <a:lnTo>
                  <a:pt x="579970" y="348132"/>
                </a:lnTo>
                <a:lnTo>
                  <a:pt x="629907" y="384759"/>
                </a:lnTo>
                <a:lnTo>
                  <a:pt x="679894" y="395262"/>
                </a:lnTo>
                <a:lnTo>
                  <a:pt x="722083" y="388239"/>
                </a:lnTo>
                <a:lnTo>
                  <a:pt x="732891" y="383044"/>
                </a:lnTo>
                <a:lnTo>
                  <a:pt x="762165" y="368985"/>
                </a:lnTo>
                <a:lnTo>
                  <a:pt x="794118" y="338086"/>
                </a:lnTo>
                <a:lnTo>
                  <a:pt x="797115" y="331050"/>
                </a:lnTo>
                <a:lnTo>
                  <a:pt x="811949" y="296113"/>
                </a:lnTo>
                <a:lnTo>
                  <a:pt x="814552" y="256451"/>
                </a:lnTo>
                <a:close/>
              </a:path>
              <a:path w="1489709" h="1873250">
                <a:moveTo>
                  <a:pt x="989457" y="955001"/>
                </a:moveTo>
                <a:lnTo>
                  <a:pt x="989203" y="941031"/>
                </a:lnTo>
                <a:lnTo>
                  <a:pt x="987196" y="926299"/>
                </a:lnTo>
                <a:lnTo>
                  <a:pt x="982675" y="910463"/>
                </a:lnTo>
                <a:lnTo>
                  <a:pt x="949756" y="896073"/>
                </a:lnTo>
                <a:lnTo>
                  <a:pt x="949756" y="937641"/>
                </a:lnTo>
                <a:lnTo>
                  <a:pt x="946569" y="950112"/>
                </a:lnTo>
                <a:lnTo>
                  <a:pt x="948690" y="951039"/>
                </a:lnTo>
                <a:lnTo>
                  <a:pt x="944105" y="962888"/>
                </a:lnTo>
                <a:lnTo>
                  <a:pt x="937742" y="973975"/>
                </a:lnTo>
                <a:lnTo>
                  <a:pt x="934491" y="972553"/>
                </a:lnTo>
                <a:lnTo>
                  <a:pt x="911694" y="990295"/>
                </a:lnTo>
                <a:lnTo>
                  <a:pt x="889863" y="994613"/>
                </a:lnTo>
                <a:lnTo>
                  <a:pt x="865543" y="997839"/>
                </a:lnTo>
                <a:lnTo>
                  <a:pt x="829894" y="982243"/>
                </a:lnTo>
                <a:lnTo>
                  <a:pt x="816432" y="990219"/>
                </a:lnTo>
                <a:lnTo>
                  <a:pt x="807872" y="986472"/>
                </a:lnTo>
                <a:lnTo>
                  <a:pt x="816952" y="976579"/>
                </a:lnTo>
                <a:lnTo>
                  <a:pt x="829322" y="968133"/>
                </a:lnTo>
                <a:lnTo>
                  <a:pt x="838403" y="958240"/>
                </a:lnTo>
                <a:lnTo>
                  <a:pt x="855865" y="938161"/>
                </a:lnTo>
                <a:lnTo>
                  <a:pt x="868946" y="930021"/>
                </a:lnTo>
                <a:lnTo>
                  <a:pt x="883462" y="922502"/>
                </a:lnTo>
                <a:lnTo>
                  <a:pt x="900125" y="915936"/>
                </a:lnTo>
                <a:lnTo>
                  <a:pt x="913726" y="921880"/>
                </a:lnTo>
                <a:lnTo>
                  <a:pt x="926426" y="913574"/>
                </a:lnTo>
                <a:lnTo>
                  <a:pt x="941476" y="920165"/>
                </a:lnTo>
                <a:lnTo>
                  <a:pt x="944029" y="935139"/>
                </a:lnTo>
                <a:lnTo>
                  <a:pt x="949756" y="937641"/>
                </a:lnTo>
                <a:lnTo>
                  <a:pt x="949756" y="896073"/>
                </a:lnTo>
                <a:lnTo>
                  <a:pt x="922324" y="884072"/>
                </a:lnTo>
                <a:lnTo>
                  <a:pt x="970927" y="905319"/>
                </a:lnTo>
                <a:lnTo>
                  <a:pt x="962482" y="887755"/>
                </a:lnTo>
                <a:lnTo>
                  <a:pt x="927404" y="872413"/>
                </a:lnTo>
                <a:lnTo>
                  <a:pt x="905040" y="876503"/>
                </a:lnTo>
                <a:lnTo>
                  <a:pt x="888669" y="869340"/>
                </a:lnTo>
                <a:lnTo>
                  <a:pt x="862977" y="885825"/>
                </a:lnTo>
                <a:lnTo>
                  <a:pt x="845248" y="891921"/>
                </a:lnTo>
                <a:lnTo>
                  <a:pt x="824572" y="910602"/>
                </a:lnTo>
                <a:lnTo>
                  <a:pt x="810412" y="918273"/>
                </a:lnTo>
                <a:lnTo>
                  <a:pt x="798461" y="926909"/>
                </a:lnTo>
                <a:lnTo>
                  <a:pt x="770191" y="956119"/>
                </a:lnTo>
                <a:lnTo>
                  <a:pt x="758240" y="964755"/>
                </a:lnTo>
                <a:lnTo>
                  <a:pt x="706958" y="956183"/>
                </a:lnTo>
                <a:lnTo>
                  <a:pt x="870902" y="1027899"/>
                </a:lnTo>
                <a:lnTo>
                  <a:pt x="901395" y="1027379"/>
                </a:lnTo>
                <a:lnTo>
                  <a:pt x="929043" y="1025613"/>
                </a:lnTo>
                <a:lnTo>
                  <a:pt x="956754" y="1010018"/>
                </a:lnTo>
                <a:lnTo>
                  <a:pt x="973404" y="989571"/>
                </a:lnTo>
                <a:lnTo>
                  <a:pt x="980859" y="978966"/>
                </a:lnTo>
                <a:lnTo>
                  <a:pt x="989457" y="955001"/>
                </a:lnTo>
                <a:close/>
              </a:path>
              <a:path w="1489709" h="1873250">
                <a:moveTo>
                  <a:pt x="1489697" y="688670"/>
                </a:moveTo>
                <a:lnTo>
                  <a:pt x="1486115" y="645515"/>
                </a:lnTo>
                <a:lnTo>
                  <a:pt x="1484655" y="589419"/>
                </a:lnTo>
                <a:lnTo>
                  <a:pt x="1475270" y="543737"/>
                </a:lnTo>
                <a:lnTo>
                  <a:pt x="1458125" y="508508"/>
                </a:lnTo>
                <a:lnTo>
                  <a:pt x="1439684" y="461187"/>
                </a:lnTo>
                <a:lnTo>
                  <a:pt x="1439684" y="666788"/>
                </a:lnTo>
                <a:lnTo>
                  <a:pt x="1437284" y="721182"/>
                </a:lnTo>
                <a:lnTo>
                  <a:pt x="1431137" y="773938"/>
                </a:lnTo>
                <a:lnTo>
                  <a:pt x="1421091" y="824992"/>
                </a:lnTo>
                <a:lnTo>
                  <a:pt x="1407007" y="874280"/>
                </a:lnTo>
                <a:lnTo>
                  <a:pt x="1388783" y="921753"/>
                </a:lnTo>
                <a:lnTo>
                  <a:pt x="1361846" y="979284"/>
                </a:lnTo>
                <a:lnTo>
                  <a:pt x="1333804" y="1022464"/>
                </a:lnTo>
                <a:lnTo>
                  <a:pt x="1300416" y="1063307"/>
                </a:lnTo>
                <a:lnTo>
                  <a:pt x="1262545" y="1102194"/>
                </a:lnTo>
                <a:lnTo>
                  <a:pt x="1226159" y="1127861"/>
                </a:lnTo>
                <a:lnTo>
                  <a:pt x="1187018" y="1152321"/>
                </a:lnTo>
                <a:lnTo>
                  <a:pt x="1145997" y="1175969"/>
                </a:lnTo>
                <a:lnTo>
                  <a:pt x="1061745" y="1222286"/>
                </a:lnTo>
                <a:lnTo>
                  <a:pt x="1031646" y="1236840"/>
                </a:lnTo>
                <a:lnTo>
                  <a:pt x="1002258" y="1251712"/>
                </a:lnTo>
                <a:lnTo>
                  <a:pt x="974305" y="1267206"/>
                </a:lnTo>
                <a:lnTo>
                  <a:pt x="948499" y="1283639"/>
                </a:lnTo>
                <a:lnTo>
                  <a:pt x="900150" y="1317942"/>
                </a:lnTo>
                <a:lnTo>
                  <a:pt x="861466" y="1342605"/>
                </a:lnTo>
                <a:lnTo>
                  <a:pt x="826490" y="1368882"/>
                </a:lnTo>
                <a:lnTo>
                  <a:pt x="794385" y="1396428"/>
                </a:lnTo>
                <a:lnTo>
                  <a:pt x="764286" y="1424851"/>
                </a:lnTo>
                <a:lnTo>
                  <a:pt x="730262" y="1465414"/>
                </a:lnTo>
                <a:lnTo>
                  <a:pt x="728345" y="1464576"/>
                </a:lnTo>
                <a:lnTo>
                  <a:pt x="703300" y="1495209"/>
                </a:lnTo>
                <a:lnTo>
                  <a:pt x="636333" y="1535226"/>
                </a:lnTo>
                <a:lnTo>
                  <a:pt x="583920" y="1540014"/>
                </a:lnTo>
                <a:lnTo>
                  <a:pt x="544245" y="1522666"/>
                </a:lnTo>
                <a:lnTo>
                  <a:pt x="511543" y="1522222"/>
                </a:lnTo>
                <a:lnTo>
                  <a:pt x="414426" y="1479740"/>
                </a:lnTo>
                <a:lnTo>
                  <a:pt x="445211" y="1493202"/>
                </a:lnTo>
                <a:lnTo>
                  <a:pt x="466420" y="1447038"/>
                </a:lnTo>
                <a:lnTo>
                  <a:pt x="489318" y="1401597"/>
                </a:lnTo>
                <a:lnTo>
                  <a:pt x="518972" y="1345260"/>
                </a:lnTo>
                <a:lnTo>
                  <a:pt x="545185" y="1301280"/>
                </a:lnTo>
                <a:lnTo>
                  <a:pt x="573036" y="1258011"/>
                </a:lnTo>
                <a:lnTo>
                  <a:pt x="602500" y="1215466"/>
                </a:lnTo>
                <a:lnTo>
                  <a:pt x="633577" y="1173607"/>
                </a:lnTo>
                <a:lnTo>
                  <a:pt x="666229" y="1132433"/>
                </a:lnTo>
                <a:lnTo>
                  <a:pt x="700443" y="1091958"/>
                </a:lnTo>
                <a:lnTo>
                  <a:pt x="736206" y="1052156"/>
                </a:lnTo>
                <a:lnTo>
                  <a:pt x="773506" y="1013028"/>
                </a:lnTo>
                <a:lnTo>
                  <a:pt x="804049" y="1026388"/>
                </a:lnTo>
                <a:lnTo>
                  <a:pt x="824217" y="1021359"/>
                </a:lnTo>
                <a:lnTo>
                  <a:pt x="839685" y="1028115"/>
                </a:lnTo>
                <a:lnTo>
                  <a:pt x="870902" y="1027899"/>
                </a:lnTo>
                <a:lnTo>
                  <a:pt x="726427" y="964717"/>
                </a:lnTo>
                <a:lnTo>
                  <a:pt x="726427" y="1006297"/>
                </a:lnTo>
                <a:lnTo>
                  <a:pt x="690118" y="1045857"/>
                </a:lnTo>
                <a:lnTo>
                  <a:pt x="655256" y="1086053"/>
                </a:lnTo>
                <a:lnTo>
                  <a:pt x="621842" y="1126883"/>
                </a:lnTo>
                <a:lnTo>
                  <a:pt x="594982" y="1156728"/>
                </a:lnTo>
                <a:lnTo>
                  <a:pt x="564527" y="1198854"/>
                </a:lnTo>
                <a:lnTo>
                  <a:pt x="530491" y="1253274"/>
                </a:lnTo>
                <a:lnTo>
                  <a:pt x="503072" y="1296720"/>
                </a:lnTo>
                <a:lnTo>
                  <a:pt x="477189" y="1340840"/>
                </a:lnTo>
                <a:lnTo>
                  <a:pt x="452856" y="1385646"/>
                </a:lnTo>
                <a:lnTo>
                  <a:pt x="430098" y="1431150"/>
                </a:lnTo>
                <a:lnTo>
                  <a:pt x="408940" y="1477340"/>
                </a:lnTo>
                <a:lnTo>
                  <a:pt x="212331" y="1391335"/>
                </a:lnTo>
                <a:lnTo>
                  <a:pt x="245389" y="1419656"/>
                </a:lnTo>
                <a:lnTo>
                  <a:pt x="286512" y="1451508"/>
                </a:lnTo>
                <a:lnTo>
                  <a:pt x="334645" y="1472565"/>
                </a:lnTo>
                <a:lnTo>
                  <a:pt x="373468" y="1503413"/>
                </a:lnTo>
                <a:lnTo>
                  <a:pt x="537464" y="1575142"/>
                </a:lnTo>
                <a:lnTo>
                  <a:pt x="564819" y="1573263"/>
                </a:lnTo>
                <a:lnTo>
                  <a:pt x="564337" y="1586903"/>
                </a:lnTo>
                <a:lnTo>
                  <a:pt x="564197" y="1600695"/>
                </a:lnTo>
                <a:lnTo>
                  <a:pt x="569150" y="1602867"/>
                </a:lnTo>
                <a:lnTo>
                  <a:pt x="568655" y="1616506"/>
                </a:lnTo>
                <a:lnTo>
                  <a:pt x="568210" y="1630184"/>
                </a:lnTo>
                <a:lnTo>
                  <a:pt x="565632" y="1642910"/>
                </a:lnTo>
                <a:lnTo>
                  <a:pt x="565988" y="1643075"/>
                </a:lnTo>
                <a:lnTo>
                  <a:pt x="559104" y="1653921"/>
                </a:lnTo>
                <a:lnTo>
                  <a:pt x="550138" y="1663865"/>
                </a:lnTo>
                <a:lnTo>
                  <a:pt x="544474" y="1661375"/>
                </a:lnTo>
                <a:lnTo>
                  <a:pt x="532282" y="1669910"/>
                </a:lnTo>
                <a:lnTo>
                  <a:pt x="524116" y="1666341"/>
                </a:lnTo>
                <a:lnTo>
                  <a:pt x="508939" y="1673567"/>
                </a:lnTo>
                <a:lnTo>
                  <a:pt x="475119" y="1658772"/>
                </a:lnTo>
                <a:lnTo>
                  <a:pt x="430580" y="1651571"/>
                </a:lnTo>
                <a:lnTo>
                  <a:pt x="430580" y="1708594"/>
                </a:lnTo>
                <a:lnTo>
                  <a:pt x="426212" y="1720545"/>
                </a:lnTo>
                <a:lnTo>
                  <a:pt x="425500" y="1720227"/>
                </a:lnTo>
                <a:lnTo>
                  <a:pt x="417931" y="1730781"/>
                </a:lnTo>
                <a:lnTo>
                  <a:pt x="408393" y="1740471"/>
                </a:lnTo>
                <a:lnTo>
                  <a:pt x="402158" y="1737753"/>
                </a:lnTo>
                <a:lnTo>
                  <a:pt x="389229" y="1745957"/>
                </a:lnTo>
                <a:lnTo>
                  <a:pt x="367995" y="1736661"/>
                </a:lnTo>
                <a:lnTo>
                  <a:pt x="351663" y="1743379"/>
                </a:lnTo>
                <a:lnTo>
                  <a:pt x="195516" y="1675079"/>
                </a:lnTo>
                <a:lnTo>
                  <a:pt x="111810" y="1610741"/>
                </a:lnTo>
                <a:lnTo>
                  <a:pt x="99758" y="1605470"/>
                </a:lnTo>
                <a:lnTo>
                  <a:pt x="92087" y="1588249"/>
                </a:lnTo>
                <a:lnTo>
                  <a:pt x="79324" y="1582661"/>
                </a:lnTo>
                <a:lnTo>
                  <a:pt x="72364" y="1565757"/>
                </a:lnTo>
                <a:lnTo>
                  <a:pt x="68199" y="1550073"/>
                </a:lnTo>
                <a:lnTo>
                  <a:pt x="65836" y="1535176"/>
                </a:lnTo>
                <a:lnTo>
                  <a:pt x="60528" y="1532864"/>
                </a:lnTo>
                <a:lnTo>
                  <a:pt x="62814" y="1519999"/>
                </a:lnTo>
                <a:lnTo>
                  <a:pt x="67843" y="1508340"/>
                </a:lnTo>
                <a:lnTo>
                  <a:pt x="75374" y="1497774"/>
                </a:lnTo>
                <a:lnTo>
                  <a:pt x="79971" y="1499781"/>
                </a:lnTo>
                <a:lnTo>
                  <a:pt x="91440" y="1490929"/>
                </a:lnTo>
                <a:lnTo>
                  <a:pt x="99504" y="1508328"/>
                </a:lnTo>
                <a:lnTo>
                  <a:pt x="112839" y="1514170"/>
                </a:lnTo>
                <a:lnTo>
                  <a:pt x="120726" y="1531467"/>
                </a:lnTo>
                <a:lnTo>
                  <a:pt x="132803" y="1536763"/>
                </a:lnTo>
                <a:lnTo>
                  <a:pt x="207352" y="1597075"/>
                </a:lnTo>
                <a:lnTo>
                  <a:pt x="250850" y="1616113"/>
                </a:lnTo>
                <a:lnTo>
                  <a:pt x="289547" y="1646897"/>
                </a:lnTo>
                <a:lnTo>
                  <a:pt x="401955" y="1696072"/>
                </a:lnTo>
                <a:lnTo>
                  <a:pt x="429945" y="1694459"/>
                </a:lnTo>
                <a:lnTo>
                  <a:pt x="428434" y="1707654"/>
                </a:lnTo>
                <a:lnTo>
                  <a:pt x="430580" y="1708594"/>
                </a:lnTo>
                <a:lnTo>
                  <a:pt x="430580" y="1651571"/>
                </a:lnTo>
                <a:lnTo>
                  <a:pt x="424840" y="1650631"/>
                </a:lnTo>
                <a:lnTo>
                  <a:pt x="288455" y="1590979"/>
                </a:lnTo>
                <a:lnTo>
                  <a:pt x="248488" y="1559623"/>
                </a:lnTo>
                <a:lnTo>
                  <a:pt x="203962" y="1540154"/>
                </a:lnTo>
                <a:lnTo>
                  <a:pt x="165252" y="1509356"/>
                </a:lnTo>
                <a:lnTo>
                  <a:pt x="137490" y="1469491"/>
                </a:lnTo>
                <a:lnTo>
                  <a:pt x="111163" y="1430248"/>
                </a:lnTo>
                <a:lnTo>
                  <a:pt x="96050" y="1395920"/>
                </a:lnTo>
                <a:lnTo>
                  <a:pt x="98780" y="1369390"/>
                </a:lnTo>
                <a:lnTo>
                  <a:pt x="115303" y="1335024"/>
                </a:lnTo>
                <a:lnTo>
                  <a:pt x="141706" y="1318856"/>
                </a:lnTo>
                <a:lnTo>
                  <a:pt x="156210" y="1339062"/>
                </a:lnTo>
                <a:lnTo>
                  <a:pt x="172326" y="1359966"/>
                </a:lnTo>
                <a:lnTo>
                  <a:pt x="189522" y="1381353"/>
                </a:lnTo>
                <a:lnTo>
                  <a:pt x="212331" y="1391335"/>
                </a:lnTo>
                <a:lnTo>
                  <a:pt x="386664" y="1467586"/>
                </a:lnTo>
                <a:lnTo>
                  <a:pt x="366077" y="1444726"/>
                </a:lnTo>
                <a:lnTo>
                  <a:pt x="310959" y="1420609"/>
                </a:lnTo>
                <a:lnTo>
                  <a:pt x="316826" y="1409319"/>
                </a:lnTo>
                <a:lnTo>
                  <a:pt x="334441" y="1375435"/>
                </a:lnTo>
                <a:lnTo>
                  <a:pt x="356870" y="1329804"/>
                </a:lnTo>
                <a:lnTo>
                  <a:pt x="383336" y="1272070"/>
                </a:lnTo>
                <a:lnTo>
                  <a:pt x="403631" y="1225499"/>
                </a:lnTo>
                <a:lnTo>
                  <a:pt x="422871" y="1178471"/>
                </a:lnTo>
                <a:lnTo>
                  <a:pt x="441020" y="1130960"/>
                </a:lnTo>
                <a:lnTo>
                  <a:pt x="458063" y="1082967"/>
                </a:lnTo>
                <a:lnTo>
                  <a:pt x="474014" y="1034503"/>
                </a:lnTo>
                <a:lnTo>
                  <a:pt x="488861" y="985545"/>
                </a:lnTo>
                <a:lnTo>
                  <a:pt x="502589" y="936104"/>
                </a:lnTo>
                <a:lnTo>
                  <a:pt x="515175" y="886167"/>
                </a:lnTo>
                <a:lnTo>
                  <a:pt x="592010" y="947496"/>
                </a:lnTo>
                <a:lnTo>
                  <a:pt x="726427" y="1006297"/>
                </a:lnTo>
                <a:lnTo>
                  <a:pt x="726427" y="964717"/>
                </a:lnTo>
                <a:lnTo>
                  <a:pt x="660298" y="935786"/>
                </a:lnTo>
                <a:lnTo>
                  <a:pt x="618744" y="903744"/>
                </a:lnTo>
                <a:lnTo>
                  <a:pt x="525475" y="862952"/>
                </a:lnTo>
                <a:lnTo>
                  <a:pt x="572541" y="883526"/>
                </a:lnTo>
                <a:lnTo>
                  <a:pt x="532358" y="852093"/>
                </a:lnTo>
                <a:lnTo>
                  <a:pt x="533628" y="838784"/>
                </a:lnTo>
                <a:lnTo>
                  <a:pt x="522173" y="833780"/>
                </a:lnTo>
                <a:lnTo>
                  <a:pt x="522554" y="820077"/>
                </a:lnTo>
                <a:lnTo>
                  <a:pt x="526948" y="794270"/>
                </a:lnTo>
                <a:lnTo>
                  <a:pt x="529907" y="767842"/>
                </a:lnTo>
                <a:lnTo>
                  <a:pt x="522109" y="736714"/>
                </a:lnTo>
                <a:lnTo>
                  <a:pt x="517321" y="720750"/>
                </a:lnTo>
                <a:lnTo>
                  <a:pt x="511467" y="704329"/>
                </a:lnTo>
                <a:lnTo>
                  <a:pt x="504355" y="687362"/>
                </a:lnTo>
                <a:lnTo>
                  <a:pt x="493356" y="682548"/>
                </a:lnTo>
                <a:lnTo>
                  <a:pt x="493356" y="765721"/>
                </a:lnTo>
                <a:lnTo>
                  <a:pt x="492353" y="779145"/>
                </a:lnTo>
                <a:lnTo>
                  <a:pt x="490994" y="792403"/>
                </a:lnTo>
                <a:lnTo>
                  <a:pt x="489089" y="805434"/>
                </a:lnTo>
                <a:lnTo>
                  <a:pt x="488784" y="791438"/>
                </a:lnTo>
                <a:lnTo>
                  <a:pt x="479412" y="787349"/>
                </a:lnTo>
                <a:lnTo>
                  <a:pt x="480187" y="773823"/>
                </a:lnTo>
                <a:lnTo>
                  <a:pt x="475996" y="758126"/>
                </a:lnTo>
                <a:lnTo>
                  <a:pt x="473417" y="743140"/>
                </a:lnTo>
                <a:lnTo>
                  <a:pt x="472630" y="728929"/>
                </a:lnTo>
                <a:lnTo>
                  <a:pt x="473811" y="715581"/>
                </a:lnTo>
                <a:lnTo>
                  <a:pt x="477634" y="717257"/>
                </a:lnTo>
                <a:lnTo>
                  <a:pt x="480745" y="732485"/>
                </a:lnTo>
                <a:lnTo>
                  <a:pt x="488048" y="735672"/>
                </a:lnTo>
                <a:lnTo>
                  <a:pt x="489204" y="750036"/>
                </a:lnTo>
                <a:lnTo>
                  <a:pt x="489089" y="763854"/>
                </a:lnTo>
                <a:lnTo>
                  <a:pt x="493356" y="765721"/>
                </a:lnTo>
                <a:lnTo>
                  <a:pt x="493356" y="682548"/>
                </a:lnTo>
                <a:lnTo>
                  <a:pt x="470001" y="672325"/>
                </a:lnTo>
                <a:lnTo>
                  <a:pt x="455358" y="679792"/>
                </a:lnTo>
                <a:lnTo>
                  <a:pt x="446798" y="676046"/>
                </a:lnTo>
                <a:lnTo>
                  <a:pt x="436194" y="685266"/>
                </a:lnTo>
                <a:lnTo>
                  <a:pt x="428815" y="695896"/>
                </a:lnTo>
                <a:lnTo>
                  <a:pt x="424827" y="708012"/>
                </a:lnTo>
                <a:lnTo>
                  <a:pt x="420344" y="733780"/>
                </a:lnTo>
                <a:lnTo>
                  <a:pt x="423633" y="749084"/>
                </a:lnTo>
                <a:lnTo>
                  <a:pt x="424345" y="777113"/>
                </a:lnTo>
                <a:lnTo>
                  <a:pt x="440613" y="811961"/>
                </a:lnTo>
                <a:lnTo>
                  <a:pt x="449478" y="829703"/>
                </a:lnTo>
                <a:lnTo>
                  <a:pt x="464159" y="836129"/>
                </a:lnTo>
                <a:lnTo>
                  <a:pt x="474459" y="854481"/>
                </a:lnTo>
                <a:lnTo>
                  <a:pt x="462813" y="904836"/>
                </a:lnTo>
                <a:lnTo>
                  <a:pt x="449859" y="954620"/>
                </a:lnTo>
                <a:lnTo>
                  <a:pt x="435648" y="1003846"/>
                </a:lnTo>
                <a:lnTo>
                  <a:pt x="420179" y="1052537"/>
                </a:lnTo>
                <a:lnTo>
                  <a:pt x="403491" y="1100683"/>
                </a:lnTo>
                <a:lnTo>
                  <a:pt x="385610" y="1148308"/>
                </a:lnTo>
                <a:lnTo>
                  <a:pt x="361454" y="1207058"/>
                </a:lnTo>
                <a:lnTo>
                  <a:pt x="351358" y="1230363"/>
                </a:lnTo>
                <a:lnTo>
                  <a:pt x="341261" y="1253667"/>
                </a:lnTo>
                <a:lnTo>
                  <a:pt x="319938" y="1299781"/>
                </a:lnTo>
                <a:lnTo>
                  <a:pt x="297535" y="1345425"/>
                </a:lnTo>
                <a:lnTo>
                  <a:pt x="274053" y="1390611"/>
                </a:lnTo>
                <a:lnTo>
                  <a:pt x="247091" y="1378813"/>
                </a:lnTo>
                <a:lnTo>
                  <a:pt x="240220" y="1361948"/>
                </a:lnTo>
                <a:lnTo>
                  <a:pt x="208419" y="1348041"/>
                </a:lnTo>
                <a:lnTo>
                  <a:pt x="193319" y="1327569"/>
                </a:lnTo>
                <a:lnTo>
                  <a:pt x="179298" y="1307566"/>
                </a:lnTo>
                <a:lnTo>
                  <a:pt x="166522" y="1288122"/>
                </a:lnTo>
                <a:lnTo>
                  <a:pt x="167792" y="1274813"/>
                </a:lnTo>
                <a:lnTo>
                  <a:pt x="165887" y="1273975"/>
                </a:lnTo>
                <a:lnTo>
                  <a:pt x="144805" y="1237043"/>
                </a:lnTo>
                <a:lnTo>
                  <a:pt x="141058" y="1179957"/>
                </a:lnTo>
                <a:lnTo>
                  <a:pt x="140830" y="1138262"/>
                </a:lnTo>
                <a:lnTo>
                  <a:pt x="160782" y="1077683"/>
                </a:lnTo>
                <a:lnTo>
                  <a:pt x="174205" y="1041971"/>
                </a:lnTo>
                <a:lnTo>
                  <a:pt x="190334" y="993571"/>
                </a:lnTo>
                <a:lnTo>
                  <a:pt x="202615" y="943508"/>
                </a:lnTo>
                <a:lnTo>
                  <a:pt x="214668" y="879462"/>
                </a:lnTo>
                <a:lnTo>
                  <a:pt x="214858" y="824103"/>
                </a:lnTo>
                <a:lnTo>
                  <a:pt x="212191" y="809078"/>
                </a:lnTo>
                <a:lnTo>
                  <a:pt x="210527" y="766749"/>
                </a:lnTo>
                <a:lnTo>
                  <a:pt x="205486" y="722960"/>
                </a:lnTo>
                <a:lnTo>
                  <a:pt x="202158" y="666064"/>
                </a:lnTo>
                <a:lnTo>
                  <a:pt x="200850" y="637768"/>
                </a:lnTo>
                <a:lnTo>
                  <a:pt x="205778" y="584479"/>
                </a:lnTo>
                <a:lnTo>
                  <a:pt x="214185" y="532701"/>
                </a:lnTo>
                <a:lnTo>
                  <a:pt x="220929" y="494068"/>
                </a:lnTo>
                <a:lnTo>
                  <a:pt x="236181" y="445287"/>
                </a:lnTo>
                <a:lnTo>
                  <a:pt x="254787" y="397992"/>
                </a:lnTo>
                <a:lnTo>
                  <a:pt x="276745" y="352145"/>
                </a:lnTo>
                <a:lnTo>
                  <a:pt x="296926" y="319379"/>
                </a:lnTo>
                <a:lnTo>
                  <a:pt x="325450" y="276415"/>
                </a:lnTo>
                <a:lnTo>
                  <a:pt x="357225" y="234873"/>
                </a:lnTo>
                <a:lnTo>
                  <a:pt x="387121" y="206362"/>
                </a:lnTo>
                <a:lnTo>
                  <a:pt x="425272" y="167601"/>
                </a:lnTo>
                <a:lnTo>
                  <a:pt x="461467" y="141846"/>
                </a:lnTo>
                <a:lnTo>
                  <a:pt x="500773" y="117449"/>
                </a:lnTo>
                <a:lnTo>
                  <a:pt x="543153" y="94411"/>
                </a:lnTo>
                <a:lnTo>
                  <a:pt x="588378" y="72605"/>
                </a:lnTo>
                <a:lnTo>
                  <a:pt x="631024" y="63538"/>
                </a:lnTo>
                <a:lnTo>
                  <a:pt x="680999" y="43802"/>
                </a:lnTo>
                <a:lnTo>
                  <a:pt x="727875" y="36588"/>
                </a:lnTo>
                <a:lnTo>
                  <a:pt x="771410" y="41770"/>
                </a:lnTo>
                <a:lnTo>
                  <a:pt x="821537" y="35979"/>
                </a:lnTo>
                <a:lnTo>
                  <a:pt x="963129" y="56324"/>
                </a:lnTo>
                <a:lnTo>
                  <a:pt x="1006563" y="75336"/>
                </a:lnTo>
                <a:lnTo>
                  <a:pt x="1055344" y="82804"/>
                </a:lnTo>
                <a:lnTo>
                  <a:pt x="1083157" y="108826"/>
                </a:lnTo>
                <a:lnTo>
                  <a:pt x="1148232" y="137299"/>
                </a:lnTo>
                <a:lnTo>
                  <a:pt x="1174965" y="162852"/>
                </a:lnTo>
                <a:lnTo>
                  <a:pt x="1240358" y="219189"/>
                </a:lnTo>
                <a:lnTo>
                  <a:pt x="1268717" y="259308"/>
                </a:lnTo>
                <a:lnTo>
                  <a:pt x="1302169" y="287807"/>
                </a:lnTo>
                <a:lnTo>
                  <a:pt x="1330147" y="327774"/>
                </a:lnTo>
                <a:lnTo>
                  <a:pt x="1352283" y="379044"/>
                </a:lnTo>
                <a:lnTo>
                  <a:pt x="1378381" y="418172"/>
                </a:lnTo>
                <a:lnTo>
                  <a:pt x="1397876" y="468287"/>
                </a:lnTo>
                <a:lnTo>
                  <a:pt x="1415491" y="517588"/>
                </a:lnTo>
                <a:lnTo>
                  <a:pt x="1428648" y="564921"/>
                </a:lnTo>
                <a:lnTo>
                  <a:pt x="1438452" y="610806"/>
                </a:lnTo>
                <a:lnTo>
                  <a:pt x="1439684" y="666788"/>
                </a:lnTo>
                <a:lnTo>
                  <a:pt x="1439684" y="461187"/>
                </a:lnTo>
                <a:lnTo>
                  <a:pt x="1417167" y="407428"/>
                </a:lnTo>
                <a:lnTo>
                  <a:pt x="1394206" y="355790"/>
                </a:lnTo>
                <a:lnTo>
                  <a:pt x="1364970" y="315277"/>
                </a:lnTo>
                <a:lnTo>
                  <a:pt x="1273810" y="192239"/>
                </a:lnTo>
                <a:lnTo>
                  <a:pt x="1238389" y="162877"/>
                </a:lnTo>
                <a:lnTo>
                  <a:pt x="1203604" y="133794"/>
                </a:lnTo>
                <a:lnTo>
                  <a:pt x="1165631" y="103327"/>
                </a:lnTo>
                <a:lnTo>
                  <a:pt x="991082" y="26974"/>
                </a:lnTo>
                <a:lnTo>
                  <a:pt x="942835" y="19723"/>
                </a:lnTo>
                <a:lnTo>
                  <a:pt x="900303" y="1117"/>
                </a:lnTo>
                <a:lnTo>
                  <a:pt x="848423" y="6146"/>
                </a:lnTo>
                <a:lnTo>
                  <a:pt x="802678" y="0"/>
                </a:lnTo>
                <a:lnTo>
                  <a:pt x="753110" y="6045"/>
                </a:lnTo>
                <a:lnTo>
                  <a:pt x="710120" y="1104"/>
                </a:lnTo>
                <a:lnTo>
                  <a:pt x="658622" y="20154"/>
                </a:lnTo>
                <a:lnTo>
                  <a:pt x="614121" y="28422"/>
                </a:lnTo>
                <a:lnTo>
                  <a:pt x="571741" y="37604"/>
                </a:lnTo>
                <a:lnTo>
                  <a:pt x="526605" y="59448"/>
                </a:lnTo>
                <a:lnTo>
                  <a:pt x="484136" y="82448"/>
                </a:lnTo>
                <a:lnTo>
                  <a:pt x="444538" y="106718"/>
                </a:lnTo>
                <a:lnTo>
                  <a:pt x="402755" y="143891"/>
                </a:lnTo>
                <a:lnTo>
                  <a:pt x="368998" y="170713"/>
                </a:lnTo>
                <a:lnTo>
                  <a:pt x="338201" y="198818"/>
                </a:lnTo>
                <a:lnTo>
                  <a:pt x="305308" y="239877"/>
                </a:lnTo>
                <a:lnTo>
                  <a:pt x="275412" y="282244"/>
                </a:lnTo>
                <a:lnTo>
                  <a:pt x="253657" y="314312"/>
                </a:lnTo>
                <a:lnTo>
                  <a:pt x="229870" y="359359"/>
                </a:lnTo>
                <a:lnTo>
                  <a:pt x="209194" y="405765"/>
                </a:lnTo>
                <a:lnTo>
                  <a:pt x="191630" y="453529"/>
                </a:lnTo>
                <a:lnTo>
                  <a:pt x="182295" y="491032"/>
                </a:lnTo>
                <a:lnTo>
                  <a:pt x="171069" y="541566"/>
                </a:lnTo>
                <a:lnTo>
                  <a:pt x="163029" y="593496"/>
                </a:lnTo>
                <a:lnTo>
                  <a:pt x="163309" y="635215"/>
                </a:lnTo>
                <a:lnTo>
                  <a:pt x="164084" y="663270"/>
                </a:lnTo>
                <a:lnTo>
                  <a:pt x="166103" y="691870"/>
                </a:lnTo>
                <a:lnTo>
                  <a:pt x="168478" y="720636"/>
                </a:lnTo>
                <a:lnTo>
                  <a:pt x="170319" y="749173"/>
                </a:lnTo>
                <a:lnTo>
                  <a:pt x="168694" y="776185"/>
                </a:lnTo>
                <a:lnTo>
                  <a:pt x="171983" y="791489"/>
                </a:lnTo>
                <a:lnTo>
                  <a:pt x="174917" y="806627"/>
                </a:lnTo>
                <a:lnTo>
                  <a:pt x="172224" y="833170"/>
                </a:lnTo>
                <a:lnTo>
                  <a:pt x="170357" y="887806"/>
                </a:lnTo>
                <a:lnTo>
                  <a:pt x="162636" y="939876"/>
                </a:lnTo>
                <a:lnTo>
                  <a:pt x="155130" y="978179"/>
                </a:lnTo>
                <a:lnTo>
                  <a:pt x="138696" y="1026439"/>
                </a:lnTo>
                <a:lnTo>
                  <a:pt x="119430" y="1073454"/>
                </a:lnTo>
                <a:lnTo>
                  <a:pt x="105067" y="1122616"/>
                </a:lnTo>
                <a:lnTo>
                  <a:pt x="99466" y="1175626"/>
                </a:lnTo>
                <a:lnTo>
                  <a:pt x="117525" y="1280553"/>
                </a:lnTo>
                <a:lnTo>
                  <a:pt x="99377" y="1286471"/>
                </a:lnTo>
                <a:lnTo>
                  <a:pt x="79349" y="1305433"/>
                </a:lnTo>
                <a:lnTo>
                  <a:pt x="68707" y="1314653"/>
                </a:lnTo>
                <a:lnTo>
                  <a:pt x="63538" y="1326248"/>
                </a:lnTo>
                <a:lnTo>
                  <a:pt x="58356" y="1337843"/>
                </a:lnTo>
                <a:lnTo>
                  <a:pt x="52743" y="1363103"/>
                </a:lnTo>
                <a:lnTo>
                  <a:pt x="53022" y="1390954"/>
                </a:lnTo>
                <a:lnTo>
                  <a:pt x="58686" y="1421155"/>
                </a:lnTo>
                <a:lnTo>
                  <a:pt x="69176" y="1453464"/>
                </a:lnTo>
                <a:lnTo>
                  <a:pt x="55232" y="1461223"/>
                </a:lnTo>
                <a:lnTo>
                  <a:pt x="26543" y="1504137"/>
                </a:lnTo>
                <a:lnTo>
                  <a:pt x="23202" y="1544256"/>
                </a:lnTo>
                <a:lnTo>
                  <a:pt x="29806" y="1561007"/>
                </a:lnTo>
                <a:lnTo>
                  <a:pt x="39268" y="1579003"/>
                </a:lnTo>
                <a:lnTo>
                  <a:pt x="27000" y="1587500"/>
                </a:lnTo>
                <a:lnTo>
                  <a:pt x="17399" y="1597164"/>
                </a:lnTo>
                <a:lnTo>
                  <a:pt x="10312" y="1607921"/>
                </a:lnTo>
                <a:lnTo>
                  <a:pt x="5562" y="1619681"/>
                </a:lnTo>
                <a:lnTo>
                  <a:pt x="0" y="1644992"/>
                </a:lnTo>
                <a:lnTo>
                  <a:pt x="2933" y="1660144"/>
                </a:lnTo>
                <a:lnTo>
                  <a:pt x="9080" y="1676692"/>
                </a:lnTo>
                <a:lnTo>
                  <a:pt x="18275" y="1694586"/>
                </a:lnTo>
                <a:lnTo>
                  <a:pt x="24942" y="1711363"/>
                </a:lnTo>
                <a:lnTo>
                  <a:pt x="31965" y="1728292"/>
                </a:lnTo>
                <a:lnTo>
                  <a:pt x="55829" y="1738731"/>
                </a:lnTo>
                <a:lnTo>
                  <a:pt x="49466" y="1763674"/>
                </a:lnTo>
                <a:lnTo>
                  <a:pt x="52489" y="1778850"/>
                </a:lnTo>
                <a:lnTo>
                  <a:pt x="54000" y="1807235"/>
                </a:lnTo>
                <a:lnTo>
                  <a:pt x="63461" y="1825244"/>
                </a:lnTo>
                <a:lnTo>
                  <a:pt x="75565" y="1830539"/>
                </a:lnTo>
                <a:lnTo>
                  <a:pt x="83667" y="1847938"/>
                </a:lnTo>
                <a:lnTo>
                  <a:pt x="141071" y="1873059"/>
                </a:lnTo>
                <a:lnTo>
                  <a:pt x="155079" y="1865325"/>
                </a:lnTo>
                <a:lnTo>
                  <a:pt x="172237" y="1872818"/>
                </a:lnTo>
                <a:lnTo>
                  <a:pt x="196519" y="1855724"/>
                </a:lnTo>
                <a:lnTo>
                  <a:pt x="212496" y="1848853"/>
                </a:lnTo>
                <a:lnTo>
                  <a:pt x="230149" y="1828863"/>
                </a:lnTo>
                <a:lnTo>
                  <a:pt x="260705" y="1842211"/>
                </a:lnTo>
                <a:lnTo>
                  <a:pt x="281787" y="1837575"/>
                </a:lnTo>
                <a:lnTo>
                  <a:pt x="297764" y="1844560"/>
                </a:lnTo>
                <a:lnTo>
                  <a:pt x="318122" y="1839607"/>
                </a:lnTo>
                <a:lnTo>
                  <a:pt x="337058" y="1834032"/>
                </a:lnTo>
                <a:lnTo>
                  <a:pt x="175679" y="1763445"/>
                </a:lnTo>
                <a:lnTo>
                  <a:pt x="175679" y="1818881"/>
                </a:lnTo>
                <a:lnTo>
                  <a:pt x="165582" y="1828330"/>
                </a:lnTo>
                <a:lnTo>
                  <a:pt x="159143" y="1825510"/>
                </a:lnTo>
                <a:lnTo>
                  <a:pt x="146177" y="1833702"/>
                </a:lnTo>
                <a:lnTo>
                  <a:pt x="105105" y="1815731"/>
                </a:lnTo>
                <a:lnTo>
                  <a:pt x="97815" y="1798688"/>
                </a:lnTo>
                <a:lnTo>
                  <a:pt x="92151" y="1796211"/>
                </a:lnTo>
                <a:lnTo>
                  <a:pt x="91935" y="1782254"/>
                </a:lnTo>
                <a:lnTo>
                  <a:pt x="87337" y="1780235"/>
                </a:lnTo>
                <a:lnTo>
                  <a:pt x="88912" y="1767065"/>
                </a:lnTo>
                <a:lnTo>
                  <a:pt x="107848" y="1775358"/>
                </a:lnTo>
                <a:lnTo>
                  <a:pt x="122237" y="1795500"/>
                </a:lnTo>
                <a:lnTo>
                  <a:pt x="175679" y="1818881"/>
                </a:lnTo>
                <a:lnTo>
                  <a:pt x="175679" y="1763445"/>
                </a:lnTo>
                <a:lnTo>
                  <a:pt x="94640" y="1727987"/>
                </a:lnTo>
                <a:lnTo>
                  <a:pt x="97815" y="1715516"/>
                </a:lnTo>
                <a:lnTo>
                  <a:pt x="63690" y="1700580"/>
                </a:lnTo>
                <a:lnTo>
                  <a:pt x="58674" y="1684528"/>
                </a:lnTo>
                <a:lnTo>
                  <a:pt x="49453" y="1680502"/>
                </a:lnTo>
                <a:lnTo>
                  <a:pt x="46697" y="1665427"/>
                </a:lnTo>
                <a:lnTo>
                  <a:pt x="40474" y="1662709"/>
                </a:lnTo>
                <a:lnTo>
                  <a:pt x="41109" y="1649120"/>
                </a:lnTo>
                <a:lnTo>
                  <a:pt x="43802" y="1636064"/>
                </a:lnTo>
                <a:lnTo>
                  <a:pt x="50723" y="1625600"/>
                </a:lnTo>
                <a:lnTo>
                  <a:pt x="59283" y="1615478"/>
                </a:lnTo>
                <a:lnTo>
                  <a:pt x="70586" y="1620431"/>
                </a:lnTo>
                <a:lnTo>
                  <a:pt x="72440" y="1635099"/>
                </a:lnTo>
                <a:lnTo>
                  <a:pt x="85090" y="1640636"/>
                </a:lnTo>
                <a:lnTo>
                  <a:pt x="160096" y="1701165"/>
                </a:lnTo>
                <a:lnTo>
                  <a:pt x="203492" y="1720151"/>
                </a:lnTo>
                <a:lnTo>
                  <a:pt x="241617" y="1750695"/>
                </a:lnTo>
                <a:lnTo>
                  <a:pt x="261683" y="1759470"/>
                </a:lnTo>
                <a:lnTo>
                  <a:pt x="287020" y="1756702"/>
                </a:lnTo>
                <a:lnTo>
                  <a:pt x="330695" y="1775790"/>
                </a:lnTo>
                <a:lnTo>
                  <a:pt x="325602" y="1787436"/>
                </a:lnTo>
                <a:lnTo>
                  <a:pt x="318604" y="1798231"/>
                </a:lnTo>
                <a:lnTo>
                  <a:pt x="316699" y="1797392"/>
                </a:lnTo>
                <a:lnTo>
                  <a:pt x="303466" y="1805470"/>
                </a:lnTo>
                <a:lnTo>
                  <a:pt x="293712" y="1801202"/>
                </a:lnTo>
                <a:lnTo>
                  <a:pt x="277799" y="1808099"/>
                </a:lnTo>
                <a:lnTo>
                  <a:pt x="337058" y="1834032"/>
                </a:lnTo>
                <a:lnTo>
                  <a:pt x="364947" y="1804644"/>
                </a:lnTo>
                <a:lnTo>
                  <a:pt x="372059" y="1780006"/>
                </a:lnTo>
                <a:lnTo>
                  <a:pt x="383527" y="1785023"/>
                </a:lnTo>
                <a:lnTo>
                  <a:pt x="394322" y="1775904"/>
                </a:lnTo>
                <a:lnTo>
                  <a:pt x="400050" y="1778406"/>
                </a:lnTo>
                <a:lnTo>
                  <a:pt x="419722" y="1773148"/>
                </a:lnTo>
                <a:lnTo>
                  <a:pt x="460489" y="1749399"/>
                </a:lnTo>
                <a:lnTo>
                  <a:pt x="475221" y="1714258"/>
                </a:lnTo>
                <a:lnTo>
                  <a:pt x="477037" y="1701190"/>
                </a:lnTo>
                <a:lnTo>
                  <a:pt x="499694" y="1711109"/>
                </a:lnTo>
                <a:lnTo>
                  <a:pt x="515658" y="1704238"/>
                </a:lnTo>
                <a:lnTo>
                  <a:pt x="526021" y="1708759"/>
                </a:lnTo>
                <a:lnTo>
                  <a:pt x="546023" y="1703641"/>
                </a:lnTo>
                <a:lnTo>
                  <a:pt x="590283" y="1681416"/>
                </a:lnTo>
                <a:lnTo>
                  <a:pt x="608901" y="1647977"/>
                </a:lnTo>
                <a:lnTo>
                  <a:pt x="615200" y="1623009"/>
                </a:lnTo>
                <a:lnTo>
                  <a:pt x="613194" y="1608264"/>
                </a:lnTo>
                <a:lnTo>
                  <a:pt x="614794" y="1595107"/>
                </a:lnTo>
                <a:lnTo>
                  <a:pt x="610400" y="1593189"/>
                </a:lnTo>
                <a:lnTo>
                  <a:pt x="610755" y="1579473"/>
                </a:lnTo>
                <a:lnTo>
                  <a:pt x="606196" y="1577479"/>
                </a:lnTo>
                <a:lnTo>
                  <a:pt x="665924" y="1562023"/>
                </a:lnTo>
                <a:lnTo>
                  <a:pt x="709028" y="1539290"/>
                </a:lnTo>
                <a:lnTo>
                  <a:pt x="740308" y="1511401"/>
                </a:lnTo>
                <a:lnTo>
                  <a:pt x="759523" y="1492072"/>
                </a:lnTo>
                <a:lnTo>
                  <a:pt x="761441" y="1492910"/>
                </a:lnTo>
                <a:lnTo>
                  <a:pt x="766521" y="1481277"/>
                </a:lnTo>
                <a:lnTo>
                  <a:pt x="803186" y="1441856"/>
                </a:lnTo>
                <a:lnTo>
                  <a:pt x="836295" y="1414767"/>
                </a:lnTo>
                <a:lnTo>
                  <a:pt x="877620" y="1377391"/>
                </a:lnTo>
                <a:lnTo>
                  <a:pt x="918540" y="1353705"/>
                </a:lnTo>
                <a:lnTo>
                  <a:pt x="975855" y="1309471"/>
                </a:lnTo>
                <a:lnTo>
                  <a:pt x="996276" y="1304544"/>
                </a:lnTo>
                <a:lnTo>
                  <a:pt x="1023569" y="1288757"/>
                </a:lnTo>
                <a:lnTo>
                  <a:pt x="1052309" y="1273594"/>
                </a:lnTo>
                <a:lnTo>
                  <a:pt x="1082103" y="1258912"/>
                </a:lnTo>
                <a:lnTo>
                  <a:pt x="1121371" y="1234503"/>
                </a:lnTo>
                <a:lnTo>
                  <a:pt x="1161161" y="1210322"/>
                </a:lnTo>
                <a:lnTo>
                  <a:pt x="1195679" y="1197698"/>
                </a:lnTo>
                <a:lnTo>
                  <a:pt x="1234389" y="1173048"/>
                </a:lnTo>
                <a:lnTo>
                  <a:pt x="1276565" y="1136053"/>
                </a:lnTo>
                <a:lnTo>
                  <a:pt x="1311300" y="1109649"/>
                </a:lnTo>
                <a:lnTo>
                  <a:pt x="1348054" y="1070279"/>
                </a:lnTo>
                <a:lnTo>
                  <a:pt x="1375930" y="1040892"/>
                </a:lnTo>
                <a:lnTo>
                  <a:pt x="1404378" y="997889"/>
                </a:lnTo>
                <a:lnTo>
                  <a:pt x="1432687" y="940955"/>
                </a:lnTo>
                <a:lnTo>
                  <a:pt x="1451152" y="893597"/>
                </a:lnTo>
                <a:lnTo>
                  <a:pt x="1465948" y="844626"/>
                </a:lnTo>
                <a:lnTo>
                  <a:pt x="1477213" y="794105"/>
                </a:lnTo>
                <a:lnTo>
                  <a:pt x="1485087" y="742099"/>
                </a:lnTo>
                <a:lnTo>
                  <a:pt x="1489697" y="688670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0179" y="358608"/>
            <a:ext cx="174002" cy="2232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997654" y="126788"/>
            <a:ext cx="79375" cy="307340"/>
          </a:xfrm>
          <a:custGeom>
            <a:avLst/>
            <a:gdLst/>
            <a:ahLst/>
            <a:cxnLst/>
            <a:rect l="l" t="t" r="r" b="b"/>
            <a:pathLst>
              <a:path w="79375" h="307340">
                <a:moveTo>
                  <a:pt x="58352" y="306716"/>
                </a:moveTo>
                <a:lnTo>
                  <a:pt x="44990" y="300871"/>
                </a:lnTo>
                <a:lnTo>
                  <a:pt x="40934" y="294549"/>
                </a:lnTo>
                <a:lnTo>
                  <a:pt x="39621" y="287152"/>
                </a:lnTo>
                <a:lnTo>
                  <a:pt x="0" y="24218"/>
                </a:lnTo>
                <a:lnTo>
                  <a:pt x="372" y="15569"/>
                </a:lnTo>
                <a:lnTo>
                  <a:pt x="3607" y="8172"/>
                </a:lnTo>
                <a:lnTo>
                  <a:pt x="9393" y="2744"/>
                </a:lnTo>
                <a:lnTo>
                  <a:pt x="17416" y="0"/>
                </a:lnTo>
                <a:lnTo>
                  <a:pt x="26065" y="372"/>
                </a:lnTo>
                <a:lnTo>
                  <a:pt x="33462" y="3607"/>
                </a:lnTo>
                <a:lnTo>
                  <a:pt x="38890" y="9393"/>
                </a:lnTo>
                <a:lnTo>
                  <a:pt x="41635" y="17416"/>
                </a:lnTo>
                <a:lnTo>
                  <a:pt x="79347" y="279515"/>
                </a:lnTo>
                <a:lnTo>
                  <a:pt x="78975" y="288164"/>
                </a:lnTo>
                <a:lnTo>
                  <a:pt x="75740" y="295561"/>
                </a:lnTo>
                <a:lnTo>
                  <a:pt x="69954" y="300989"/>
                </a:lnTo>
                <a:lnTo>
                  <a:pt x="61931" y="303733"/>
                </a:lnTo>
                <a:lnTo>
                  <a:pt x="58352" y="306716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69678" y="542770"/>
            <a:ext cx="263525" cy="227329"/>
          </a:xfrm>
          <a:custGeom>
            <a:avLst/>
            <a:gdLst/>
            <a:ahLst/>
            <a:cxnLst/>
            <a:rect l="l" t="t" r="r" b="b"/>
            <a:pathLst>
              <a:path w="263525" h="227329">
                <a:moveTo>
                  <a:pt x="232704" y="225643"/>
                </a:moveTo>
                <a:lnTo>
                  <a:pt x="226978" y="223138"/>
                </a:lnTo>
                <a:lnTo>
                  <a:pt x="8411" y="36566"/>
                </a:lnTo>
                <a:lnTo>
                  <a:pt x="2315" y="30275"/>
                </a:lnTo>
                <a:lnTo>
                  <a:pt x="0" y="22653"/>
                </a:lnTo>
                <a:lnTo>
                  <a:pt x="1531" y="15008"/>
                </a:lnTo>
                <a:lnTo>
                  <a:pt x="6978" y="8649"/>
                </a:lnTo>
                <a:lnTo>
                  <a:pt x="13282" y="2524"/>
                </a:lnTo>
                <a:lnTo>
                  <a:pt x="20995" y="0"/>
                </a:lnTo>
                <a:lnTo>
                  <a:pt x="28887" y="965"/>
                </a:lnTo>
                <a:lnTo>
                  <a:pt x="35729" y="5308"/>
                </a:lnTo>
                <a:lnTo>
                  <a:pt x="254295" y="191880"/>
                </a:lnTo>
                <a:lnTo>
                  <a:pt x="260421" y="198184"/>
                </a:lnTo>
                <a:lnTo>
                  <a:pt x="262945" y="205897"/>
                </a:lnTo>
                <a:lnTo>
                  <a:pt x="261980" y="213790"/>
                </a:lnTo>
                <a:lnTo>
                  <a:pt x="257637" y="220631"/>
                </a:lnTo>
                <a:lnTo>
                  <a:pt x="251796" y="224400"/>
                </a:lnTo>
                <a:lnTo>
                  <a:pt x="245350" y="226626"/>
                </a:lnTo>
                <a:lnTo>
                  <a:pt x="238815" y="227108"/>
                </a:lnTo>
                <a:lnTo>
                  <a:pt x="232704" y="225643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05669" y="1184770"/>
            <a:ext cx="319405" cy="99695"/>
          </a:xfrm>
          <a:custGeom>
            <a:avLst/>
            <a:gdLst/>
            <a:ahLst/>
            <a:cxnLst/>
            <a:rect l="l" t="t" r="r" b="b"/>
            <a:pathLst>
              <a:path w="319405" h="99694">
                <a:moveTo>
                  <a:pt x="16585" y="41665"/>
                </a:moveTo>
                <a:lnTo>
                  <a:pt x="12767" y="39995"/>
                </a:lnTo>
                <a:lnTo>
                  <a:pt x="6483" y="36002"/>
                </a:lnTo>
                <a:lnTo>
                  <a:pt x="2134" y="30511"/>
                </a:lnTo>
                <a:lnTo>
                  <a:pt x="0" y="23857"/>
                </a:lnTo>
                <a:lnTo>
                  <a:pt x="359" y="16374"/>
                </a:lnTo>
                <a:lnTo>
                  <a:pt x="4159" y="8336"/>
                </a:lnTo>
                <a:lnTo>
                  <a:pt x="10275" y="2803"/>
                </a:lnTo>
                <a:lnTo>
                  <a:pt x="17755" y="0"/>
                </a:lnTo>
                <a:lnTo>
                  <a:pt x="25649" y="148"/>
                </a:lnTo>
                <a:lnTo>
                  <a:pt x="302904" y="57755"/>
                </a:lnTo>
                <a:lnTo>
                  <a:pt x="310942" y="61555"/>
                </a:lnTo>
                <a:lnTo>
                  <a:pt x="316475" y="67671"/>
                </a:lnTo>
                <a:lnTo>
                  <a:pt x="319279" y="75151"/>
                </a:lnTo>
                <a:lnTo>
                  <a:pt x="319131" y="83045"/>
                </a:lnTo>
                <a:lnTo>
                  <a:pt x="315330" y="91083"/>
                </a:lnTo>
                <a:lnTo>
                  <a:pt x="309215" y="96616"/>
                </a:lnTo>
                <a:lnTo>
                  <a:pt x="301734" y="99420"/>
                </a:lnTo>
                <a:lnTo>
                  <a:pt x="293840" y="99271"/>
                </a:lnTo>
                <a:lnTo>
                  <a:pt x="16585" y="41665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802001" y="1698370"/>
            <a:ext cx="301625" cy="62230"/>
          </a:xfrm>
          <a:custGeom>
            <a:avLst/>
            <a:gdLst/>
            <a:ahLst/>
            <a:cxnLst/>
            <a:rect l="l" t="t" r="r" b="b"/>
            <a:pathLst>
              <a:path w="301625" h="62230">
                <a:moveTo>
                  <a:pt x="18731" y="61811"/>
                </a:moveTo>
                <a:lnTo>
                  <a:pt x="5369" y="55966"/>
                </a:lnTo>
                <a:lnTo>
                  <a:pt x="1312" y="49643"/>
                </a:lnTo>
                <a:lnTo>
                  <a:pt x="0" y="42247"/>
                </a:lnTo>
                <a:lnTo>
                  <a:pt x="670" y="33728"/>
                </a:lnTo>
                <a:lnTo>
                  <a:pt x="4562" y="26618"/>
                </a:lnTo>
                <a:lnTo>
                  <a:pt x="11004" y="21477"/>
                </a:lnTo>
                <a:lnTo>
                  <a:pt x="19325" y="18863"/>
                </a:lnTo>
                <a:lnTo>
                  <a:pt x="277726" y="0"/>
                </a:lnTo>
                <a:lnTo>
                  <a:pt x="285775" y="1744"/>
                </a:lnTo>
                <a:lnTo>
                  <a:pt x="292729" y="5994"/>
                </a:lnTo>
                <a:lnTo>
                  <a:pt x="298027" y="12077"/>
                </a:lnTo>
                <a:lnTo>
                  <a:pt x="301110" y="19325"/>
                </a:lnTo>
                <a:lnTo>
                  <a:pt x="300439" y="27844"/>
                </a:lnTo>
                <a:lnTo>
                  <a:pt x="296548" y="34953"/>
                </a:lnTo>
                <a:lnTo>
                  <a:pt x="290106" y="40095"/>
                </a:lnTo>
                <a:lnTo>
                  <a:pt x="281785" y="42709"/>
                </a:lnTo>
                <a:lnTo>
                  <a:pt x="18731" y="61811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90583" y="2408852"/>
            <a:ext cx="108585" cy="291465"/>
          </a:xfrm>
          <a:custGeom>
            <a:avLst/>
            <a:gdLst/>
            <a:ahLst/>
            <a:cxnLst/>
            <a:rect l="l" t="t" r="r" b="b"/>
            <a:pathLst>
              <a:path w="108584" h="291464">
                <a:moveTo>
                  <a:pt x="83653" y="291335"/>
                </a:moveTo>
                <a:lnTo>
                  <a:pt x="9" y="25063"/>
                </a:lnTo>
                <a:lnTo>
                  <a:pt x="0" y="17206"/>
                </a:lnTo>
                <a:lnTo>
                  <a:pt x="3065" y="9629"/>
                </a:lnTo>
                <a:lnTo>
                  <a:pt x="8480" y="3505"/>
                </a:lnTo>
                <a:lnTo>
                  <a:pt x="15517" y="9"/>
                </a:lnTo>
                <a:lnTo>
                  <a:pt x="23374" y="0"/>
                </a:lnTo>
                <a:lnTo>
                  <a:pt x="30951" y="3065"/>
                </a:lnTo>
                <a:lnTo>
                  <a:pt x="37075" y="8480"/>
                </a:lnTo>
                <a:lnTo>
                  <a:pt x="40571" y="15517"/>
                </a:lnTo>
                <a:lnTo>
                  <a:pt x="108466" y="265803"/>
                </a:lnTo>
                <a:lnTo>
                  <a:pt x="108475" y="273660"/>
                </a:lnTo>
                <a:lnTo>
                  <a:pt x="105409" y="281238"/>
                </a:lnTo>
                <a:lnTo>
                  <a:pt x="99995" y="287362"/>
                </a:lnTo>
                <a:lnTo>
                  <a:pt x="92958" y="290857"/>
                </a:lnTo>
                <a:lnTo>
                  <a:pt x="83653" y="291335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526693" y="2165183"/>
            <a:ext cx="234315" cy="257175"/>
          </a:xfrm>
          <a:custGeom>
            <a:avLst/>
            <a:gdLst/>
            <a:ahLst/>
            <a:cxnLst/>
            <a:rect l="l" t="t" r="r" b="b"/>
            <a:pathLst>
              <a:path w="234315" h="257175">
                <a:moveTo>
                  <a:pt x="212649" y="256885"/>
                </a:moveTo>
                <a:lnTo>
                  <a:pt x="199287" y="251040"/>
                </a:lnTo>
                <a:lnTo>
                  <a:pt x="198213" y="248297"/>
                </a:lnTo>
                <a:lnTo>
                  <a:pt x="5294" y="34284"/>
                </a:lnTo>
                <a:lnTo>
                  <a:pt x="1053" y="27490"/>
                </a:lnTo>
                <a:lnTo>
                  <a:pt x="0" y="19745"/>
                </a:lnTo>
                <a:lnTo>
                  <a:pt x="1921" y="12022"/>
                </a:lnTo>
                <a:lnTo>
                  <a:pt x="6605" y="5294"/>
                </a:lnTo>
                <a:lnTo>
                  <a:pt x="13399" y="1053"/>
                </a:lnTo>
                <a:lnTo>
                  <a:pt x="21144" y="0"/>
                </a:lnTo>
                <a:lnTo>
                  <a:pt x="28867" y="1921"/>
                </a:lnTo>
                <a:lnTo>
                  <a:pt x="35595" y="6605"/>
                </a:lnTo>
                <a:lnTo>
                  <a:pt x="228514" y="220617"/>
                </a:lnTo>
                <a:lnTo>
                  <a:pt x="232755" y="227412"/>
                </a:lnTo>
                <a:lnTo>
                  <a:pt x="233808" y="235157"/>
                </a:lnTo>
                <a:lnTo>
                  <a:pt x="231887" y="242880"/>
                </a:lnTo>
                <a:lnTo>
                  <a:pt x="227203" y="249607"/>
                </a:lnTo>
                <a:lnTo>
                  <a:pt x="220045" y="255573"/>
                </a:lnTo>
                <a:lnTo>
                  <a:pt x="212649" y="256885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77331" y="1683925"/>
            <a:ext cx="285115" cy="95885"/>
          </a:xfrm>
          <a:custGeom>
            <a:avLst/>
            <a:gdLst/>
            <a:ahLst/>
            <a:cxnLst/>
            <a:rect l="l" t="t" r="r" b="b"/>
            <a:pathLst>
              <a:path w="285115" h="95885">
                <a:moveTo>
                  <a:pt x="16585" y="41665"/>
                </a:moveTo>
                <a:lnTo>
                  <a:pt x="12767" y="39995"/>
                </a:lnTo>
                <a:lnTo>
                  <a:pt x="6483" y="36002"/>
                </a:lnTo>
                <a:lnTo>
                  <a:pt x="2134" y="30511"/>
                </a:lnTo>
                <a:lnTo>
                  <a:pt x="0" y="23857"/>
                </a:lnTo>
                <a:lnTo>
                  <a:pt x="359" y="16374"/>
                </a:lnTo>
                <a:lnTo>
                  <a:pt x="4159" y="8336"/>
                </a:lnTo>
                <a:lnTo>
                  <a:pt x="10275" y="2803"/>
                </a:lnTo>
                <a:lnTo>
                  <a:pt x="17755" y="0"/>
                </a:lnTo>
                <a:lnTo>
                  <a:pt x="25650" y="148"/>
                </a:lnTo>
                <a:lnTo>
                  <a:pt x="268188" y="53939"/>
                </a:lnTo>
                <a:lnTo>
                  <a:pt x="276344" y="57471"/>
                </a:lnTo>
                <a:lnTo>
                  <a:pt x="282072" y="63139"/>
                </a:lnTo>
                <a:lnTo>
                  <a:pt x="284915" y="70530"/>
                </a:lnTo>
                <a:lnTo>
                  <a:pt x="284414" y="79230"/>
                </a:lnTo>
                <a:lnTo>
                  <a:pt x="280614" y="87268"/>
                </a:lnTo>
                <a:lnTo>
                  <a:pt x="274498" y="92800"/>
                </a:lnTo>
                <a:lnTo>
                  <a:pt x="267018" y="95604"/>
                </a:lnTo>
                <a:lnTo>
                  <a:pt x="259124" y="95456"/>
                </a:lnTo>
                <a:lnTo>
                  <a:pt x="16585" y="41665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52938" y="1097939"/>
            <a:ext cx="287020" cy="70485"/>
          </a:xfrm>
          <a:custGeom>
            <a:avLst/>
            <a:gdLst/>
            <a:ahLst/>
            <a:cxnLst/>
            <a:rect l="l" t="t" r="r" b="b"/>
            <a:pathLst>
              <a:path w="287019" h="70484">
                <a:moveTo>
                  <a:pt x="18731" y="70400"/>
                </a:moveTo>
                <a:lnTo>
                  <a:pt x="5369" y="64555"/>
                </a:lnTo>
                <a:lnTo>
                  <a:pt x="1312" y="58232"/>
                </a:lnTo>
                <a:lnTo>
                  <a:pt x="0" y="50835"/>
                </a:lnTo>
                <a:lnTo>
                  <a:pt x="1475" y="42669"/>
                </a:lnTo>
                <a:lnTo>
                  <a:pt x="5278" y="35520"/>
                </a:lnTo>
                <a:lnTo>
                  <a:pt x="11272" y="30183"/>
                </a:lnTo>
                <a:lnTo>
                  <a:pt x="19325" y="27452"/>
                </a:lnTo>
                <a:lnTo>
                  <a:pt x="263291" y="0"/>
                </a:lnTo>
                <a:lnTo>
                  <a:pt x="271457" y="1475"/>
                </a:lnTo>
                <a:lnTo>
                  <a:pt x="278606" y="5278"/>
                </a:lnTo>
                <a:lnTo>
                  <a:pt x="283943" y="11272"/>
                </a:lnTo>
                <a:lnTo>
                  <a:pt x="286674" y="19325"/>
                </a:lnTo>
                <a:lnTo>
                  <a:pt x="285198" y="27491"/>
                </a:lnTo>
                <a:lnTo>
                  <a:pt x="23383" y="70161"/>
                </a:lnTo>
                <a:lnTo>
                  <a:pt x="18731" y="70400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95250" y="5360313"/>
            <a:ext cx="5114290" cy="39058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71755" algn="ctr">
              <a:lnSpc>
                <a:spcPct val="100000"/>
              </a:lnSpc>
              <a:spcBef>
                <a:spcPts val="130"/>
              </a:spcBef>
            </a:pPr>
            <a:r>
              <a:rPr sz="3700" b="1" spc="-80" dirty="0"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3700" b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00" b="1" spc="-25" dirty="0">
                <a:latin typeface="Times New Roman" panose="02020603050405020304"/>
                <a:cs typeface="Times New Roman" panose="02020603050405020304"/>
              </a:rPr>
              <a:t>BY</a:t>
            </a: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12700" marR="5080" indent="-80010" algn="ctr">
              <a:lnSpc>
                <a:spcPct val="118000"/>
              </a:lnSpc>
            </a:pPr>
            <a:r>
              <a:rPr sz="3700" b="1" spc="-55" dirty="0">
                <a:latin typeface="Times New Roman" panose="02020603050405020304"/>
                <a:cs typeface="Times New Roman" panose="02020603050405020304"/>
              </a:rPr>
              <a:t>SAKSHI</a:t>
            </a:r>
            <a:r>
              <a:rPr sz="3700" b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00" b="1" spc="-20" dirty="0">
                <a:latin typeface="Times New Roman" panose="02020603050405020304"/>
                <a:cs typeface="Times New Roman" panose="02020603050405020304"/>
              </a:rPr>
              <a:t>SHAW </a:t>
            </a:r>
            <a:r>
              <a:rPr sz="3700" b="1" spc="-80" dirty="0">
                <a:latin typeface="Times New Roman" panose="02020603050405020304"/>
                <a:cs typeface="Times New Roman" panose="02020603050405020304"/>
              </a:rPr>
              <a:t>PRITAM</a:t>
            </a:r>
            <a:r>
              <a:rPr sz="3700" b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00" b="1" spc="-10" dirty="0">
                <a:latin typeface="Times New Roman" panose="02020603050405020304"/>
                <a:cs typeface="Times New Roman" panose="02020603050405020304"/>
              </a:rPr>
              <a:t>PRADHAN </a:t>
            </a:r>
            <a:r>
              <a:rPr sz="3700" b="1" dirty="0">
                <a:latin typeface="Times New Roman" panose="02020603050405020304"/>
                <a:cs typeface="Times New Roman" panose="02020603050405020304"/>
              </a:rPr>
              <a:t>KOUSTAV</a:t>
            </a:r>
            <a:r>
              <a:rPr sz="37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00" b="1" spc="-10" dirty="0">
                <a:latin typeface="Times New Roman" panose="02020603050405020304"/>
                <a:cs typeface="Times New Roman" panose="02020603050405020304"/>
              </a:rPr>
              <a:t>SANTRA SOUMYADEEP</a:t>
            </a:r>
            <a:r>
              <a:rPr sz="37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00" b="1" spc="-10" dirty="0">
                <a:latin typeface="Times New Roman" panose="02020603050405020304"/>
                <a:cs typeface="Times New Roman" panose="02020603050405020304"/>
              </a:rPr>
              <a:t>DUTTA</a:t>
            </a:r>
            <a:endParaRPr sz="37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6172200"/>
            <a:ext cx="5476240" cy="4114800"/>
            <a:chOff x="0" y="6172200"/>
            <a:chExt cx="5476240" cy="4114800"/>
          </a:xfrm>
        </p:grpSpPr>
        <p:sp>
          <p:nvSpPr>
            <p:cNvPr id="14" name="object 14"/>
            <p:cNvSpPr/>
            <p:nvPr/>
          </p:nvSpPr>
          <p:spPr>
            <a:xfrm>
              <a:off x="131985" y="9433195"/>
              <a:ext cx="3277870" cy="854075"/>
            </a:xfrm>
            <a:custGeom>
              <a:avLst/>
              <a:gdLst/>
              <a:ahLst/>
              <a:cxnLst/>
              <a:rect l="l" t="t" r="r" b="b"/>
              <a:pathLst>
                <a:path w="3277870" h="854075">
                  <a:moveTo>
                    <a:pt x="3277302" y="853804"/>
                  </a:moveTo>
                  <a:lnTo>
                    <a:pt x="0" y="853804"/>
                  </a:lnTo>
                  <a:lnTo>
                    <a:pt x="2525" y="830497"/>
                  </a:lnTo>
                  <a:lnTo>
                    <a:pt x="9005" y="784515"/>
                  </a:lnTo>
                  <a:lnTo>
                    <a:pt x="16816" y="739702"/>
                  </a:lnTo>
                  <a:lnTo>
                    <a:pt x="25920" y="696072"/>
                  </a:lnTo>
                  <a:lnTo>
                    <a:pt x="36276" y="653637"/>
                  </a:lnTo>
                  <a:lnTo>
                    <a:pt x="47845" y="612410"/>
                  </a:lnTo>
                  <a:lnTo>
                    <a:pt x="60587" y="572403"/>
                  </a:lnTo>
                  <a:lnTo>
                    <a:pt x="74463" y="533630"/>
                  </a:lnTo>
                  <a:lnTo>
                    <a:pt x="89434" y="496104"/>
                  </a:lnTo>
                  <a:lnTo>
                    <a:pt x="105459" y="459837"/>
                  </a:lnTo>
                  <a:lnTo>
                    <a:pt x="122500" y="424842"/>
                  </a:lnTo>
                  <a:lnTo>
                    <a:pt x="140517" y="391132"/>
                  </a:lnTo>
                  <a:lnTo>
                    <a:pt x="179319" y="327619"/>
                  </a:lnTo>
                  <a:lnTo>
                    <a:pt x="221551" y="269400"/>
                  </a:lnTo>
                  <a:lnTo>
                    <a:pt x="266895" y="216577"/>
                  </a:lnTo>
                  <a:lnTo>
                    <a:pt x="315035" y="169254"/>
                  </a:lnTo>
                  <a:lnTo>
                    <a:pt x="365655" y="127534"/>
                  </a:lnTo>
                  <a:lnTo>
                    <a:pt x="418439" y="91518"/>
                  </a:lnTo>
                  <a:lnTo>
                    <a:pt x="473070" y="61310"/>
                  </a:lnTo>
                  <a:lnTo>
                    <a:pt x="529233" y="37013"/>
                  </a:lnTo>
                  <a:lnTo>
                    <a:pt x="586610" y="18728"/>
                  </a:lnTo>
                  <a:lnTo>
                    <a:pt x="644887" y="6560"/>
                  </a:lnTo>
                  <a:lnTo>
                    <a:pt x="703746" y="610"/>
                  </a:lnTo>
                  <a:lnTo>
                    <a:pt x="733295" y="0"/>
                  </a:lnTo>
                  <a:lnTo>
                    <a:pt x="762871" y="982"/>
                  </a:lnTo>
                  <a:lnTo>
                    <a:pt x="821945" y="7777"/>
                  </a:lnTo>
                  <a:lnTo>
                    <a:pt x="880654" y="21100"/>
                  </a:lnTo>
                  <a:lnTo>
                    <a:pt x="938680" y="41052"/>
                  </a:lnTo>
                  <a:lnTo>
                    <a:pt x="995707" y="67736"/>
                  </a:lnTo>
                  <a:lnTo>
                    <a:pt x="1051419" y="101255"/>
                  </a:lnTo>
                  <a:lnTo>
                    <a:pt x="1105500" y="141711"/>
                  </a:lnTo>
                  <a:lnTo>
                    <a:pt x="1157633" y="189209"/>
                  </a:lnTo>
                  <a:lnTo>
                    <a:pt x="1207502" y="243849"/>
                  </a:lnTo>
                  <a:lnTo>
                    <a:pt x="1231488" y="273880"/>
                  </a:lnTo>
                  <a:lnTo>
                    <a:pt x="1254790" y="305735"/>
                  </a:lnTo>
                  <a:lnTo>
                    <a:pt x="1277369" y="339427"/>
                  </a:lnTo>
                  <a:lnTo>
                    <a:pt x="1299183" y="374969"/>
                  </a:lnTo>
                  <a:lnTo>
                    <a:pt x="1320194" y="412374"/>
                  </a:lnTo>
                  <a:lnTo>
                    <a:pt x="1340363" y="451655"/>
                  </a:lnTo>
                  <a:lnTo>
                    <a:pt x="1359649" y="492824"/>
                  </a:lnTo>
                  <a:lnTo>
                    <a:pt x="1378014" y="535895"/>
                  </a:lnTo>
                  <a:lnTo>
                    <a:pt x="1395417" y="580880"/>
                  </a:lnTo>
                  <a:lnTo>
                    <a:pt x="1702427" y="325142"/>
                  </a:lnTo>
                  <a:lnTo>
                    <a:pt x="1956880" y="353557"/>
                  </a:lnTo>
                  <a:lnTo>
                    <a:pt x="2130379" y="495634"/>
                  </a:lnTo>
                  <a:lnTo>
                    <a:pt x="2194522" y="580880"/>
                  </a:lnTo>
                  <a:lnTo>
                    <a:pt x="2195450" y="566740"/>
                  </a:lnTo>
                  <a:lnTo>
                    <a:pt x="2208857" y="520412"/>
                  </a:lnTo>
                  <a:lnTo>
                    <a:pt x="2236864" y="469825"/>
                  </a:lnTo>
                  <a:lnTo>
                    <a:pt x="2262798" y="434750"/>
                  </a:lnTo>
                  <a:lnTo>
                    <a:pt x="2293948" y="399309"/>
                  </a:lnTo>
                  <a:lnTo>
                    <a:pt x="2329806" y="364111"/>
                  </a:lnTo>
                  <a:lnTo>
                    <a:pt x="2369862" y="329767"/>
                  </a:lnTo>
                  <a:lnTo>
                    <a:pt x="2413609" y="296887"/>
                  </a:lnTo>
                  <a:lnTo>
                    <a:pt x="2460536" y="266083"/>
                  </a:lnTo>
                  <a:lnTo>
                    <a:pt x="2510134" y="237963"/>
                  </a:lnTo>
                  <a:lnTo>
                    <a:pt x="2561896" y="213140"/>
                  </a:lnTo>
                  <a:lnTo>
                    <a:pt x="2615312" y="192223"/>
                  </a:lnTo>
                  <a:lnTo>
                    <a:pt x="2669873" y="175822"/>
                  </a:lnTo>
                  <a:lnTo>
                    <a:pt x="2725070" y="164549"/>
                  </a:lnTo>
                  <a:lnTo>
                    <a:pt x="2780394" y="159014"/>
                  </a:lnTo>
                  <a:lnTo>
                    <a:pt x="2807945" y="158589"/>
                  </a:lnTo>
                  <a:lnTo>
                    <a:pt x="2835336" y="159827"/>
                  </a:lnTo>
                  <a:lnTo>
                    <a:pt x="2889388" y="167599"/>
                  </a:lnTo>
                  <a:lnTo>
                    <a:pt x="2942041" y="182940"/>
                  </a:lnTo>
                  <a:lnTo>
                    <a:pt x="2992785" y="206461"/>
                  </a:lnTo>
                  <a:lnTo>
                    <a:pt x="3041111" y="238772"/>
                  </a:lnTo>
                  <a:lnTo>
                    <a:pt x="3086511" y="280484"/>
                  </a:lnTo>
                  <a:lnTo>
                    <a:pt x="3128476" y="332207"/>
                  </a:lnTo>
                  <a:lnTo>
                    <a:pt x="3166497" y="394551"/>
                  </a:lnTo>
                  <a:lnTo>
                    <a:pt x="3183869" y="429898"/>
                  </a:lnTo>
                  <a:lnTo>
                    <a:pt x="3200065" y="468128"/>
                  </a:lnTo>
                  <a:lnTo>
                    <a:pt x="3215020" y="509320"/>
                  </a:lnTo>
                  <a:lnTo>
                    <a:pt x="3228671" y="553548"/>
                  </a:lnTo>
                  <a:lnTo>
                    <a:pt x="3240954" y="600890"/>
                  </a:lnTo>
                  <a:lnTo>
                    <a:pt x="3251805" y="651421"/>
                  </a:lnTo>
                  <a:lnTo>
                    <a:pt x="3261162" y="705218"/>
                  </a:lnTo>
                  <a:lnTo>
                    <a:pt x="3268960" y="762357"/>
                  </a:lnTo>
                  <a:lnTo>
                    <a:pt x="3275136" y="822915"/>
                  </a:lnTo>
                  <a:lnTo>
                    <a:pt x="3277302" y="853804"/>
                  </a:lnTo>
                  <a:close/>
                </a:path>
              </a:pathLst>
            </a:custGeom>
            <a:solidFill>
              <a:srgbClr val="583C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9341" y="9531159"/>
              <a:ext cx="2774315" cy="707390"/>
            </a:xfrm>
            <a:custGeom>
              <a:avLst/>
              <a:gdLst/>
              <a:ahLst/>
              <a:cxnLst/>
              <a:rect l="l" t="t" r="r" b="b"/>
              <a:pathLst>
                <a:path w="2774315" h="707390">
                  <a:moveTo>
                    <a:pt x="747090" y="40690"/>
                  </a:moveTo>
                  <a:lnTo>
                    <a:pt x="689876" y="14389"/>
                  </a:lnTo>
                  <a:lnTo>
                    <a:pt x="645261" y="5143"/>
                  </a:lnTo>
                  <a:lnTo>
                    <a:pt x="627672" y="2362"/>
                  </a:lnTo>
                  <a:lnTo>
                    <a:pt x="608977" y="431"/>
                  </a:lnTo>
                  <a:lnTo>
                    <a:pt x="589330" y="0"/>
                  </a:lnTo>
                  <a:lnTo>
                    <a:pt x="568833" y="1638"/>
                  </a:lnTo>
                  <a:lnTo>
                    <a:pt x="547255" y="3060"/>
                  </a:lnTo>
                  <a:lnTo>
                    <a:pt x="524878" y="4635"/>
                  </a:lnTo>
                  <a:lnTo>
                    <a:pt x="513702" y="6870"/>
                  </a:lnTo>
                  <a:lnTo>
                    <a:pt x="502412" y="9499"/>
                  </a:lnTo>
                  <a:lnTo>
                    <a:pt x="490969" y="12306"/>
                  </a:lnTo>
                  <a:lnTo>
                    <a:pt x="455422" y="20751"/>
                  </a:lnTo>
                  <a:lnTo>
                    <a:pt x="407581" y="37109"/>
                  </a:lnTo>
                  <a:lnTo>
                    <a:pt x="359168" y="57708"/>
                  </a:lnTo>
                  <a:lnTo>
                    <a:pt x="311467" y="83527"/>
                  </a:lnTo>
                  <a:lnTo>
                    <a:pt x="264071" y="114896"/>
                  </a:lnTo>
                  <a:lnTo>
                    <a:pt x="218401" y="150520"/>
                  </a:lnTo>
                  <a:lnTo>
                    <a:pt x="180581" y="187985"/>
                  </a:lnTo>
                  <a:lnTo>
                    <a:pt x="165455" y="205968"/>
                  </a:lnTo>
                  <a:lnTo>
                    <a:pt x="161010" y="211480"/>
                  </a:lnTo>
                  <a:lnTo>
                    <a:pt x="152527" y="222351"/>
                  </a:lnTo>
                  <a:lnTo>
                    <a:pt x="143967" y="233108"/>
                  </a:lnTo>
                  <a:lnTo>
                    <a:pt x="135559" y="243903"/>
                  </a:lnTo>
                  <a:lnTo>
                    <a:pt x="112077" y="277431"/>
                  </a:lnTo>
                  <a:lnTo>
                    <a:pt x="84175" y="323316"/>
                  </a:lnTo>
                  <a:lnTo>
                    <a:pt x="59563" y="369341"/>
                  </a:lnTo>
                  <a:lnTo>
                    <a:pt x="31521" y="438480"/>
                  </a:lnTo>
                  <a:lnTo>
                    <a:pt x="18186" y="483006"/>
                  </a:lnTo>
                  <a:lnTo>
                    <a:pt x="9182" y="525386"/>
                  </a:lnTo>
                  <a:lnTo>
                    <a:pt x="5600" y="545388"/>
                  </a:lnTo>
                  <a:lnTo>
                    <a:pt x="2997" y="564667"/>
                  </a:lnTo>
                  <a:lnTo>
                    <a:pt x="1397" y="583145"/>
                  </a:lnTo>
                  <a:lnTo>
                    <a:pt x="850" y="600773"/>
                  </a:lnTo>
                  <a:lnTo>
                    <a:pt x="139" y="617105"/>
                  </a:lnTo>
                  <a:lnTo>
                    <a:pt x="1841" y="658164"/>
                  </a:lnTo>
                  <a:lnTo>
                    <a:pt x="7835" y="707339"/>
                  </a:lnTo>
                  <a:lnTo>
                    <a:pt x="19151" y="659117"/>
                  </a:lnTo>
                  <a:lnTo>
                    <a:pt x="25387" y="633933"/>
                  </a:lnTo>
                  <a:lnTo>
                    <a:pt x="44094" y="573849"/>
                  </a:lnTo>
                  <a:lnTo>
                    <a:pt x="73101" y="502488"/>
                  </a:lnTo>
                  <a:lnTo>
                    <a:pt x="91922" y="464261"/>
                  </a:lnTo>
                  <a:lnTo>
                    <a:pt x="113728" y="425056"/>
                  </a:lnTo>
                  <a:lnTo>
                    <a:pt x="138379" y="385305"/>
                  </a:lnTo>
                  <a:lnTo>
                    <a:pt x="165709" y="345465"/>
                  </a:lnTo>
                  <a:lnTo>
                    <a:pt x="180543" y="325716"/>
                  </a:lnTo>
                  <a:lnTo>
                    <a:pt x="195364" y="305676"/>
                  </a:lnTo>
                  <a:lnTo>
                    <a:pt x="203098" y="295770"/>
                  </a:lnTo>
                  <a:lnTo>
                    <a:pt x="211150" y="286029"/>
                  </a:lnTo>
                  <a:lnTo>
                    <a:pt x="219316" y="276326"/>
                  </a:lnTo>
                  <a:lnTo>
                    <a:pt x="227393" y="266560"/>
                  </a:lnTo>
                  <a:lnTo>
                    <a:pt x="232130" y="261200"/>
                  </a:lnTo>
                  <a:lnTo>
                    <a:pt x="239890" y="251002"/>
                  </a:lnTo>
                  <a:lnTo>
                    <a:pt x="242100" y="249567"/>
                  </a:lnTo>
                  <a:lnTo>
                    <a:pt x="261251" y="231165"/>
                  </a:lnTo>
                  <a:lnTo>
                    <a:pt x="279895" y="212242"/>
                  </a:lnTo>
                  <a:lnTo>
                    <a:pt x="298526" y="196430"/>
                  </a:lnTo>
                  <a:lnTo>
                    <a:pt x="317030" y="182105"/>
                  </a:lnTo>
                  <a:lnTo>
                    <a:pt x="335305" y="167614"/>
                  </a:lnTo>
                  <a:lnTo>
                    <a:pt x="356031" y="154686"/>
                  </a:lnTo>
                  <a:lnTo>
                    <a:pt x="396481" y="127876"/>
                  </a:lnTo>
                  <a:lnTo>
                    <a:pt x="458520" y="95300"/>
                  </a:lnTo>
                  <a:lnTo>
                    <a:pt x="499198" y="77660"/>
                  </a:lnTo>
                  <a:lnTo>
                    <a:pt x="519049" y="69303"/>
                  </a:lnTo>
                  <a:lnTo>
                    <a:pt x="538530" y="62230"/>
                  </a:lnTo>
                  <a:lnTo>
                    <a:pt x="557631" y="56311"/>
                  </a:lnTo>
                  <a:lnTo>
                    <a:pt x="576313" y="51447"/>
                  </a:lnTo>
                  <a:lnTo>
                    <a:pt x="594385" y="46316"/>
                  </a:lnTo>
                  <a:lnTo>
                    <a:pt x="611695" y="42735"/>
                  </a:lnTo>
                  <a:lnTo>
                    <a:pt x="628281" y="40360"/>
                  </a:lnTo>
                  <a:lnTo>
                    <a:pt x="644118" y="38798"/>
                  </a:lnTo>
                  <a:lnTo>
                    <a:pt x="659269" y="36893"/>
                  </a:lnTo>
                  <a:lnTo>
                    <a:pt x="673417" y="35598"/>
                  </a:lnTo>
                  <a:lnTo>
                    <a:pt x="686422" y="35407"/>
                  </a:lnTo>
                  <a:lnTo>
                    <a:pt x="698119" y="36804"/>
                  </a:lnTo>
                  <a:lnTo>
                    <a:pt x="718896" y="38493"/>
                  </a:lnTo>
                  <a:lnTo>
                    <a:pt x="747090" y="40690"/>
                  </a:lnTo>
                  <a:close/>
                </a:path>
                <a:path w="2774315" h="707390">
                  <a:moveTo>
                    <a:pt x="2774200" y="143929"/>
                  </a:moveTo>
                  <a:lnTo>
                    <a:pt x="2735618" y="136867"/>
                  </a:lnTo>
                  <a:lnTo>
                    <a:pt x="2690507" y="132283"/>
                  </a:lnTo>
                  <a:lnTo>
                    <a:pt x="2676956" y="131953"/>
                  </a:lnTo>
                  <a:lnTo>
                    <a:pt x="2662491" y="131406"/>
                  </a:lnTo>
                  <a:lnTo>
                    <a:pt x="2597378" y="136715"/>
                  </a:lnTo>
                  <a:lnTo>
                    <a:pt x="2523312" y="153454"/>
                  </a:lnTo>
                  <a:lnTo>
                    <a:pt x="2484971" y="167970"/>
                  </a:lnTo>
                  <a:lnTo>
                    <a:pt x="2446312" y="185839"/>
                  </a:lnTo>
                  <a:lnTo>
                    <a:pt x="2408199" y="207632"/>
                  </a:lnTo>
                  <a:lnTo>
                    <a:pt x="2371217" y="234518"/>
                  </a:lnTo>
                  <a:lnTo>
                    <a:pt x="2338032" y="262039"/>
                  </a:lnTo>
                  <a:lnTo>
                    <a:pt x="2306853" y="292595"/>
                  </a:lnTo>
                  <a:lnTo>
                    <a:pt x="2277160" y="325983"/>
                  </a:lnTo>
                  <a:lnTo>
                    <a:pt x="2251595" y="361264"/>
                  </a:lnTo>
                  <a:lnTo>
                    <a:pt x="2229713" y="397840"/>
                  </a:lnTo>
                  <a:lnTo>
                    <a:pt x="2211235" y="434670"/>
                  </a:lnTo>
                  <a:lnTo>
                    <a:pt x="2196909" y="471487"/>
                  </a:lnTo>
                  <a:lnTo>
                    <a:pt x="2183663" y="525348"/>
                  </a:lnTo>
                  <a:lnTo>
                    <a:pt x="2179459" y="574586"/>
                  </a:lnTo>
                  <a:lnTo>
                    <a:pt x="2179624" y="589584"/>
                  </a:lnTo>
                  <a:lnTo>
                    <a:pt x="2184374" y="629310"/>
                  </a:lnTo>
                  <a:lnTo>
                    <a:pt x="2199576" y="676465"/>
                  </a:lnTo>
                  <a:lnTo>
                    <a:pt x="2203323" y="686066"/>
                  </a:lnTo>
                  <a:lnTo>
                    <a:pt x="2203640" y="683437"/>
                  </a:lnTo>
                  <a:lnTo>
                    <a:pt x="2204466" y="675817"/>
                  </a:lnTo>
                  <a:lnTo>
                    <a:pt x="2205647" y="663562"/>
                  </a:lnTo>
                  <a:lnTo>
                    <a:pt x="2206968" y="647039"/>
                  </a:lnTo>
                  <a:lnTo>
                    <a:pt x="2207577" y="637247"/>
                  </a:lnTo>
                  <a:lnTo>
                    <a:pt x="2209546" y="626948"/>
                  </a:lnTo>
                  <a:lnTo>
                    <a:pt x="2212136" y="616165"/>
                  </a:lnTo>
                  <a:lnTo>
                    <a:pt x="2217216" y="593128"/>
                  </a:lnTo>
                  <a:lnTo>
                    <a:pt x="2221153" y="580694"/>
                  </a:lnTo>
                  <a:lnTo>
                    <a:pt x="2225827" y="567677"/>
                  </a:lnTo>
                  <a:lnTo>
                    <a:pt x="2230615" y="554126"/>
                  </a:lnTo>
                  <a:lnTo>
                    <a:pt x="2235911" y="540245"/>
                  </a:lnTo>
                  <a:lnTo>
                    <a:pt x="2242667" y="526262"/>
                  </a:lnTo>
                  <a:lnTo>
                    <a:pt x="2249970" y="512025"/>
                  </a:lnTo>
                  <a:lnTo>
                    <a:pt x="2256929" y="497370"/>
                  </a:lnTo>
                  <a:lnTo>
                    <a:pt x="2274951" y="468236"/>
                  </a:lnTo>
                  <a:lnTo>
                    <a:pt x="2284526" y="453504"/>
                  </a:lnTo>
                  <a:lnTo>
                    <a:pt x="2294991" y="438873"/>
                  </a:lnTo>
                  <a:lnTo>
                    <a:pt x="2305596" y="423976"/>
                  </a:lnTo>
                  <a:lnTo>
                    <a:pt x="2317394" y="409625"/>
                  </a:lnTo>
                  <a:lnTo>
                    <a:pt x="2329675" y="395414"/>
                  </a:lnTo>
                  <a:lnTo>
                    <a:pt x="2341753" y="380923"/>
                  </a:lnTo>
                  <a:lnTo>
                    <a:pt x="2355011" y="366750"/>
                  </a:lnTo>
                  <a:lnTo>
                    <a:pt x="2368042" y="353453"/>
                  </a:lnTo>
                  <a:lnTo>
                    <a:pt x="2381821" y="340360"/>
                  </a:lnTo>
                  <a:lnTo>
                    <a:pt x="2397315" y="326847"/>
                  </a:lnTo>
                  <a:lnTo>
                    <a:pt x="2412403" y="312559"/>
                  </a:lnTo>
                  <a:lnTo>
                    <a:pt x="2427211" y="300367"/>
                  </a:lnTo>
                  <a:lnTo>
                    <a:pt x="2441791" y="289115"/>
                  </a:lnTo>
                  <a:lnTo>
                    <a:pt x="2456218" y="277647"/>
                  </a:lnTo>
                  <a:lnTo>
                    <a:pt x="2471953" y="267538"/>
                  </a:lnTo>
                  <a:lnTo>
                    <a:pt x="2487320" y="256806"/>
                  </a:lnTo>
                  <a:lnTo>
                    <a:pt x="2502763" y="246468"/>
                  </a:lnTo>
                  <a:lnTo>
                    <a:pt x="2550210" y="220586"/>
                  </a:lnTo>
                  <a:lnTo>
                    <a:pt x="2581503" y="205994"/>
                  </a:lnTo>
                  <a:lnTo>
                    <a:pt x="2596781" y="199161"/>
                  </a:lnTo>
                  <a:lnTo>
                    <a:pt x="2611983" y="193255"/>
                  </a:lnTo>
                  <a:lnTo>
                    <a:pt x="2626893" y="187845"/>
                  </a:lnTo>
                  <a:lnTo>
                    <a:pt x="2641320" y="182499"/>
                  </a:lnTo>
                  <a:lnTo>
                    <a:pt x="2655278" y="177380"/>
                  </a:lnTo>
                  <a:lnTo>
                    <a:pt x="2668892" y="173278"/>
                  </a:lnTo>
                  <a:lnTo>
                    <a:pt x="2681948" y="169583"/>
                  </a:lnTo>
                  <a:lnTo>
                    <a:pt x="2694279" y="165696"/>
                  </a:lnTo>
                  <a:lnTo>
                    <a:pt x="2705976" y="162140"/>
                  </a:lnTo>
                  <a:lnTo>
                    <a:pt x="2716961" y="159131"/>
                  </a:lnTo>
                  <a:lnTo>
                    <a:pt x="2727147" y="156565"/>
                  </a:lnTo>
                  <a:lnTo>
                    <a:pt x="2736443" y="154368"/>
                  </a:lnTo>
                  <a:lnTo>
                    <a:pt x="2774200" y="143929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7210" y="9698405"/>
              <a:ext cx="2630170" cy="570865"/>
            </a:xfrm>
            <a:custGeom>
              <a:avLst/>
              <a:gdLst/>
              <a:ahLst/>
              <a:cxnLst/>
              <a:rect l="l" t="t" r="r" b="b"/>
              <a:pathLst>
                <a:path w="2630170" h="570865">
                  <a:moveTo>
                    <a:pt x="642035" y="189966"/>
                  </a:moveTo>
                  <a:lnTo>
                    <a:pt x="634606" y="144513"/>
                  </a:lnTo>
                  <a:lnTo>
                    <a:pt x="617207" y="97929"/>
                  </a:lnTo>
                  <a:lnTo>
                    <a:pt x="593217" y="61480"/>
                  </a:lnTo>
                  <a:lnTo>
                    <a:pt x="563587" y="34302"/>
                  </a:lnTo>
                  <a:lnTo>
                    <a:pt x="529272" y="15570"/>
                  </a:lnTo>
                  <a:lnTo>
                    <a:pt x="491210" y="4419"/>
                  </a:lnTo>
                  <a:lnTo>
                    <a:pt x="450367" y="0"/>
                  </a:lnTo>
                  <a:lnTo>
                    <a:pt x="407682" y="1460"/>
                  </a:lnTo>
                  <a:lnTo>
                    <a:pt x="364109" y="7962"/>
                  </a:lnTo>
                  <a:lnTo>
                    <a:pt x="320598" y="18643"/>
                  </a:lnTo>
                  <a:lnTo>
                    <a:pt x="278104" y="32651"/>
                  </a:lnTo>
                  <a:lnTo>
                    <a:pt x="237566" y="49149"/>
                  </a:lnTo>
                  <a:lnTo>
                    <a:pt x="198551" y="69608"/>
                  </a:lnTo>
                  <a:lnTo>
                    <a:pt x="159245" y="96304"/>
                  </a:lnTo>
                  <a:lnTo>
                    <a:pt x="121119" y="128371"/>
                  </a:lnTo>
                  <a:lnTo>
                    <a:pt x="85648" y="164934"/>
                  </a:lnTo>
                  <a:lnTo>
                    <a:pt x="54330" y="205105"/>
                  </a:lnTo>
                  <a:lnTo>
                    <a:pt x="28625" y="248005"/>
                  </a:lnTo>
                  <a:lnTo>
                    <a:pt x="10020" y="292760"/>
                  </a:lnTo>
                  <a:lnTo>
                    <a:pt x="0" y="338480"/>
                  </a:lnTo>
                  <a:lnTo>
                    <a:pt x="50" y="384302"/>
                  </a:lnTo>
                  <a:lnTo>
                    <a:pt x="11036" y="429729"/>
                  </a:lnTo>
                  <a:lnTo>
                    <a:pt x="31038" y="467118"/>
                  </a:lnTo>
                  <a:lnTo>
                    <a:pt x="58661" y="496925"/>
                  </a:lnTo>
                  <a:lnTo>
                    <a:pt x="92494" y="519633"/>
                  </a:lnTo>
                  <a:lnTo>
                    <a:pt x="131140" y="535686"/>
                  </a:lnTo>
                  <a:lnTo>
                    <a:pt x="173202" y="545566"/>
                  </a:lnTo>
                  <a:lnTo>
                    <a:pt x="217271" y="549732"/>
                  </a:lnTo>
                  <a:lnTo>
                    <a:pt x="261937" y="548640"/>
                  </a:lnTo>
                  <a:lnTo>
                    <a:pt x="305828" y="542759"/>
                  </a:lnTo>
                  <a:lnTo>
                    <a:pt x="347510" y="532561"/>
                  </a:lnTo>
                  <a:lnTo>
                    <a:pt x="385610" y="518502"/>
                  </a:lnTo>
                  <a:lnTo>
                    <a:pt x="423468" y="499859"/>
                  </a:lnTo>
                  <a:lnTo>
                    <a:pt x="461264" y="477380"/>
                  </a:lnTo>
                  <a:lnTo>
                    <a:pt x="497979" y="451294"/>
                  </a:lnTo>
                  <a:lnTo>
                    <a:pt x="532638" y="421881"/>
                  </a:lnTo>
                  <a:lnTo>
                    <a:pt x="564248" y="389394"/>
                  </a:lnTo>
                  <a:lnTo>
                    <a:pt x="591832" y="354088"/>
                  </a:lnTo>
                  <a:lnTo>
                    <a:pt x="614387" y="316242"/>
                  </a:lnTo>
                  <a:lnTo>
                    <a:pt x="630936" y="276098"/>
                  </a:lnTo>
                  <a:lnTo>
                    <a:pt x="640473" y="233921"/>
                  </a:lnTo>
                  <a:lnTo>
                    <a:pt x="642035" y="189966"/>
                  </a:lnTo>
                  <a:close/>
                </a:path>
                <a:path w="2630170" h="570865">
                  <a:moveTo>
                    <a:pt x="1576552" y="290614"/>
                  </a:moveTo>
                  <a:lnTo>
                    <a:pt x="1558671" y="235496"/>
                  </a:lnTo>
                  <a:lnTo>
                    <a:pt x="1510372" y="197878"/>
                  </a:lnTo>
                  <a:lnTo>
                    <a:pt x="1442034" y="178269"/>
                  </a:lnTo>
                  <a:lnTo>
                    <a:pt x="1403616" y="175387"/>
                  </a:lnTo>
                  <a:lnTo>
                    <a:pt x="1364081" y="177203"/>
                  </a:lnTo>
                  <a:lnTo>
                    <a:pt x="1324737" y="183781"/>
                  </a:lnTo>
                  <a:lnTo>
                    <a:pt x="1286878" y="195186"/>
                  </a:lnTo>
                  <a:lnTo>
                    <a:pt x="1251813" y="211493"/>
                  </a:lnTo>
                  <a:lnTo>
                    <a:pt x="1195247" y="259054"/>
                  </a:lnTo>
                  <a:lnTo>
                    <a:pt x="1162951" y="330428"/>
                  </a:lnTo>
                  <a:lnTo>
                    <a:pt x="1160106" y="364959"/>
                  </a:lnTo>
                  <a:lnTo>
                    <a:pt x="1166622" y="394169"/>
                  </a:lnTo>
                  <a:lnTo>
                    <a:pt x="1202905" y="437261"/>
                  </a:lnTo>
                  <a:lnTo>
                    <a:pt x="1262214" y="460857"/>
                  </a:lnTo>
                  <a:lnTo>
                    <a:pt x="1334947" y="466153"/>
                  </a:lnTo>
                  <a:lnTo>
                    <a:pt x="1373339" y="462292"/>
                  </a:lnTo>
                  <a:lnTo>
                    <a:pt x="1411490" y="454304"/>
                  </a:lnTo>
                  <a:lnTo>
                    <a:pt x="1448206" y="442315"/>
                  </a:lnTo>
                  <a:lnTo>
                    <a:pt x="1512493" y="406958"/>
                  </a:lnTo>
                  <a:lnTo>
                    <a:pt x="1556626" y="357378"/>
                  </a:lnTo>
                  <a:lnTo>
                    <a:pt x="1576552" y="290614"/>
                  </a:lnTo>
                  <a:close/>
                </a:path>
                <a:path w="2630170" h="570865">
                  <a:moveTo>
                    <a:pt x="2630081" y="352564"/>
                  </a:moveTo>
                  <a:lnTo>
                    <a:pt x="2615844" y="305193"/>
                  </a:lnTo>
                  <a:lnTo>
                    <a:pt x="2590762" y="258216"/>
                  </a:lnTo>
                  <a:lnTo>
                    <a:pt x="2558389" y="215163"/>
                  </a:lnTo>
                  <a:lnTo>
                    <a:pt x="2522283" y="179552"/>
                  </a:lnTo>
                  <a:lnTo>
                    <a:pt x="2485999" y="154901"/>
                  </a:lnTo>
                  <a:lnTo>
                    <a:pt x="2440330" y="138353"/>
                  </a:lnTo>
                  <a:lnTo>
                    <a:pt x="2393594" y="133781"/>
                  </a:lnTo>
                  <a:lnTo>
                    <a:pt x="2347252" y="139992"/>
                  </a:lnTo>
                  <a:lnTo>
                    <a:pt x="2302764" y="155752"/>
                  </a:lnTo>
                  <a:lnTo>
                    <a:pt x="2261565" y="179870"/>
                  </a:lnTo>
                  <a:lnTo>
                    <a:pt x="2225116" y="211112"/>
                  </a:lnTo>
                  <a:lnTo>
                    <a:pt x="2195093" y="248970"/>
                  </a:lnTo>
                  <a:lnTo>
                    <a:pt x="2171369" y="293839"/>
                  </a:lnTo>
                  <a:lnTo>
                    <a:pt x="2155482" y="343103"/>
                  </a:lnTo>
                  <a:lnTo>
                    <a:pt x="2148941" y="394106"/>
                  </a:lnTo>
                  <a:lnTo>
                    <a:pt x="2153247" y="444220"/>
                  </a:lnTo>
                  <a:lnTo>
                    <a:pt x="2169922" y="490804"/>
                  </a:lnTo>
                  <a:lnTo>
                    <a:pt x="2195830" y="524662"/>
                  </a:lnTo>
                  <a:lnTo>
                    <a:pt x="2230742" y="548792"/>
                  </a:lnTo>
                  <a:lnTo>
                    <a:pt x="2272639" y="563829"/>
                  </a:lnTo>
                  <a:lnTo>
                    <a:pt x="2319502" y="570395"/>
                  </a:lnTo>
                  <a:lnTo>
                    <a:pt x="2369312" y="569163"/>
                  </a:lnTo>
                  <a:lnTo>
                    <a:pt x="2420048" y="560743"/>
                  </a:lnTo>
                  <a:lnTo>
                    <a:pt x="2469680" y="545769"/>
                  </a:lnTo>
                  <a:lnTo>
                    <a:pt x="2516200" y="524891"/>
                  </a:lnTo>
                  <a:lnTo>
                    <a:pt x="2557030" y="499084"/>
                  </a:lnTo>
                  <a:lnTo>
                    <a:pt x="2590914" y="468718"/>
                  </a:lnTo>
                  <a:lnTo>
                    <a:pt x="2615857" y="434428"/>
                  </a:lnTo>
                  <a:lnTo>
                    <a:pt x="2629916" y="396836"/>
                  </a:lnTo>
                  <a:lnTo>
                    <a:pt x="2630081" y="352564"/>
                  </a:lnTo>
                  <a:close/>
                </a:path>
              </a:pathLst>
            </a:custGeom>
            <a:solidFill>
              <a:srgbClr val="664B2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874" y="7277736"/>
              <a:ext cx="1905824" cy="27729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53" y="6355549"/>
              <a:ext cx="1464907" cy="25819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42" y="6460636"/>
              <a:ext cx="2839448" cy="23457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2064" y="8846770"/>
              <a:ext cx="294130" cy="44817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5503" y="8127047"/>
              <a:ext cx="2425065" cy="756920"/>
            </a:xfrm>
            <a:custGeom>
              <a:avLst/>
              <a:gdLst/>
              <a:ahLst/>
              <a:cxnLst/>
              <a:rect l="l" t="t" r="r" b="b"/>
              <a:pathLst>
                <a:path w="2425065" h="756920">
                  <a:moveTo>
                    <a:pt x="676960" y="745337"/>
                  </a:moveTo>
                  <a:lnTo>
                    <a:pt x="555409" y="694042"/>
                  </a:lnTo>
                  <a:lnTo>
                    <a:pt x="526986" y="682993"/>
                  </a:lnTo>
                  <a:lnTo>
                    <a:pt x="497801" y="670382"/>
                  </a:lnTo>
                  <a:lnTo>
                    <a:pt x="443395" y="645807"/>
                  </a:lnTo>
                  <a:lnTo>
                    <a:pt x="405168" y="624560"/>
                  </a:lnTo>
                  <a:lnTo>
                    <a:pt x="388924" y="614362"/>
                  </a:lnTo>
                  <a:lnTo>
                    <a:pt x="354672" y="594537"/>
                  </a:lnTo>
                  <a:lnTo>
                    <a:pt x="353021" y="593559"/>
                  </a:lnTo>
                  <a:lnTo>
                    <a:pt x="351599" y="592505"/>
                  </a:lnTo>
                  <a:lnTo>
                    <a:pt x="350113" y="591400"/>
                  </a:lnTo>
                  <a:lnTo>
                    <a:pt x="349783" y="591045"/>
                  </a:lnTo>
                  <a:lnTo>
                    <a:pt x="313588" y="560984"/>
                  </a:lnTo>
                  <a:lnTo>
                    <a:pt x="298831" y="549262"/>
                  </a:lnTo>
                  <a:lnTo>
                    <a:pt x="283883" y="537895"/>
                  </a:lnTo>
                  <a:lnTo>
                    <a:pt x="269189" y="526199"/>
                  </a:lnTo>
                  <a:lnTo>
                    <a:pt x="255206" y="513511"/>
                  </a:lnTo>
                  <a:lnTo>
                    <a:pt x="241719" y="500329"/>
                  </a:lnTo>
                  <a:lnTo>
                    <a:pt x="174967" y="438150"/>
                  </a:lnTo>
                  <a:lnTo>
                    <a:pt x="125984" y="391134"/>
                  </a:lnTo>
                  <a:lnTo>
                    <a:pt x="61899" y="335572"/>
                  </a:lnTo>
                  <a:lnTo>
                    <a:pt x="29222" y="309499"/>
                  </a:lnTo>
                  <a:lnTo>
                    <a:pt x="0" y="287502"/>
                  </a:lnTo>
                  <a:lnTo>
                    <a:pt x="5219" y="295529"/>
                  </a:lnTo>
                  <a:lnTo>
                    <a:pt x="44119" y="352386"/>
                  </a:lnTo>
                  <a:lnTo>
                    <a:pt x="75857" y="396252"/>
                  </a:lnTo>
                  <a:lnTo>
                    <a:pt x="113830" y="447421"/>
                  </a:lnTo>
                  <a:lnTo>
                    <a:pt x="159308" y="502539"/>
                  </a:lnTo>
                  <a:lnTo>
                    <a:pt x="184861" y="530999"/>
                  </a:lnTo>
                  <a:lnTo>
                    <a:pt x="211505" y="559803"/>
                  </a:lnTo>
                  <a:lnTo>
                    <a:pt x="241401" y="586740"/>
                  </a:lnTo>
                  <a:lnTo>
                    <a:pt x="257314" y="599617"/>
                  </a:lnTo>
                  <a:lnTo>
                    <a:pt x="273062" y="612711"/>
                  </a:lnTo>
                  <a:lnTo>
                    <a:pt x="313182" y="644194"/>
                  </a:lnTo>
                  <a:lnTo>
                    <a:pt x="315671" y="645807"/>
                  </a:lnTo>
                  <a:lnTo>
                    <a:pt x="313588" y="645058"/>
                  </a:lnTo>
                  <a:lnTo>
                    <a:pt x="358051" y="669290"/>
                  </a:lnTo>
                  <a:lnTo>
                    <a:pt x="409575" y="694042"/>
                  </a:lnTo>
                  <a:lnTo>
                    <a:pt x="446265" y="706462"/>
                  </a:lnTo>
                  <a:lnTo>
                    <a:pt x="514261" y="725055"/>
                  </a:lnTo>
                  <a:lnTo>
                    <a:pt x="598868" y="738403"/>
                  </a:lnTo>
                  <a:lnTo>
                    <a:pt x="640537" y="742899"/>
                  </a:lnTo>
                  <a:lnTo>
                    <a:pt x="667423" y="744880"/>
                  </a:lnTo>
                  <a:lnTo>
                    <a:pt x="676960" y="745337"/>
                  </a:lnTo>
                  <a:close/>
                </a:path>
                <a:path w="2425065" h="756920">
                  <a:moveTo>
                    <a:pt x="2424963" y="0"/>
                  </a:moveTo>
                  <a:lnTo>
                    <a:pt x="2395804" y="29730"/>
                  </a:lnTo>
                  <a:lnTo>
                    <a:pt x="2362657" y="65252"/>
                  </a:lnTo>
                  <a:lnTo>
                    <a:pt x="2349169" y="79705"/>
                  </a:lnTo>
                  <a:lnTo>
                    <a:pt x="2334247" y="95110"/>
                  </a:lnTo>
                  <a:lnTo>
                    <a:pt x="2300274" y="128498"/>
                  </a:lnTo>
                  <a:lnTo>
                    <a:pt x="2282088" y="146939"/>
                  </a:lnTo>
                  <a:lnTo>
                    <a:pt x="2262848" y="166154"/>
                  </a:lnTo>
                  <a:lnTo>
                    <a:pt x="2242159" y="185674"/>
                  </a:lnTo>
                  <a:lnTo>
                    <a:pt x="2220480" y="205905"/>
                  </a:lnTo>
                  <a:lnTo>
                    <a:pt x="2198141" y="226987"/>
                  </a:lnTo>
                  <a:lnTo>
                    <a:pt x="2174798" y="248399"/>
                  </a:lnTo>
                  <a:lnTo>
                    <a:pt x="2150084" y="269633"/>
                  </a:lnTo>
                  <a:lnTo>
                    <a:pt x="2124938" y="291604"/>
                  </a:lnTo>
                  <a:lnTo>
                    <a:pt x="2098560" y="313309"/>
                  </a:lnTo>
                  <a:lnTo>
                    <a:pt x="2071116" y="334810"/>
                  </a:lnTo>
                  <a:lnTo>
                    <a:pt x="2042769" y="356184"/>
                  </a:lnTo>
                  <a:lnTo>
                    <a:pt x="2014232" y="378091"/>
                  </a:lnTo>
                  <a:lnTo>
                    <a:pt x="1983930" y="398297"/>
                  </a:lnTo>
                  <a:lnTo>
                    <a:pt x="1952891" y="418185"/>
                  </a:lnTo>
                  <a:lnTo>
                    <a:pt x="1922145" y="439153"/>
                  </a:lnTo>
                  <a:lnTo>
                    <a:pt x="1889975" y="457009"/>
                  </a:lnTo>
                  <a:lnTo>
                    <a:pt x="1858314" y="475386"/>
                  </a:lnTo>
                  <a:lnTo>
                    <a:pt x="1825548" y="493191"/>
                  </a:lnTo>
                  <a:lnTo>
                    <a:pt x="1790090" y="509333"/>
                  </a:lnTo>
                  <a:lnTo>
                    <a:pt x="1721065" y="541769"/>
                  </a:lnTo>
                  <a:lnTo>
                    <a:pt x="1668373" y="563499"/>
                  </a:lnTo>
                  <a:lnTo>
                    <a:pt x="1616202" y="585089"/>
                  </a:lnTo>
                  <a:lnTo>
                    <a:pt x="1582140" y="600125"/>
                  </a:lnTo>
                  <a:lnTo>
                    <a:pt x="1547964" y="614362"/>
                  </a:lnTo>
                  <a:lnTo>
                    <a:pt x="1512938" y="626351"/>
                  </a:lnTo>
                  <a:lnTo>
                    <a:pt x="1379867" y="673455"/>
                  </a:lnTo>
                  <a:lnTo>
                    <a:pt x="1261960" y="700976"/>
                  </a:lnTo>
                  <a:lnTo>
                    <a:pt x="1234440" y="707694"/>
                  </a:lnTo>
                  <a:lnTo>
                    <a:pt x="1207973" y="714108"/>
                  </a:lnTo>
                  <a:lnTo>
                    <a:pt x="1182535" y="719455"/>
                  </a:lnTo>
                  <a:lnTo>
                    <a:pt x="1158100" y="722972"/>
                  </a:lnTo>
                  <a:lnTo>
                    <a:pt x="1076261" y="734936"/>
                  </a:lnTo>
                  <a:lnTo>
                    <a:pt x="1046022" y="739800"/>
                  </a:lnTo>
                  <a:lnTo>
                    <a:pt x="1023670" y="743661"/>
                  </a:lnTo>
                  <a:lnTo>
                    <a:pt x="1009802" y="746226"/>
                  </a:lnTo>
                  <a:lnTo>
                    <a:pt x="1005052" y="747153"/>
                  </a:lnTo>
                  <a:lnTo>
                    <a:pt x="1009865" y="747585"/>
                  </a:lnTo>
                  <a:lnTo>
                    <a:pt x="1023899" y="748715"/>
                  </a:lnTo>
                  <a:lnTo>
                    <a:pt x="1046530" y="750265"/>
                  </a:lnTo>
                  <a:lnTo>
                    <a:pt x="1077150" y="751992"/>
                  </a:lnTo>
                  <a:lnTo>
                    <a:pt x="1095209" y="752729"/>
                  </a:lnTo>
                  <a:lnTo>
                    <a:pt x="1159687" y="755459"/>
                  </a:lnTo>
                  <a:lnTo>
                    <a:pt x="1184389" y="756678"/>
                  </a:lnTo>
                  <a:lnTo>
                    <a:pt x="1210640" y="756018"/>
                  </a:lnTo>
                  <a:lnTo>
                    <a:pt x="1238377" y="753948"/>
                  </a:lnTo>
                  <a:lnTo>
                    <a:pt x="1267523" y="750912"/>
                  </a:lnTo>
                  <a:lnTo>
                    <a:pt x="1329537" y="744715"/>
                  </a:lnTo>
                  <a:lnTo>
                    <a:pt x="1398524" y="736041"/>
                  </a:lnTo>
                  <a:lnTo>
                    <a:pt x="1535036" y="700278"/>
                  </a:lnTo>
                  <a:lnTo>
                    <a:pt x="1606702" y="678040"/>
                  </a:lnTo>
                  <a:lnTo>
                    <a:pt x="1642999" y="664438"/>
                  </a:lnTo>
                  <a:lnTo>
                    <a:pt x="1679511" y="650519"/>
                  </a:lnTo>
                  <a:lnTo>
                    <a:pt x="1753336" y="621817"/>
                  </a:lnTo>
                  <a:lnTo>
                    <a:pt x="1826615" y="589203"/>
                  </a:lnTo>
                  <a:lnTo>
                    <a:pt x="1861997" y="572325"/>
                  </a:lnTo>
                  <a:lnTo>
                    <a:pt x="1897456" y="552335"/>
                  </a:lnTo>
                  <a:lnTo>
                    <a:pt x="1932749" y="531177"/>
                  </a:lnTo>
                  <a:lnTo>
                    <a:pt x="1967661" y="510781"/>
                  </a:lnTo>
                  <a:lnTo>
                    <a:pt x="1999843" y="487768"/>
                  </a:lnTo>
                  <a:lnTo>
                    <a:pt x="2031619" y="464870"/>
                  </a:lnTo>
                  <a:lnTo>
                    <a:pt x="2062276" y="441375"/>
                  </a:lnTo>
                  <a:lnTo>
                    <a:pt x="2146643" y="367842"/>
                  </a:lnTo>
                  <a:lnTo>
                    <a:pt x="2218969" y="292582"/>
                  </a:lnTo>
                  <a:lnTo>
                    <a:pt x="2260371" y="243268"/>
                  </a:lnTo>
                  <a:lnTo>
                    <a:pt x="2279472" y="219595"/>
                  </a:lnTo>
                  <a:lnTo>
                    <a:pt x="2297798" y="196951"/>
                  </a:lnTo>
                  <a:lnTo>
                    <a:pt x="2314079" y="174396"/>
                  </a:lnTo>
                  <a:lnTo>
                    <a:pt x="2328938" y="152552"/>
                  </a:lnTo>
                  <a:lnTo>
                    <a:pt x="2342997" y="132041"/>
                  </a:lnTo>
                  <a:lnTo>
                    <a:pt x="2368181" y="94754"/>
                  </a:lnTo>
                  <a:lnTo>
                    <a:pt x="2388336" y="62344"/>
                  </a:lnTo>
                  <a:lnTo>
                    <a:pt x="2415667" y="16421"/>
                  </a:lnTo>
                  <a:lnTo>
                    <a:pt x="2422626" y="4216"/>
                  </a:lnTo>
                  <a:lnTo>
                    <a:pt x="2424963" y="0"/>
                  </a:lnTo>
                  <a:close/>
                </a:path>
              </a:pathLst>
            </a:custGeom>
            <a:solidFill>
              <a:srgbClr val="3361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5681" y="7765897"/>
              <a:ext cx="2627630" cy="1009015"/>
            </a:xfrm>
            <a:custGeom>
              <a:avLst/>
              <a:gdLst/>
              <a:ahLst/>
              <a:cxnLst/>
              <a:rect l="l" t="t" r="r" b="b"/>
              <a:pathLst>
                <a:path w="2627630" h="1009015">
                  <a:moveTo>
                    <a:pt x="821677" y="1008405"/>
                  </a:moveTo>
                  <a:lnTo>
                    <a:pt x="791857" y="925423"/>
                  </a:lnTo>
                  <a:lnTo>
                    <a:pt x="761149" y="848106"/>
                  </a:lnTo>
                  <a:lnTo>
                    <a:pt x="729665" y="776249"/>
                  </a:lnTo>
                  <a:lnTo>
                    <a:pt x="697496" y="709637"/>
                  </a:lnTo>
                  <a:lnTo>
                    <a:pt x="664781" y="648055"/>
                  </a:lnTo>
                  <a:lnTo>
                    <a:pt x="631596" y="591299"/>
                  </a:lnTo>
                  <a:lnTo>
                    <a:pt x="598055" y="539153"/>
                  </a:lnTo>
                  <a:lnTo>
                    <a:pt x="564273" y="491413"/>
                  </a:lnTo>
                  <a:lnTo>
                    <a:pt x="530352" y="447852"/>
                  </a:lnTo>
                  <a:lnTo>
                    <a:pt x="496392" y="408266"/>
                  </a:lnTo>
                  <a:lnTo>
                    <a:pt x="462495" y="372440"/>
                  </a:lnTo>
                  <a:lnTo>
                    <a:pt x="428790" y="340156"/>
                  </a:lnTo>
                  <a:lnTo>
                    <a:pt x="395351" y="311213"/>
                  </a:lnTo>
                  <a:lnTo>
                    <a:pt x="362318" y="285407"/>
                  </a:lnTo>
                  <a:lnTo>
                    <a:pt x="329768" y="262496"/>
                  </a:lnTo>
                  <a:lnTo>
                    <a:pt x="266585" y="224586"/>
                  </a:lnTo>
                  <a:lnTo>
                    <a:pt x="206654" y="195770"/>
                  </a:lnTo>
                  <a:lnTo>
                    <a:pt x="150837" y="174371"/>
                  </a:lnTo>
                  <a:lnTo>
                    <a:pt x="99961" y="158673"/>
                  </a:lnTo>
                  <a:lnTo>
                    <a:pt x="54876" y="146989"/>
                  </a:lnTo>
                  <a:lnTo>
                    <a:pt x="34785" y="142125"/>
                  </a:lnTo>
                  <a:lnTo>
                    <a:pt x="16459" y="137617"/>
                  </a:lnTo>
                  <a:lnTo>
                    <a:pt x="0" y="133273"/>
                  </a:lnTo>
                  <a:lnTo>
                    <a:pt x="66319" y="270154"/>
                  </a:lnTo>
                  <a:lnTo>
                    <a:pt x="245351" y="571220"/>
                  </a:lnTo>
                  <a:lnTo>
                    <a:pt x="507111" y="872096"/>
                  </a:lnTo>
                  <a:lnTo>
                    <a:pt x="821677" y="1008405"/>
                  </a:lnTo>
                  <a:close/>
                </a:path>
                <a:path w="2627630" h="1009015">
                  <a:moveTo>
                    <a:pt x="1961730" y="817600"/>
                  </a:moveTo>
                  <a:lnTo>
                    <a:pt x="1930996" y="792378"/>
                  </a:lnTo>
                  <a:lnTo>
                    <a:pt x="1856244" y="768032"/>
                  </a:lnTo>
                  <a:lnTo>
                    <a:pt x="1811515" y="757466"/>
                  </a:lnTo>
                  <a:lnTo>
                    <a:pt x="1754441" y="745528"/>
                  </a:lnTo>
                  <a:lnTo>
                    <a:pt x="1707324" y="734568"/>
                  </a:lnTo>
                  <a:lnTo>
                    <a:pt x="1660067" y="726427"/>
                  </a:lnTo>
                  <a:lnTo>
                    <a:pt x="1612811" y="723341"/>
                  </a:lnTo>
                  <a:lnTo>
                    <a:pt x="1565744" y="727532"/>
                  </a:lnTo>
                  <a:lnTo>
                    <a:pt x="1518996" y="741248"/>
                  </a:lnTo>
                  <a:lnTo>
                    <a:pt x="1450238" y="780059"/>
                  </a:lnTo>
                  <a:lnTo>
                    <a:pt x="1410042" y="809625"/>
                  </a:lnTo>
                  <a:lnTo>
                    <a:pt x="1371892" y="843432"/>
                  </a:lnTo>
                  <a:lnTo>
                    <a:pt x="1340231" y="879576"/>
                  </a:lnTo>
                  <a:lnTo>
                    <a:pt x="1319479" y="916152"/>
                  </a:lnTo>
                  <a:lnTo>
                    <a:pt x="1314094" y="951268"/>
                  </a:lnTo>
                  <a:lnTo>
                    <a:pt x="1326794" y="976909"/>
                  </a:lnTo>
                  <a:lnTo>
                    <a:pt x="1353248" y="982243"/>
                  </a:lnTo>
                  <a:lnTo>
                    <a:pt x="1388656" y="972921"/>
                  </a:lnTo>
                  <a:lnTo>
                    <a:pt x="1428242" y="954608"/>
                  </a:lnTo>
                  <a:lnTo>
                    <a:pt x="1467205" y="932954"/>
                  </a:lnTo>
                  <a:lnTo>
                    <a:pt x="1500784" y="913599"/>
                  </a:lnTo>
                  <a:lnTo>
                    <a:pt x="1524190" y="902233"/>
                  </a:lnTo>
                  <a:lnTo>
                    <a:pt x="1571637" y="888441"/>
                  </a:lnTo>
                  <a:lnTo>
                    <a:pt x="1619885" y="877925"/>
                  </a:lnTo>
                  <a:lnTo>
                    <a:pt x="1668703" y="870165"/>
                  </a:lnTo>
                  <a:lnTo>
                    <a:pt x="1717865" y="864654"/>
                  </a:lnTo>
                  <a:lnTo>
                    <a:pt x="1767103" y="860869"/>
                  </a:lnTo>
                  <a:lnTo>
                    <a:pt x="1788756" y="858659"/>
                  </a:lnTo>
                  <a:lnTo>
                    <a:pt x="1809559" y="855256"/>
                  </a:lnTo>
                  <a:lnTo>
                    <a:pt x="1830222" y="851471"/>
                  </a:lnTo>
                  <a:lnTo>
                    <a:pt x="1851456" y="848080"/>
                  </a:lnTo>
                  <a:lnTo>
                    <a:pt x="1877847" y="846950"/>
                  </a:lnTo>
                  <a:lnTo>
                    <a:pt x="1905152" y="847077"/>
                  </a:lnTo>
                  <a:lnTo>
                    <a:pt x="1931530" y="843432"/>
                  </a:lnTo>
                  <a:lnTo>
                    <a:pt x="1955177" y="830961"/>
                  </a:lnTo>
                  <a:lnTo>
                    <a:pt x="1961730" y="817600"/>
                  </a:lnTo>
                  <a:close/>
                </a:path>
                <a:path w="2627630" h="1009015">
                  <a:moveTo>
                    <a:pt x="2370455" y="496633"/>
                  </a:moveTo>
                  <a:lnTo>
                    <a:pt x="2369502" y="454494"/>
                  </a:lnTo>
                  <a:lnTo>
                    <a:pt x="2322563" y="400380"/>
                  </a:lnTo>
                  <a:lnTo>
                    <a:pt x="2285644" y="385216"/>
                  </a:lnTo>
                  <a:lnTo>
                    <a:pt x="2245804" y="375831"/>
                  </a:lnTo>
                  <a:lnTo>
                    <a:pt x="2207577" y="370662"/>
                  </a:lnTo>
                  <a:lnTo>
                    <a:pt x="2160117" y="365645"/>
                  </a:lnTo>
                  <a:lnTo>
                    <a:pt x="2111997" y="360451"/>
                  </a:lnTo>
                  <a:lnTo>
                    <a:pt x="2063445" y="355638"/>
                  </a:lnTo>
                  <a:lnTo>
                    <a:pt x="2014702" y="351751"/>
                  </a:lnTo>
                  <a:lnTo>
                    <a:pt x="1965998" y="349338"/>
                  </a:lnTo>
                  <a:lnTo>
                    <a:pt x="1917560" y="348945"/>
                  </a:lnTo>
                  <a:lnTo>
                    <a:pt x="1869617" y="351129"/>
                  </a:lnTo>
                  <a:lnTo>
                    <a:pt x="1822411" y="356412"/>
                  </a:lnTo>
                  <a:lnTo>
                    <a:pt x="1776183" y="365366"/>
                  </a:lnTo>
                  <a:lnTo>
                    <a:pt x="1731137" y="378536"/>
                  </a:lnTo>
                  <a:lnTo>
                    <a:pt x="1687537" y="396455"/>
                  </a:lnTo>
                  <a:lnTo>
                    <a:pt x="1645589" y="419684"/>
                  </a:lnTo>
                  <a:lnTo>
                    <a:pt x="1605546" y="448767"/>
                  </a:lnTo>
                  <a:lnTo>
                    <a:pt x="1567624" y="484263"/>
                  </a:lnTo>
                  <a:lnTo>
                    <a:pt x="1547406" y="528116"/>
                  </a:lnTo>
                  <a:lnTo>
                    <a:pt x="1560791" y="538873"/>
                  </a:lnTo>
                  <a:lnTo>
                    <a:pt x="1586433" y="542963"/>
                  </a:lnTo>
                  <a:lnTo>
                    <a:pt x="1626984" y="539000"/>
                  </a:lnTo>
                  <a:lnTo>
                    <a:pt x="1670215" y="528307"/>
                  </a:lnTo>
                  <a:lnTo>
                    <a:pt x="1713890" y="516420"/>
                  </a:lnTo>
                  <a:lnTo>
                    <a:pt x="1755775" y="508863"/>
                  </a:lnTo>
                  <a:lnTo>
                    <a:pt x="1827517" y="510209"/>
                  </a:lnTo>
                  <a:lnTo>
                    <a:pt x="1897189" y="523570"/>
                  </a:lnTo>
                  <a:lnTo>
                    <a:pt x="1946402" y="537591"/>
                  </a:lnTo>
                  <a:lnTo>
                    <a:pt x="1995385" y="553135"/>
                  </a:lnTo>
                  <a:lnTo>
                    <a:pt x="2044509" y="568223"/>
                  </a:lnTo>
                  <a:lnTo>
                    <a:pt x="2094141" y="580898"/>
                  </a:lnTo>
                  <a:lnTo>
                    <a:pt x="2144649" y="589203"/>
                  </a:lnTo>
                  <a:lnTo>
                    <a:pt x="2196401" y="591172"/>
                  </a:lnTo>
                  <a:lnTo>
                    <a:pt x="2249767" y="584860"/>
                  </a:lnTo>
                  <a:lnTo>
                    <a:pt x="2288336" y="574154"/>
                  </a:lnTo>
                  <a:lnTo>
                    <a:pt x="2325205" y="556666"/>
                  </a:lnTo>
                  <a:lnTo>
                    <a:pt x="2354542" y="531215"/>
                  </a:lnTo>
                  <a:lnTo>
                    <a:pt x="2370455" y="496633"/>
                  </a:lnTo>
                  <a:close/>
                </a:path>
                <a:path w="2627630" h="1009015">
                  <a:moveTo>
                    <a:pt x="2627185" y="80975"/>
                  </a:moveTo>
                  <a:lnTo>
                    <a:pt x="2624594" y="40576"/>
                  </a:lnTo>
                  <a:lnTo>
                    <a:pt x="2598788" y="11468"/>
                  </a:lnTo>
                  <a:lnTo>
                    <a:pt x="2570327" y="2565"/>
                  </a:lnTo>
                  <a:lnTo>
                    <a:pt x="2537917" y="0"/>
                  </a:lnTo>
                  <a:lnTo>
                    <a:pt x="2504986" y="1320"/>
                  </a:lnTo>
                  <a:lnTo>
                    <a:pt x="2474963" y="4114"/>
                  </a:lnTo>
                  <a:lnTo>
                    <a:pt x="2423833" y="8458"/>
                  </a:lnTo>
                  <a:lnTo>
                    <a:pt x="2372779" y="11734"/>
                  </a:lnTo>
                  <a:lnTo>
                    <a:pt x="2321852" y="14605"/>
                  </a:lnTo>
                  <a:lnTo>
                    <a:pt x="2271153" y="17691"/>
                  </a:lnTo>
                  <a:lnTo>
                    <a:pt x="2220722" y="21628"/>
                  </a:lnTo>
                  <a:lnTo>
                    <a:pt x="2181707" y="25806"/>
                  </a:lnTo>
                  <a:lnTo>
                    <a:pt x="2142820" y="31889"/>
                  </a:lnTo>
                  <a:lnTo>
                    <a:pt x="2104542" y="40741"/>
                  </a:lnTo>
                  <a:lnTo>
                    <a:pt x="2067369" y="53238"/>
                  </a:lnTo>
                  <a:lnTo>
                    <a:pt x="2003069" y="80530"/>
                  </a:lnTo>
                  <a:lnTo>
                    <a:pt x="1969262" y="100317"/>
                  </a:lnTo>
                  <a:lnTo>
                    <a:pt x="1951456" y="121221"/>
                  </a:lnTo>
                  <a:lnTo>
                    <a:pt x="1958695" y="141947"/>
                  </a:lnTo>
                  <a:lnTo>
                    <a:pt x="1987067" y="146570"/>
                  </a:lnTo>
                  <a:lnTo>
                    <a:pt x="2021052" y="143179"/>
                  </a:lnTo>
                  <a:lnTo>
                    <a:pt x="2045157" y="139915"/>
                  </a:lnTo>
                  <a:lnTo>
                    <a:pt x="2096757" y="141008"/>
                  </a:lnTo>
                  <a:lnTo>
                    <a:pt x="2148916" y="146735"/>
                  </a:lnTo>
                  <a:lnTo>
                    <a:pt x="2200795" y="155460"/>
                  </a:lnTo>
                  <a:lnTo>
                    <a:pt x="2251545" y="165531"/>
                  </a:lnTo>
                  <a:lnTo>
                    <a:pt x="2293086" y="173913"/>
                  </a:lnTo>
                  <a:lnTo>
                    <a:pt x="2334679" y="181508"/>
                  </a:lnTo>
                  <a:lnTo>
                    <a:pt x="2376767" y="187464"/>
                  </a:lnTo>
                  <a:lnTo>
                    <a:pt x="2419807" y="190919"/>
                  </a:lnTo>
                  <a:lnTo>
                    <a:pt x="2443594" y="191566"/>
                  </a:lnTo>
                  <a:lnTo>
                    <a:pt x="2468118" y="191236"/>
                  </a:lnTo>
                  <a:lnTo>
                    <a:pt x="2517267" y="185686"/>
                  </a:lnTo>
                  <a:lnTo>
                    <a:pt x="2554478" y="174205"/>
                  </a:lnTo>
                  <a:lnTo>
                    <a:pt x="2587396" y="154343"/>
                  </a:lnTo>
                  <a:lnTo>
                    <a:pt x="2612720" y="122326"/>
                  </a:lnTo>
                  <a:lnTo>
                    <a:pt x="2627185" y="80975"/>
                  </a:lnTo>
                  <a:close/>
                </a:path>
              </a:pathLst>
            </a:custGeom>
            <a:solidFill>
              <a:srgbClr val="528B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9921214"/>
              <a:ext cx="3778250" cy="366395"/>
            </a:xfrm>
            <a:custGeom>
              <a:avLst/>
              <a:gdLst/>
              <a:ahLst/>
              <a:cxnLst/>
              <a:rect l="l" t="t" r="r" b="b"/>
              <a:pathLst>
                <a:path w="3778250" h="366395">
                  <a:moveTo>
                    <a:pt x="345694" y="365252"/>
                  </a:moveTo>
                  <a:lnTo>
                    <a:pt x="330923" y="322249"/>
                  </a:lnTo>
                  <a:lnTo>
                    <a:pt x="305523" y="282689"/>
                  </a:lnTo>
                  <a:lnTo>
                    <a:pt x="273596" y="248170"/>
                  </a:lnTo>
                  <a:lnTo>
                    <a:pt x="239268" y="220306"/>
                  </a:lnTo>
                  <a:lnTo>
                    <a:pt x="199504" y="197307"/>
                  </a:lnTo>
                  <a:lnTo>
                    <a:pt x="157810" y="182283"/>
                  </a:lnTo>
                  <a:lnTo>
                    <a:pt x="115189" y="174967"/>
                  </a:lnTo>
                  <a:lnTo>
                    <a:pt x="73202" y="174967"/>
                  </a:lnTo>
                  <a:lnTo>
                    <a:pt x="31178" y="182283"/>
                  </a:lnTo>
                  <a:lnTo>
                    <a:pt x="0" y="193344"/>
                  </a:lnTo>
                  <a:lnTo>
                    <a:pt x="0" y="365785"/>
                  </a:lnTo>
                  <a:lnTo>
                    <a:pt x="345694" y="365785"/>
                  </a:lnTo>
                  <a:lnTo>
                    <a:pt x="345694" y="365252"/>
                  </a:lnTo>
                  <a:close/>
                </a:path>
                <a:path w="3778250" h="366395">
                  <a:moveTo>
                    <a:pt x="1681327" y="295414"/>
                  </a:moveTo>
                  <a:lnTo>
                    <a:pt x="1679409" y="254546"/>
                  </a:lnTo>
                  <a:lnTo>
                    <a:pt x="1669859" y="214477"/>
                  </a:lnTo>
                  <a:lnTo>
                    <a:pt x="1653197" y="175856"/>
                  </a:lnTo>
                  <a:lnTo>
                    <a:pt x="1629918" y="139357"/>
                  </a:lnTo>
                  <a:lnTo>
                    <a:pt x="1600517" y="105664"/>
                  </a:lnTo>
                  <a:lnTo>
                    <a:pt x="1565516" y="75425"/>
                  </a:lnTo>
                  <a:lnTo>
                    <a:pt x="1525409" y="49326"/>
                  </a:lnTo>
                  <a:lnTo>
                    <a:pt x="1480693" y="28003"/>
                  </a:lnTo>
                  <a:lnTo>
                    <a:pt x="1431874" y="12166"/>
                  </a:lnTo>
                  <a:lnTo>
                    <a:pt x="1381353" y="2692"/>
                  </a:lnTo>
                  <a:lnTo>
                    <a:pt x="1331849" y="0"/>
                  </a:lnTo>
                  <a:lnTo>
                    <a:pt x="1284109" y="3721"/>
                  </a:lnTo>
                  <a:lnTo>
                    <a:pt x="1238897" y="13512"/>
                  </a:lnTo>
                  <a:lnTo>
                    <a:pt x="1196962" y="29032"/>
                  </a:lnTo>
                  <a:lnTo>
                    <a:pt x="1159065" y="49936"/>
                  </a:lnTo>
                  <a:lnTo>
                    <a:pt x="1125969" y="75869"/>
                  </a:lnTo>
                  <a:lnTo>
                    <a:pt x="1098423" y="106476"/>
                  </a:lnTo>
                  <a:lnTo>
                    <a:pt x="1077175" y="141414"/>
                  </a:lnTo>
                  <a:lnTo>
                    <a:pt x="1063002" y="180340"/>
                  </a:lnTo>
                  <a:lnTo>
                    <a:pt x="1056817" y="221322"/>
                  </a:lnTo>
                  <a:lnTo>
                    <a:pt x="1058760" y="262191"/>
                  </a:lnTo>
                  <a:lnTo>
                    <a:pt x="1068324" y="302260"/>
                  </a:lnTo>
                  <a:lnTo>
                    <a:pt x="1084999" y="340868"/>
                  </a:lnTo>
                  <a:lnTo>
                    <a:pt x="1100912" y="365785"/>
                  </a:lnTo>
                  <a:lnTo>
                    <a:pt x="1664449" y="365785"/>
                  </a:lnTo>
                  <a:lnTo>
                    <a:pt x="1675142" y="336410"/>
                  </a:lnTo>
                  <a:lnTo>
                    <a:pt x="1681327" y="295414"/>
                  </a:lnTo>
                  <a:close/>
                </a:path>
                <a:path w="3778250" h="366395">
                  <a:moveTo>
                    <a:pt x="2457373" y="365785"/>
                  </a:moveTo>
                  <a:lnTo>
                    <a:pt x="2456319" y="327025"/>
                  </a:lnTo>
                  <a:lnTo>
                    <a:pt x="2436952" y="285026"/>
                  </a:lnTo>
                  <a:lnTo>
                    <a:pt x="2403322" y="258254"/>
                  </a:lnTo>
                  <a:lnTo>
                    <a:pt x="2360625" y="245364"/>
                  </a:lnTo>
                  <a:lnTo>
                    <a:pt x="2314067" y="245071"/>
                  </a:lnTo>
                  <a:lnTo>
                    <a:pt x="2268867" y="256032"/>
                  </a:lnTo>
                  <a:lnTo>
                    <a:pt x="2233587" y="274015"/>
                  </a:lnTo>
                  <a:lnTo>
                    <a:pt x="2183765" y="325412"/>
                  </a:lnTo>
                  <a:lnTo>
                    <a:pt x="2167102" y="365785"/>
                  </a:lnTo>
                  <a:lnTo>
                    <a:pt x="2457373" y="365785"/>
                  </a:lnTo>
                  <a:close/>
                </a:path>
                <a:path w="3778250" h="366395">
                  <a:moveTo>
                    <a:pt x="3777767" y="296989"/>
                  </a:moveTo>
                  <a:lnTo>
                    <a:pt x="3775062" y="258178"/>
                  </a:lnTo>
                  <a:lnTo>
                    <a:pt x="3738549" y="203352"/>
                  </a:lnTo>
                  <a:lnTo>
                    <a:pt x="3672344" y="173736"/>
                  </a:lnTo>
                  <a:lnTo>
                    <a:pt x="3632530" y="166458"/>
                  </a:lnTo>
                  <a:lnTo>
                    <a:pt x="3590607" y="163144"/>
                  </a:lnTo>
                  <a:lnTo>
                    <a:pt x="3548342" y="163029"/>
                  </a:lnTo>
                  <a:lnTo>
                    <a:pt x="3507524" y="165354"/>
                  </a:lnTo>
                  <a:lnTo>
                    <a:pt x="3460496" y="172656"/>
                  </a:lnTo>
                  <a:lnTo>
                    <a:pt x="3415754" y="186410"/>
                  </a:lnTo>
                  <a:lnTo>
                    <a:pt x="3373577" y="206146"/>
                  </a:lnTo>
                  <a:lnTo>
                    <a:pt x="3334283" y="231381"/>
                  </a:lnTo>
                  <a:lnTo>
                    <a:pt x="3298177" y="261607"/>
                  </a:lnTo>
                  <a:lnTo>
                    <a:pt x="3265551" y="296354"/>
                  </a:lnTo>
                  <a:lnTo>
                    <a:pt x="3237179" y="337959"/>
                  </a:lnTo>
                  <a:lnTo>
                    <a:pt x="3227184" y="365785"/>
                  </a:lnTo>
                  <a:lnTo>
                    <a:pt x="3758793" y="365785"/>
                  </a:lnTo>
                  <a:lnTo>
                    <a:pt x="3767721" y="344436"/>
                  </a:lnTo>
                  <a:lnTo>
                    <a:pt x="3777767" y="296989"/>
                  </a:lnTo>
                  <a:close/>
                </a:path>
              </a:pathLst>
            </a:custGeom>
            <a:solidFill>
              <a:srgbClr val="4A3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8353" y="10112664"/>
              <a:ext cx="164307" cy="17433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88301" y="9971099"/>
              <a:ext cx="1243965" cy="316230"/>
            </a:xfrm>
            <a:custGeom>
              <a:avLst/>
              <a:gdLst/>
              <a:ahLst/>
              <a:cxnLst/>
              <a:rect l="l" t="t" r="r" b="b"/>
              <a:pathLst>
                <a:path w="1243964" h="316229">
                  <a:moveTo>
                    <a:pt x="313537" y="109905"/>
                  </a:moveTo>
                  <a:lnTo>
                    <a:pt x="280149" y="144310"/>
                  </a:lnTo>
                  <a:lnTo>
                    <a:pt x="272313" y="151155"/>
                  </a:lnTo>
                  <a:lnTo>
                    <a:pt x="263740" y="158407"/>
                  </a:lnTo>
                  <a:lnTo>
                    <a:pt x="254965" y="166382"/>
                  </a:lnTo>
                  <a:lnTo>
                    <a:pt x="245452" y="174663"/>
                  </a:lnTo>
                  <a:lnTo>
                    <a:pt x="234721" y="182778"/>
                  </a:lnTo>
                  <a:lnTo>
                    <a:pt x="223380" y="191135"/>
                  </a:lnTo>
                  <a:lnTo>
                    <a:pt x="212026" y="200126"/>
                  </a:lnTo>
                  <a:lnTo>
                    <a:pt x="158419" y="235559"/>
                  </a:lnTo>
                  <a:lnTo>
                    <a:pt x="96723" y="271043"/>
                  </a:lnTo>
                  <a:lnTo>
                    <a:pt x="29400" y="303771"/>
                  </a:lnTo>
                  <a:lnTo>
                    <a:pt x="0" y="315899"/>
                  </a:lnTo>
                  <a:lnTo>
                    <a:pt x="165760" y="315899"/>
                  </a:lnTo>
                  <a:lnTo>
                    <a:pt x="198551" y="287782"/>
                  </a:lnTo>
                  <a:lnTo>
                    <a:pt x="246786" y="236715"/>
                  </a:lnTo>
                  <a:lnTo>
                    <a:pt x="280784" y="187960"/>
                  </a:lnTo>
                  <a:lnTo>
                    <a:pt x="301358" y="147256"/>
                  </a:lnTo>
                  <a:lnTo>
                    <a:pt x="312826" y="112369"/>
                  </a:lnTo>
                  <a:lnTo>
                    <a:pt x="313537" y="109905"/>
                  </a:lnTo>
                  <a:close/>
                </a:path>
                <a:path w="1243964" h="316229">
                  <a:moveTo>
                    <a:pt x="1243647" y="81762"/>
                  </a:moveTo>
                  <a:lnTo>
                    <a:pt x="1243317" y="69621"/>
                  </a:lnTo>
                  <a:lnTo>
                    <a:pt x="1243253" y="58572"/>
                  </a:lnTo>
                  <a:lnTo>
                    <a:pt x="1241920" y="48412"/>
                  </a:lnTo>
                  <a:lnTo>
                    <a:pt x="1228001" y="7708"/>
                  </a:lnTo>
                  <a:lnTo>
                    <a:pt x="1224762" y="0"/>
                  </a:lnTo>
                  <a:lnTo>
                    <a:pt x="1219250" y="31965"/>
                  </a:lnTo>
                  <a:lnTo>
                    <a:pt x="1218349" y="39497"/>
                  </a:lnTo>
                  <a:lnTo>
                    <a:pt x="1216507" y="47599"/>
                  </a:lnTo>
                  <a:lnTo>
                    <a:pt x="1213713" y="56210"/>
                  </a:lnTo>
                  <a:lnTo>
                    <a:pt x="1209941" y="65239"/>
                  </a:lnTo>
                  <a:lnTo>
                    <a:pt x="1206347" y="74612"/>
                  </a:lnTo>
                  <a:lnTo>
                    <a:pt x="1202436" y="84239"/>
                  </a:lnTo>
                  <a:lnTo>
                    <a:pt x="1197660" y="94018"/>
                  </a:lnTo>
                  <a:lnTo>
                    <a:pt x="1191463" y="103809"/>
                  </a:lnTo>
                  <a:lnTo>
                    <a:pt x="1185468" y="113944"/>
                  </a:lnTo>
                  <a:lnTo>
                    <a:pt x="1178610" y="123990"/>
                  </a:lnTo>
                  <a:lnTo>
                    <a:pt x="1170851" y="133959"/>
                  </a:lnTo>
                  <a:lnTo>
                    <a:pt x="1162177" y="143891"/>
                  </a:lnTo>
                  <a:lnTo>
                    <a:pt x="1153680" y="154139"/>
                  </a:lnTo>
                  <a:lnTo>
                    <a:pt x="1143787" y="163842"/>
                  </a:lnTo>
                  <a:lnTo>
                    <a:pt x="1133322" y="173482"/>
                  </a:lnTo>
                  <a:lnTo>
                    <a:pt x="1123086" y="183578"/>
                  </a:lnTo>
                  <a:lnTo>
                    <a:pt x="1087805" y="211239"/>
                  </a:lnTo>
                  <a:lnTo>
                    <a:pt x="1050975" y="236804"/>
                  </a:lnTo>
                  <a:lnTo>
                    <a:pt x="1021638" y="253403"/>
                  </a:lnTo>
                  <a:lnTo>
                    <a:pt x="1009777" y="260413"/>
                  </a:lnTo>
                  <a:lnTo>
                    <a:pt x="997788" y="265811"/>
                  </a:lnTo>
                  <a:lnTo>
                    <a:pt x="984948" y="270256"/>
                  </a:lnTo>
                  <a:lnTo>
                    <a:pt x="970521" y="274358"/>
                  </a:lnTo>
                  <a:lnTo>
                    <a:pt x="955840" y="277647"/>
                  </a:lnTo>
                  <a:lnTo>
                    <a:pt x="941082" y="281000"/>
                  </a:lnTo>
                  <a:lnTo>
                    <a:pt x="882510" y="289788"/>
                  </a:lnTo>
                  <a:lnTo>
                    <a:pt x="828179" y="292100"/>
                  </a:lnTo>
                  <a:lnTo>
                    <a:pt x="803630" y="291033"/>
                  </a:lnTo>
                  <a:lnTo>
                    <a:pt x="761834" y="283413"/>
                  </a:lnTo>
                  <a:lnTo>
                    <a:pt x="721588" y="262813"/>
                  </a:lnTo>
                  <a:lnTo>
                    <a:pt x="710336" y="250482"/>
                  </a:lnTo>
                  <a:lnTo>
                    <a:pt x="708825" y="249021"/>
                  </a:lnTo>
                  <a:lnTo>
                    <a:pt x="709447" y="251206"/>
                  </a:lnTo>
                  <a:lnTo>
                    <a:pt x="710044" y="257530"/>
                  </a:lnTo>
                  <a:lnTo>
                    <a:pt x="712444" y="267639"/>
                  </a:lnTo>
                  <a:lnTo>
                    <a:pt x="718489" y="281190"/>
                  </a:lnTo>
                  <a:lnTo>
                    <a:pt x="729361" y="296989"/>
                  </a:lnTo>
                  <a:lnTo>
                    <a:pt x="745286" y="312699"/>
                  </a:lnTo>
                  <a:lnTo>
                    <a:pt x="749846" y="315899"/>
                  </a:lnTo>
                  <a:lnTo>
                    <a:pt x="1087755" y="315899"/>
                  </a:lnTo>
                  <a:lnTo>
                    <a:pt x="1126210" y="288353"/>
                  </a:lnTo>
                  <a:lnTo>
                    <a:pt x="1166609" y="250520"/>
                  </a:lnTo>
                  <a:lnTo>
                    <a:pt x="1199959" y="209384"/>
                  </a:lnTo>
                  <a:lnTo>
                    <a:pt x="1224292" y="165481"/>
                  </a:lnTo>
                  <a:lnTo>
                    <a:pt x="1238567" y="121678"/>
                  </a:lnTo>
                  <a:lnTo>
                    <a:pt x="1242047" y="108115"/>
                  </a:lnTo>
                  <a:lnTo>
                    <a:pt x="1243482" y="94691"/>
                  </a:lnTo>
                  <a:lnTo>
                    <a:pt x="1243647" y="81762"/>
                  </a:lnTo>
                  <a:close/>
                </a:path>
              </a:pathLst>
            </a:custGeom>
            <a:solidFill>
              <a:srgbClr val="4A3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1178" y="6172200"/>
              <a:ext cx="3114674" cy="411479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1646215" y="4691564"/>
            <a:ext cx="2129790" cy="1383665"/>
          </a:xfrm>
          <a:custGeom>
            <a:avLst/>
            <a:gdLst/>
            <a:ahLst/>
            <a:cxnLst/>
            <a:rect l="l" t="t" r="r" b="b"/>
            <a:pathLst>
              <a:path w="2129790" h="1383664">
                <a:moveTo>
                  <a:pt x="253795" y="1375367"/>
                </a:moveTo>
                <a:lnTo>
                  <a:pt x="258018" y="1381773"/>
                </a:lnTo>
                <a:lnTo>
                  <a:pt x="264567" y="1383164"/>
                </a:lnTo>
                <a:lnTo>
                  <a:pt x="271757" y="1381056"/>
                </a:lnTo>
                <a:lnTo>
                  <a:pt x="277901" y="1376963"/>
                </a:lnTo>
                <a:lnTo>
                  <a:pt x="284151" y="1369617"/>
                </a:lnTo>
                <a:lnTo>
                  <a:pt x="288580" y="1360743"/>
                </a:lnTo>
                <a:lnTo>
                  <a:pt x="290656" y="1351136"/>
                </a:lnTo>
                <a:lnTo>
                  <a:pt x="289845" y="1341592"/>
                </a:lnTo>
                <a:lnTo>
                  <a:pt x="275687" y="1291505"/>
                </a:lnTo>
                <a:lnTo>
                  <a:pt x="259904" y="1241959"/>
                </a:lnTo>
                <a:lnTo>
                  <a:pt x="242516" y="1192996"/>
                </a:lnTo>
                <a:lnTo>
                  <a:pt x="223543" y="1144654"/>
                </a:lnTo>
                <a:lnTo>
                  <a:pt x="203007" y="1096976"/>
                </a:lnTo>
                <a:lnTo>
                  <a:pt x="180928" y="1050002"/>
                </a:lnTo>
                <a:lnTo>
                  <a:pt x="157326" y="1003771"/>
                </a:lnTo>
                <a:lnTo>
                  <a:pt x="132222" y="958326"/>
                </a:lnTo>
                <a:lnTo>
                  <a:pt x="105638" y="913706"/>
                </a:lnTo>
                <a:lnTo>
                  <a:pt x="77593" y="869951"/>
                </a:lnTo>
                <a:lnTo>
                  <a:pt x="129356" y="882520"/>
                </a:lnTo>
                <a:lnTo>
                  <a:pt x="181429" y="893673"/>
                </a:lnTo>
                <a:lnTo>
                  <a:pt x="233779" y="903404"/>
                </a:lnTo>
                <a:lnTo>
                  <a:pt x="286376" y="911706"/>
                </a:lnTo>
                <a:lnTo>
                  <a:pt x="339187" y="918574"/>
                </a:lnTo>
                <a:lnTo>
                  <a:pt x="392180" y="924000"/>
                </a:lnTo>
                <a:lnTo>
                  <a:pt x="445325" y="927978"/>
                </a:lnTo>
                <a:lnTo>
                  <a:pt x="498589" y="930502"/>
                </a:lnTo>
                <a:lnTo>
                  <a:pt x="551941" y="931566"/>
                </a:lnTo>
                <a:lnTo>
                  <a:pt x="601289" y="931273"/>
                </a:lnTo>
                <a:lnTo>
                  <a:pt x="650615" y="929781"/>
                </a:lnTo>
                <a:lnTo>
                  <a:pt x="699889" y="927095"/>
                </a:lnTo>
                <a:lnTo>
                  <a:pt x="749085" y="923220"/>
                </a:lnTo>
                <a:lnTo>
                  <a:pt x="798174" y="918162"/>
                </a:lnTo>
                <a:lnTo>
                  <a:pt x="847129" y="911925"/>
                </a:lnTo>
                <a:lnTo>
                  <a:pt x="895922" y="904515"/>
                </a:lnTo>
                <a:lnTo>
                  <a:pt x="944525" y="895937"/>
                </a:lnTo>
                <a:lnTo>
                  <a:pt x="992911" y="886198"/>
                </a:lnTo>
                <a:lnTo>
                  <a:pt x="1041051" y="875302"/>
                </a:lnTo>
                <a:lnTo>
                  <a:pt x="1088917" y="863254"/>
                </a:lnTo>
                <a:lnTo>
                  <a:pt x="1136483" y="850059"/>
                </a:lnTo>
                <a:lnTo>
                  <a:pt x="1183719" y="835725"/>
                </a:lnTo>
                <a:lnTo>
                  <a:pt x="1230599" y="820254"/>
                </a:lnTo>
                <a:lnTo>
                  <a:pt x="1277093" y="803654"/>
                </a:lnTo>
                <a:lnTo>
                  <a:pt x="1323176" y="785928"/>
                </a:lnTo>
                <a:lnTo>
                  <a:pt x="1368818" y="767083"/>
                </a:lnTo>
                <a:lnTo>
                  <a:pt x="1413992" y="747125"/>
                </a:lnTo>
                <a:lnTo>
                  <a:pt x="1458670" y="726057"/>
                </a:lnTo>
                <a:lnTo>
                  <a:pt x="1502825" y="703886"/>
                </a:lnTo>
                <a:lnTo>
                  <a:pt x="1545952" y="680951"/>
                </a:lnTo>
                <a:lnTo>
                  <a:pt x="1588695" y="656942"/>
                </a:lnTo>
                <a:lnTo>
                  <a:pt x="1630944" y="631835"/>
                </a:lnTo>
                <a:lnTo>
                  <a:pt x="1672587" y="605608"/>
                </a:lnTo>
                <a:lnTo>
                  <a:pt x="1713514" y="578236"/>
                </a:lnTo>
                <a:lnTo>
                  <a:pt x="1753613" y="549696"/>
                </a:lnTo>
                <a:lnTo>
                  <a:pt x="1792774" y="519964"/>
                </a:lnTo>
                <a:lnTo>
                  <a:pt x="1830886" y="489017"/>
                </a:lnTo>
                <a:lnTo>
                  <a:pt x="1867838" y="456831"/>
                </a:lnTo>
                <a:lnTo>
                  <a:pt x="1903519" y="423383"/>
                </a:lnTo>
                <a:lnTo>
                  <a:pt x="1936809" y="389499"/>
                </a:lnTo>
                <a:lnTo>
                  <a:pt x="1968539" y="354006"/>
                </a:lnTo>
                <a:lnTo>
                  <a:pt x="1998403" y="316939"/>
                </a:lnTo>
                <a:lnTo>
                  <a:pt x="2026093" y="278330"/>
                </a:lnTo>
                <a:lnTo>
                  <a:pt x="2051304" y="238214"/>
                </a:lnTo>
                <a:lnTo>
                  <a:pt x="2073729" y="196625"/>
                </a:lnTo>
                <a:lnTo>
                  <a:pt x="2093062" y="153596"/>
                </a:lnTo>
                <a:lnTo>
                  <a:pt x="2108996" y="109162"/>
                </a:lnTo>
                <a:lnTo>
                  <a:pt x="2121226" y="63356"/>
                </a:lnTo>
                <a:lnTo>
                  <a:pt x="2129444" y="16213"/>
                </a:lnTo>
                <a:lnTo>
                  <a:pt x="2125903" y="0"/>
                </a:lnTo>
                <a:lnTo>
                  <a:pt x="2113541" y="144"/>
                </a:lnTo>
                <a:lnTo>
                  <a:pt x="2099791" y="11139"/>
                </a:lnTo>
                <a:lnTo>
                  <a:pt x="2092085" y="27476"/>
                </a:lnTo>
                <a:lnTo>
                  <a:pt x="2082598" y="78722"/>
                </a:lnTo>
                <a:lnTo>
                  <a:pt x="2067823" y="127925"/>
                </a:lnTo>
                <a:lnTo>
                  <a:pt x="2048267" y="175105"/>
                </a:lnTo>
                <a:lnTo>
                  <a:pt x="2024439" y="220284"/>
                </a:lnTo>
                <a:lnTo>
                  <a:pt x="1996843" y="263482"/>
                </a:lnTo>
                <a:lnTo>
                  <a:pt x="1965988" y="304720"/>
                </a:lnTo>
                <a:lnTo>
                  <a:pt x="1932380" y="344017"/>
                </a:lnTo>
                <a:lnTo>
                  <a:pt x="1896527" y="381396"/>
                </a:lnTo>
                <a:lnTo>
                  <a:pt x="1858934" y="416877"/>
                </a:lnTo>
                <a:lnTo>
                  <a:pt x="1820109" y="450479"/>
                </a:lnTo>
                <a:lnTo>
                  <a:pt x="1781481" y="481623"/>
                </a:lnTo>
                <a:lnTo>
                  <a:pt x="1741916" y="511612"/>
                </a:lnTo>
                <a:lnTo>
                  <a:pt x="1701461" y="540444"/>
                </a:lnTo>
                <a:lnTo>
                  <a:pt x="1660161" y="568118"/>
                </a:lnTo>
                <a:lnTo>
                  <a:pt x="1618063" y="594634"/>
                </a:lnTo>
                <a:lnTo>
                  <a:pt x="1575214" y="619990"/>
                </a:lnTo>
                <a:lnTo>
                  <a:pt x="1531661" y="644184"/>
                </a:lnTo>
                <a:lnTo>
                  <a:pt x="1487448" y="667216"/>
                </a:lnTo>
                <a:lnTo>
                  <a:pt x="1442623" y="689084"/>
                </a:lnTo>
                <a:lnTo>
                  <a:pt x="1397232" y="709787"/>
                </a:lnTo>
                <a:lnTo>
                  <a:pt x="1351322" y="729323"/>
                </a:lnTo>
                <a:lnTo>
                  <a:pt x="1304939" y="747693"/>
                </a:lnTo>
                <a:lnTo>
                  <a:pt x="1258129" y="764893"/>
                </a:lnTo>
                <a:lnTo>
                  <a:pt x="1210938" y="780924"/>
                </a:lnTo>
                <a:lnTo>
                  <a:pt x="1163414" y="795783"/>
                </a:lnTo>
                <a:lnTo>
                  <a:pt x="1115602" y="809470"/>
                </a:lnTo>
                <a:lnTo>
                  <a:pt x="1067548" y="821984"/>
                </a:lnTo>
                <a:lnTo>
                  <a:pt x="1019300" y="833323"/>
                </a:lnTo>
                <a:lnTo>
                  <a:pt x="970904" y="843485"/>
                </a:lnTo>
                <a:lnTo>
                  <a:pt x="921739" y="852575"/>
                </a:lnTo>
                <a:lnTo>
                  <a:pt x="872357" y="860438"/>
                </a:lnTo>
                <a:lnTo>
                  <a:pt x="822789" y="867069"/>
                </a:lnTo>
                <a:lnTo>
                  <a:pt x="773068" y="872465"/>
                </a:lnTo>
                <a:lnTo>
                  <a:pt x="723228" y="876622"/>
                </a:lnTo>
                <a:lnTo>
                  <a:pt x="673302" y="879534"/>
                </a:lnTo>
                <a:lnTo>
                  <a:pt x="623322" y="881199"/>
                </a:lnTo>
                <a:lnTo>
                  <a:pt x="573321" y="881612"/>
                </a:lnTo>
                <a:lnTo>
                  <a:pt x="523332" y="880769"/>
                </a:lnTo>
                <a:lnTo>
                  <a:pt x="473388" y="878666"/>
                </a:lnTo>
                <a:lnTo>
                  <a:pt x="423522" y="875298"/>
                </a:lnTo>
                <a:lnTo>
                  <a:pt x="373766" y="870663"/>
                </a:lnTo>
                <a:lnTo>
                  <a:pt x="324155" y="864755"/>
                </a:lnTo>
                <a:lnTo>
                  <a:pt x="274720" y="857570"/>
                </a:lnTo>
                <a:lnTo>
                  <a:pt x="225494" y="849105"/>
                </a:lnTo>
                <a:lnTo>
                  <a:pt x="176511" y="839356"/>
                </a:lnTo>
                <a:lnTo>
                  <a:pt x="127803" y="828317"/>
                </a:lnTo>
                <a:lnTo>
                  <a:pt x="79404" y="815986"/>
                </a:lnTo>
                <a:lnTo>
                  <a:pt x="122656" y="788917"/>
                </a:lnTo>
                <a:lnTo>
                  <a:pt x="164738" y="760189"/>
                </a:lnTo>
                <a:lnTo>
                  <a:pt x="205622" y="729846"/>
                </a:lnTo>
                <a:lnTo>
                  <a:pt x="245279" y="697930"/>
                </a:lnTo>
                <a:lnTo>
                  <a:pt x="283682" y="664483"/>
                </a:lnTo>
                <a:lnTo>
                  <a:pt x="320803" y="629547"/>
                </a:lnTo>
                <a:lnTo>
                  <a:pt x="356612" y="593166"/>
                </a:lnTo>
                <a:lnTo>
                  <a:pt x="391082" y="555382"/>
                </a:lnTo>
                <a:lnTo>
                  <a:pt x="398930" y="538470"/>
                </a:lnTo>
                <a:lnTo>
                  <a:pt x="396352" y="523899"/>
                </a:lnTo>
                <a:lnTo>
                  <a:pt x="385895" y="518307"/>
                </a:lnTo>
                <a:lnTo>
                  <a:pt x="370107" y="528333"/>
                </a:lnTo>
                <a:lnTo>
                  <a:pt x="336326" y="565213"/>
                </a:lnTo>
                <a:lnTo>
                  <a:pt x="301089" y="600602"/>
                </a:lnTo>
                <a:lnTo>
                  <a:pt x="264458" y="634476"/>
                </a:lnTo>
                <a:lnTo>
                  <a:pt x="226493" y="666809"/>
                </a:lnTo>
                <a:lnTo>
                  <a:pt x="187253" y="697578"/>
                </a:lnTo>
                <a:lnTo>
                  <a:pt x="146799" y="726757"/>
                </a:lnTo>
                <a:lnTo>
                  <a:pt x="105191" y="754322"/>
                </a:lnTo>
                <a:lnTo>
                  <a:pt x="62488" y="780247"/>
                </a:lnTo>
                <a:lnTo>
                  <a:pt x="18752" y="804509"/>
                </a:lnTo>
                <a:lnTo>
                  <a:pt x="11085" y="812055"/>
                </a:lnTo>
                <a:lnTo>
                  <a:pt x="3665" y="824761"/>
                </a:lnTo>
                <a:lnTo>
                  <a:pt x="0" y="838339"/>
                </a:lnTo>
                <a:lnTo>
                  <a:pt x="3595" y="848499"/>
                </a:lnTo>
                <a:lnTo>
                  <a:pt x="3966" y="850869"/>
                </a:lnTo>
                <a:lnTo>
                  <a:pt x="4794" y="853062"/>
                </a:lnTo>
                <a:lnTo>
                  <a:pt x="36552" y="898132"/>
                </a:lnTo>
                <a:lnTo>
                  <a:pt x="65427" y="942275"/>
                </a:lnTo>
                <a:lnTo>
                  <a:pt x="92757" y="987313"/>
                </a:lnTo>
                <a:lnTo>
                  <a:pt x="118525" y="1033208"/>
                </a:lnTo>
                <a:lnTo>
                  <a:pt x="142715" y="1079923"/>
                </a:lnTo>
                <a:lnTo>
                  <a:pt x="165310" y="1127422"/>
                </a:lnTo>
                <a:lnTo>
                  <a:pt x="186295" y="1175667"/>
                </a:lnTo>
                <a:lnTo>
                  <a:pt x="205652" y="1224621"/>
                </a:lnTo>
                <a:lnTo>
                  <a:pt x="223366" y="1274247"/>
                </a:lnTo>
                <a:lnTo>
                  <a:pt x="239419" y="1324508"/>
                </a:lnTo>
                <a:lnTo>
                  <a:pt x="253795" y="1375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0" y="37968"/>
            <a:ext cx="4410075" cy="4551680"/>
            <a:chOff x="0" y="37968"/>
            <a:chExt cx="4410075" cy="455168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7968"/>
              <a:ext cx="4410074" cy="41147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172558" y="2163396"/>
              <a:ext cx="735330" cy="2425700"/>
            </a:xfrm>
            <a:custGeom>
              <a:avLst/>
              <a:gdLst/>
              <a:ahLst/>
              <a:cxnLst/>
              <a:rect l="l" t="t" r="r" b="b"/>
              <a:pathLst>
                <a:path w="735329" h="2425700">
                  <a:moveTo>
                    <a:pt x="395502" y="165099"/>
                  </a:moveTo>
                  <a:lnTo>
                    <a:pt x="307482" y="165099"/>
                  </a:lnTo>
                  <a:lnTo>
                    <a:pt x="313796" y="152399"/>
                  </a:lnTo>
                  <a:lnTo>
                    <a:pt x="326762" y="152399"/>
                  </a:lnTo>
                  <a:lnTo>
                    <a:pt x="333336" y="139699"/>
                  </a:lnTo>
                  <a:lnTo>
                    <a:pt x="352356" y="126999"/>
                  </a:lnTo>
                  <a:lnTo>
                    <a:pt x="365168" y="114299"/>
                  </a:lnTo>
                  <a:lnTo>
                    <a:pt x="377980" y="114299"/>
                  </a:lnTo>
                  <a:lnTo>
                    <a:pt x="390609" y="101599"/>
                  </a:lnTo>
                  <a:lnTo>
                    <a:pt x="440697" y="76199"/>
                  </a:lnTo>
                  <a:lnTo>
                    <a:pt x="488583" y="50799"/>
                  </a:lnTo>
                  <a:lnTo>
                    <a:pt x="533717" y="38099"/>
                  </a:lnTo>
                  <a:lnTo>
                    <a:pt x="575548" y="25399"/>
                  </a:lnTo>
                  <a:lnTo>
                    <a:pt x="585287" y="12699"/>
                  </a:lnTo>
                  <a:lnTo>
                    <a:pt x="622211" y="12699"/>
                  </a:lnTo>
                  <a:lnTo>
                    <a:pt x="639090" y="0"/>
                  </a:lnTo>
                  <a:lnTo>
                    <a:pt x="734938" y="0"/>
                  </a:lnTo>
                  <a:lnTo>
                    <a:pt x="703733" y="12699"/>
                  </a:lnTo>
                  <a:lnTo>
                    <a:pt x="653814" y="25399"/>
                  </a:lnTo>
                  <a:lnTo>
                    <a:pt x="587290" y="50799"/>
                  </a:lnTo>
                  <a:lnTo>
                    <a:pt x="548670" y="63499"/>
                  </a:lnTo>
                  <a:lnTo>
                    <a:pt x="507297" y="88899"/>
                  </a:lnTo>
                  <a:lnTo>
                    <a:pt x="463723" y="114299"/>
                  </a:lnTo>
                  <a:lnTo>
                    <a:pt x="418497" y="139699"/>
                  </a:lnTo>
                  <a:lnTo>
                    <a:pt x="395502" y="165099"/>
                  </a:lnTo>
                  <a:close/>
                </a:path>
                <a:path w="735329" h="2425700">
                  <a:moveTo>
                    <a:pt x="366919" y="190499"/>
                  </a:moveTo>
                  <a:lnTo>
                    <a:pt x="275634" y="190499"/>
                  </a:lnTo>
                  <a:lnTo>
                    <a:pt x="281903" y="177799"/>
                  </a:lnTo>
                  <a:lnTo>
                    <a:pt x="294669" y="177799"/>
                  </a:lnTo>
                  <a:lnTo>
                    <a:pt x="301076" y="165099"/>
                  </a:lnTo>
                  <a:lnTo>
                    <a:pt x="383959" y="165099"/>
                  </a:lnTo>
                  <a:lnTo>
                    <a:pt x="372507" y="177799"/>
                  </a:lnTo>
                  <a:lnTo>
                    <a:pt x="366919" y="190499"/>
                  </a:lnTo>
                  <a:close/>
                </a:path>
                <a:path w="735329" h="2425700">
                  <a:moveTo>
                    <a:pt x="320799" y="228599"/>
                  </a:moveTo>
                  <a:lnTo>
                    <a:pt x="237472" y="228599"/>
                  </a:lnTo>
                  <a:lnTo>
                    <a:pt x="243787" y="215899"/>
                  </a:lnTo>
                  <a:lnTo>
                    <a:pt x="250193" y="215899"/>
                  </a:lnTo>
                  <a:lnTo>
                    <a:pt x="256599" y="203199"/>
                  </a:lnTo>
                  <a:lnTo>
                    <a:pt x="262914" y="203199"/>
                  </a:lnTo>
                  <a:lnTo>
                    <a:pt x="269366" y="190499"/>
                  </a:lnTo>
                  <a:lnTo>
                    <a:pt x="355376" y="190499"/>
                  </a:lnTo>
                  <a:lnTo>
                    <a:pt x="349512" y="203199"/>
                  </a:lnTo>
                  <a:lnTo>
                    <a:pt x="326517" y="215899"/>
                  </a:lnTo>
                  <a:lnTo>
                    <a:pt x="320799" y="228599"/>
                  </a:lnTo>
                  <a:close/>
                </a:path>
                <a:path w="735329" h="2425700">
                  <a:moveTo>
                    <a:pt x="309729" y="241299"/>
                  </a:moveTo>
                  <a:lnTo>
                    <a:pt x="224996" y="241299"/>
                  </a:lnTo>
                  <a:lnTo>
                    <a:pt x="231234" y="228599"/>
                  </a:lnTo>
                  <a:lnTo>
                    <a:pt x="315264" y="228599"/>
                  </a:lnTo>
                  <a:lnTo>
                    <a:pt x="309729" y="241299"/>
                  </a:lnTo>
                  <a:close/>
                </a:path>
                <a:path w="735329" h="2425700">
                  <a:moveTo>
                    <a:pt x="264993" y="292099"/>
                  </a:moveTo>
                  <a:lnTo>
                    <a:pt x="184144" y="292099"/>
                  </a:lnTo>
                  <a:lnTo>
                    <a:pt x="188547" y="279399"/>
                  </a:lnTo>
                  <a:lnTo>
                    <a:pt x="194701" y="279399"/>
                  </a:lnTo>
                  <a:lnTo>
                    <a:pt x="206642" y="266699"/>
                  </a:lnTo>
                  <a:lnTo>
                    <a:pt x="212520" y="253999"/>
                  </a:lnTo>
                  <a:lnTo>
                    <a:pt x="218758" y="241299"/>
                  </a:lnTo>
                  <a:lnTo>
                    <a:pt x="304011" y="241299"/>
                  </a:lnTo>
                  <a:lnTo>
                    <a:pt x="298155" y="253999"/>
                  </a:lnTo>
                  <a:lnTo>
                    <a:pt x="292391" y="253999"/>
                  </a:lnTo>
                  <a:lnTo>
                    <a:pt x="286811" y="266699"/>
                  </a:lnTo>
                  <a:lnTo>
                    <a:pt x="281506" y="266699"/>
                  </a:lnTo>
                  <a:lnTo>
                    <a:pt x="276001" y="279399"/>
                  </a:lnTo>
                  <a:lnTo>
                    <a:pt x="264993" y="292099"/>
                  </a:lnTo>
                  <a:close/>
                </a:path>
                <a:path w="735329" h="2425700">
                  <a:moveTo>
                    <a:pt x="243665" y="317499"/>
                  </a:moveTo>
                  <a:lnTo>
                    <a:pt x="165552" y="317499"/>
                  </a:lnTo>
                  <a:lnTo>
                    <a:pt x="168977" y="304799"/>
                  </a:lnTo>
                  <a:lnTo>
                    <a:pt x="172891" y="304799"/>
                  </a:lnTo>
                  <a:lnTo>
                    <a:pt x="180719" y="292099"/>
                  </a:lnTo>
                  <a:lnTo>
                    <a:pt x="259489" y="292099"/>
                  </a:lnTo>
                  <a:lnTo>
                    <a:pt x="248970" y="304799"/>
                  </a:lnTo>
                  <a:lnTo>
                    <a:pt x="243665" y="317499"/>
                  </a:lnTo>
                  <a:close/>
                </a:path>
                <a:path w="735329" h="2425700">
                  <a:moveTo>
                    <a:pt x="234537" y="330199"/>
                  </a:moveTo>
                  <a:lnTo>
                    <a:pt x="154299" y="330199"/>
                  </a:lnTo>
                  <a:lnTo>
                    <a:pt x="157724" y="317499"/>
                  </a:lnTo>
                  <a:lnTo>
                    <a:pt x="238451" y="317499"/>
                  </a:lnTo>
                  <a:lnTo>
                    <a:pt x="234537" y="330199"/>
                  </a:lnTo>
                  <a:close/>
                </a:path>
                <a:path w="735329" h="2425700">
                  <a:moveTo>
                    <a:pt x="238940" y="1079499"/>
                  </a:moveTo>
                  <a:lnTo>
                    <a:pt x="109043" y="1079499"/>
                  </a:lnTo>
                  <a:lnTo>
                    <a:pt x="101352" y="1066799"/>
                  </a:lnTo>
                  <a:lnTo>
                    <a:pt x="94121" y="1054099"/>
                  </a:lnTo>
                  <a:lnTo>
                    <a:pt x="78763" y="1028699"/>
                  </a:lnTo>
                  <a:lnTo>
                    <a:pt x="65560" y="1003299"/>
                  </a:lnTo>
                  <a:lnTo>
                    <a:pt x="54284" y="977899"/>
                  </a:lnTo>
                  <a:lnTo>
                    <a:pt x="44706" y="952499"/>
                  </a:lnTo>
                  <a:lnTo>
                    <a:pt x="36786" y="927099"/>
                  </a:lnTo>
                  <a:lnTo>
                    <a:pt x="30517" y="914399"/>
                  </a:lnTo>
                  <a:lnTo>
                    <a:pt x="22200" y="863599"/>
                  </a:lnTo>
                  <a:lnTo>
                    <a:pt x="17797" y="812799"/>
                  </a:lnTo>
                  <a:lnTo>
                    <a:pt x="17246" y="787399"/>
                  </a:lnTo>
                  <a:lnTo>
                    <a:pt x="17797" y="761999"/>
                  </a:lnTo>
                  <a:lnTo>
                    <a:pt x="20969" y="711199"/>
                  </a:lnTo>
                  <a:lnTo>
                    <a:pt x="26665" y="660399"/>
                  </a:lnTo>
                  <a:lnTo>
                    <a:pt x="34653" y="622299"/>
                  </a:lnTo>
                  <a:lnTo>
                    <a:pt x="44706" y="584199"/>
                  </a:lnTo>
                  <a:lnTo>
                    <a:pt x="56907" y="533399"/>
                  </a:lnTo>
                  <a:lnTo>
                    <a:pt x="70759" y="495299"/>
                  </a:lnTo>
                  <a:lnTo>
                    <a:pt x="86262" y="457199"/>
                  </a:lnTo>
                  <a:lnTo>
                    <a:pt x="103416" y="419099"/>
                  </a:lnTo>
                  <a:lnTo>
                    <a:pt x="112781" y="393699"/>
                  </a:lnTo>
                  <a:lnTo>
                    <a:pt x="122559" y="380999"/>
                  </a:lnTo>
                  <a:lnTo>
                    <a:pt x="132795" y="368299"/>
                  </a:lnTo>
                  <a:lnTo>
                    <a:pt x="146960" y="342899"/>
                  </a:lnTo>
                  <a:lnTo>
                    <a:pt x="150874" y="330199"/>
                  </a:lnTo>
                  <a:lnTo>
                    <a:pt x="228177" y="330199"/>
                  </a:lnTo>
                  <a:lnTo>
                    <a:pt x="225241" y="342899"/>
                  </a:lnTo>
                  <a:lnTo>
                    <a:pt x="218391" y="355599"/>
                  </a:lnTo>
                  <a:lnTo>
                    <a:pt x="211542" y="355599"/>
                  </a:lnTo>
                  <a:lnTo>
                    <a:pt x="208606" y="368299"/>
                  </a:lnTo>
                  <a:lnTo>
                    <a:pt x="205182" y="368299"/>
                  </a:lnTo>
                  <a:lnTo>
                    <a:pt x="202246" y="380999"/>
                  </a:lnTo>
                  <a:lnTo>
                    <a:pt x="199311" y="380999"/>
                  </a:lnTo>
                  <a:lnTo>
                    <a:pt x="190114" y="393699"/>
                  </a:lnTo>
                  <a:lnTo>
                    <a:pt x="181514" y="419099"/>
                  </a:lnTo>
                  <a:lnTo>
                    <a:pt x="173372" y="431799"/>
                  </a:lnTo>
                  <a:lnTo>
                    <a:pt x="150920" y="482599"/>
                  </a:lnTo>
                  <a:lnTo>
                    <a:pt x="138031" y="520699"/>
                  </a:lnTo>
                  <a:lnTo>
                    <a:pt x="127161" y="558799"/>
                  </a:lnTo>
                  <a:lnTo>
                    <a:pt x="118583" y="596899"/>
                  </a:lnTo>
                  <a:lnTo>
                    <a:pt x="110564" y="634999"/>
                  </a:lnTo>
                  <a:lnTo>
                    <a:pt x="104333" y="673099"/>
                  </a:lnTo>
                  <a:lnTo>
                    <a:pt x="100213" y="723899"/>
                  </a:lnTo>
                  <a:lnTo>
                    <a:pt x="98523" y="761999"/>
                  </a:lnTo>
                  <a:lnTo>
                    <a:pt x="98608" y="787399"/>
                  </a:lnTo>
                  <a:lnTo>
                    <a:pt x="99563" y="800099"/>
                  </a:lnTo>
                  <a:lnTo>
                    <a:pt x="101344" y="825499"/>
                  </a:lnTo>
                  <a:lnTo>
                    <a:pt x="103905" y="850899"/>
                  </a:lnTo>
                  <a:lnTo>
                    <a:pt x="107315" y="863599"/>
                  </a:lnTo>
                  <a:lnTo>
                    <a:pt x="111733" y="888999"/>
                  </a:lnTo>
                  <a:lnTo>
                    <a:pt x="117253" y="914399"/>
                  </a:lnTo>
                  <a:lnTo>
                    <a:pt x="123965" y="927099"/>
                  </a:lnTo>
                  <a:lnTo>
                    <a:pt x="133322" y="952499"/>
                  </a:lnTo>
                  <a:lnTo>
                    <a:pt x="144513" y="977899"/>
                  </a:lnTo>
                  <a:lnTo>
                    <a:pt x="157540" y="1003299"/>
                  </a:lnTo>
                  <a:lnTo>
                    <a:pt x="172401" y="1015999"/>
                  </a:lnTo>
                  <a:lnTo>
                    <a:pt x="289792" y="1015999"/>
                  </a:lnTo>
                  <a:lnTo>
                    <a:pt x="273433" y="1028699"/>
                  </a:lnTo>
                  <a:lnTo>
                    <a:pt x="258174" y="1054099"/>
                  </a:lnTo>
                  <a:lnTo>
                    <a:pt x="243833" y="1066799"/>
                  </a:lnTo>
                  <a:lnTo>
                    <a:pt x="241876" y="1066799"/>
                  </a:lnTo>
                  <a:lnTo>
                    <a:pt x="238940" y="1079499"/>
                  </a:lnTo>
                  <a:close/>
                </a:path>
                <a:path w="735329" h="2425700">
                  <a:moveTo>
                    <a:pt x="555977" y="876299"/>
                  </a:moveTo>
                  <a:lnTo>
                    <a:pt x="342563" y="876299"/>
                  </a:lnTo>
                  <a:lnTo>
                    <a:pt x="357340" y="863599"/>
                  </a:lnTo>
                  <a:lnTo>
                    <a:pt x="372560" y="863599"/>
                  </a:lnTo>
                  <a:lnTo>
                    <a:pt x="388102" y="850899"/>
                  </a:lnTo>
                  <a:lnTo>
                    <a:pt x="522892" y="850899"/>
                  </a:lnTo>
                  <a:lnTo>
                    <a:pt x="539778" y="863599"/>
                  </a:lnTo>
                  <a:lnTo>
                    <a:pt x="555977" y="876299"/>
                  </a:lnTo>
                  <a:close/>
                </a:path>
                <a:path w="735329" h="2425700">
                  <a:moveTo>
                    <a:pt x="289792" y="1015999"/>
                  </a:moveTo>
                  <a:lnTo>
                    <a:pt x="172890" y="1015999"/>
                  </a:lnTo>
                  <a:lnTo>
                    <a:pt x="189946" y="990599"/>
                  </a:lnTo>
                  <a:lnTo>
                    <a:pt x="208789" y="965199"/>
                  </a:lnTo>
                  <a:lnTo>
                    <a:pt x="229376" y="952499"/>
                  </a:lnTo>
                  <a:lnTo>
                    <a:pt x="251661" y="927099"/>
                  </a:lnTo>
                  <a:lnTo>
                    <a:pt x="263303" y="914399"/>
                  </a:lnTo>
                  <a:lnTo>
                    <a:pt x="275451" y="914399"/>
                  </a:lnTo>
                  <a:lnTo>
                    <a:pt x="288057" y="901699"/>
                  </a:lnTo>
                  <a:lnTo>
                    <a:pt x="301075" y="888999"/>
                  </a:lnTo>
                  <a:lnTo>
                    <a:pt x="314476" y="888999"/>
                  </a:lnTo>
                  <a:lnTo>
                    <a:pt x="328290" y="876299"/>
                  </a:lnTo>
                  <a:lnTo>
                    <a:pt x="571420" y="876299"/>
                  </a:lnTo>
                  <a:lnTo>
                    <a:pt x="585944" y="888999"/>
                  </a:lnTo>
                  <a:lnTo>
                    <a:pt x="599185" y="901699"/>
                  </a:lnTo>
                  <a:lnTo>
                    <a:pt x="610774" y="927099"/>
                  </a:lnTo>
                  <a:lnTo>
                    <a:pt x="620552" y="939799"/>
                  </a:lnTo>
                  <a:lnTo>
                    <a:pt x="397910" y="939799"/>
                  </a:lnTo>
                  <a:lnTo>
                    <a:pt x="387185" y="952499"/>
                  </a:lnTo>
                  <a:lnTo>
                    <a:pt x="366024" y="952499"/>
                  </a:lnTo>
                  <a:lnTo>
                    <a:pt x="355674" y="965199"/>
                  </a:lnTo>
                  <a:lnTo>
                    <a:pt x="345598" y="965199"/>
                  </a:lnTo>
                  <a:lnTo>
                    <a:pt x="335782" y="977899"/>
                  </a:lnTo>
                  <a:lnTo>
                    <a:pt x="326150" y="977899"/>
                  </a:lnTo>
                  <a:lnTo>
                    <a:pt x="316701" y="990599"/>
                  </a:lnTo>
                  <a:lnTo>
                    <a:pt x="307436" y="990599"/>
                  </a:lnTo>
                  <a:lnTo>
                    <a:pt x="289792" y="1015999"/>
                  </a:lnTo>
                  <a:close/>
                </a:path>
                <a:path w="735329" h="2425700">
                  <a:moveTo>
                    <a:pt x="633280" y="1015999"/>
                  </a:moveTo>
                  <a:lnTo>
                    <a:pt x="541789" y="1015999"/>
                  </a:lnTo>
                  <a:lnTo>
                    <a:pt x="542279" y="1003299"/>
                  </a:lnTo>
                  <a:lnTo>
                    <a:pt x="542768" y="1003299"/>
                  </a:lnTo>
                  <a:lnTo>
                    <a:pt x="542225" y="990599"/>
                  </a:lnTo>
                  <a:lnTo>
                    <a:pt x="540627" y="990599"/>
                  </a:lnTo>
                  <a:lnTo>
                    <a:pt x="538021" y="977899"/>
                  </a:lnTo>
                  <a:lnTo>
                    <a:pt x="534450" y="977899"/>
                  </a:lnTo>
                  <a:lnTo>
                    <a:pt x="523863" y="965199"/>
                  </a:lnTo>
                  <a:lnTo>
                    <a:pt x="509560" y="952499"/>
                  </a:lnTo>
                  <a:lnTo>
                    <a:pt x="492413" y="939799"/>
                  </a:lnTo>
                  <a:lnTo>
                    <a:pt x="620552" y="939799"/>
                  </a:lnTo>
                  <a:lnTo>
                    <a:pt x="627715" y="952499"/>
                  </a:lnTo>
                  <a:lnTo>
                    <a:pt x="632034" y="977899"/>
                  </a:lnTo>
                  <a:lnTo>
                    <a:pt x="633280" y="1003299"/>
                  </a:lnTo>
                  <a:lnTo>
                    <a:pt x="633280" y="1015999"/>
                  </a:lnTo>
                  <a:close/>
                </a:path>
                <a:path w="735329" h="2425700">
                  <a:moveTo>
                    <a:pt x="629855" y="1028699"/>
                  </a:moveTo>
                  <a:lnTo>
                    <a:pt x="536897" y="1028699"/>
                  </a:lnTo>
                  <a:lnTo>
                    <a:pt x="538364" y="1015999"/>
                  </a:lnTo>
                  <a:lnTo>
                    <a:pt x="631812" y="1015999"/>
                  </a:lnTo>
                  <a:lnTo>
                    <a:pt x="629855" y="1028699"/>
                  </a:lnTo>
                  <a:close/>
                </a:path>
                <a:path w="735329" h="2425700">
                  <a:moveTo>
                    <a:pt x="615667" y="1066799"/>
                  </a:moveTo>
                  <a:lnTo>
                    <a:pt x="509988" y="1066799"/>
                  </a:lnTo>
                  <a:lnTo>
                    <a:pt x="517250" y="1054099"/>
                  </a:lnTo>
                  <a:lnTo>
                    <a:pt x="523687" y="1041399"/>
                  </a:lnTo>
                  <a:lnTo>
                    <a:pt x="529390" y="1041399"/>
                  </a:lnTo>
                  <a:lnTo>
                    <a:pt x="534450" y="1028699"/>
                  </a:lnTo>
                  <a:lnTo>
                    <a:pt x="629366" y="1028699"/>
                  </a:lnTo>
                  <a:lnTo>
                    <a:pt x="625452" y="1041399"/>
                  </a:lnTo>
                  <a:lnTo>
                    <a:pt x="623006" y="1054099"/>
                  </a:lnTo>
                  <a:lnTo>
                    <a:pt x="618113" y="1054099"/>
                  </a:lnTo>
                  <a:lnTo>
                    <a:pt x="615667" y="1066799"/>
                  </a:lnTo>
                  <a:close/>
                </a:path>
                <a:path w="735329" h="2425700">
                  <a:moveTo>
                    <a:pt x="593283" y="1104899"/>
                  </a:moveTo>
                  <a:lnTo>
                    <a:pt x="434642" y="1104899"/>
                  </a:lnTo>
                  <a:lnTo>
                    <a:pt x="445406" y="1092199"/>
                  </a:lnTo>
                  <a:lnTo>
                    <a:pt x="465955" y="1092199"/>
                  </a:lnTo>
                  <a:lnTo>
                    <a:pt x="480633" y="1079499"/>
                  </a:lnTo>
                  <a:lnTo>
                    <a:pt x="493842" y="1079499"/>
                  </a:lnTo>
                  <a:lnTo>
                    <a:pt x="499224" y="1066799"/>
                  </a:lnTo>
                  <a:lnTo>
                    <a:pt x="612731" y="1066799"/>
                  </a:lnTo>
                  <a:lnTo>
                    <a:pt x="603466" y="1079499"/>
                  </a:lnTo>
                  <a:lnTo>
                    <a:pt x="593283" y="1104899"/>
                  </a:lnTo>
                  <a:close/>
                </a:path>
                <a:path w="735329" h="2425700">
                  <a:moveTo>
                    <a:pt x="667039" y="2425699"/>
                  </a:moveTo>
                  <a:lnTo>
                    <a:pt x="495379" y="2425699"/>
                  </a:lnTo>
                  <a:lnTo>
                    <a:pt x="447057" y="2412999"/>
                  </a:lnTo>
                  <a:lnTo>
                    <a:pt x="395342" y="2400299"/>
                  </a:lnTo>
                  <a:lnTo>
                    <a:pt x="286398" y="2349499"/>
                  </a:lnTo>
                  <a:lnTo>
                    <a:pt x="233069" y="2298699"/>
                  </a:lnTo>
                  <a:lnTo>
                    <a:pt x="183410" y="2247899"/>
                  </a:lnTo>
                  <a:lnTo>
                    <a:pt x="138154" y="2197099"/>
                  </a:lnTo>
                  <a:lnTo>
                    <a:pt x="114882" y="2158999"/>
                  </a:lnTo>
                  <a:lnTo>
                    <a:pt x="93724" y="2120899"/>
                  </a:lnTo>
                  <a:lnTo>
                    <a:pt x="74697" y="2070099"/>
                  </a:lnTo>
                  <a:lnTo>
                    <a:pt x="57819" y="2031999"/>
                  </a:lnTo>
                  <a:lnTo>
                    <a:pt x="43105" y="1981199"/>
                  </a:lnTo>
                  <a:lnTo>
                    <a:pt x="30574" y="1930399"/>
                  </a:lnTo>
                  <a:lnTo>
                    <a:pt x="20243" y="1892299"/>
                  </a:lnTo>
                  <a:lnTo>
                    <a:pt x="12041" y="1841499"/>
                  </a:lnTo>
                  <a:lnTo>
                    <a:pt x="5911" y="1790699"/>
                  </a:lnTo>
                  <a:lnTo>
                    <a:pt x="1885" y="1727199"/>
                  </a:lnTo>
                  <a:lnTo>
                    <a:pt x="0" y="1676399"/>
                  </a:lnTo>
                  <a:lnTo>
                    <a:pt x="288" y="1625599"/>
                  </a:lnTo>
                  <a:lnTo>
                    <a:pt x="2784" y="1574799"/>
                  </a:lnTo>
                  <a:lnTo>
                    <a:pt x="7522" y="1511299"/>
                  </a:lnTo>
                  <a:lnTo>
                    <a:pt x="13791" y="1460499"/>
                  </a:lnTo>
                  <a:lnTo>
                    <a:pt x="21711" y="1409699"/>
                  </a:lnTo>
                  <a:lnTo>
                    <a:pt x="31465" y="1358899"/>
                  </a:lnTo>
                  <a:lnTo>
                    <a:pt x="43238" y="1308099"/>
                  </a:lnTo>
                  <a:lnTo>
                    <a:pt x="57228" y="1269999"/>
                  </a:lnTo>
                  <a:lnTo>
                    <a:pt x="73694" y="1219199"/>
                  </a:lnTo>
                  <a:lnTo>
                    <a:pt x="92913" y="1168399"/>
                  </a:lnTo>
                  <a:lnTo>
                    <a:pt x="115159" y="1117599"/>
                  </a:lnTo>
                  <a:lnTo>
                    <a:pt x="125433" y="1092199"/>
                  </a:lnTo>
                  <a:lnTo>
                    <a:pt x="117100" y="1079499"/>
                  </a:lnTo>
                  <a:lnTo>
                    <a:pt x="253977" y="1079499"/>
                  </a:lnTo>
                  <a:lnTo>
                    <a:pt x="269702" y="1092199"/>
                  </a:lnTo>
                  <a:lnTo>
                    <a:pt x="286069" y="1092199"/>
                  </a:lnTo>
                  <a:lnTo>
                    <a:pt x="303033" y="1104899"/>
                  </a:lnTo>
                  <a:lnTo>
                    <a:pt x="593283" y="1104899"/>
                  </a:lnTo>
                  <a:lnTo>
                    <a:pt x="582183" y="1117599"/>
                  </a:lnTo>
                  <a:lnTo>
                    <a:pt x="570166" y="1117599"/>
                  </a:lnTo>
                  <a:lnTo>
                    <a:pt x="563844" y="1130299"/>
                  </a:lnTo>
                  <a:lnTo>
                    <a:pt x="557384" y="1130299"/>
                  </a:lnTo>
                  <a:lnTo>
                    <a:pt x="550833" y="1142999"/>
                  </a:lnTo>
                  <a:lnTo>
                    <a:pt x="195396" y="1142999"/>
                  </a:lnTo>
                  <a:lnTo>
                    <a:pt x="194418" y="1155699"/>
                  </a:lnTo>
                  <a:lnTo>
                    <a:pt x="193929" y="1155699"/>
                  </a:lnTo>
                  <a:lnTo>
                    <a:pt x="173326" y="1193799"/>
                  </a:lnTo>
                  <a:lnTo>
                    <a:pt x="155339" y="1244599"/>
                  </a:lnTo>
                  <a:lnTo>
                    <a:pt x="139644" y="1282699"/>
                  </a:lnTo>
                  <a:lnTo>
                    <a:pt x="125922" y="1333499"/>
                  </a:lnTo>
                  <a:lnTo>
                    <a:pt x="114142" y="1384299"/>
                  </a:lnTo>
                  <a:lnTo>
                    <a:pt x="104334" y="1435099"/>
                  </a:lnTo>
                  <a:lnTo>
                    <a:pt x="96269" y="1473199"/>
                  </a:lnTo>
                  <a:lnTo>
                    <a:pt x="89717" y="1523999"/>
                  </a:lnTo>
                  <a:lnTo>
                    <a:pt x="84414" y="1574799"/>
                  </a:lnTo>
                  <a:lnTo>
                    <a:pt x="81079" y="1625599"/>
                  </a:lnTo>
                  <a:lnTo>
                    <a:pt x="79704" y="1676399"/>
                  </a:lnTo>
                  <a:lnTo>
                    <a:pt x="80280" y="1727199"/>
                  </a:lnTo>
                  <a:lnTo>
                    <a:pt x="82799" y="1777999"/>
                  </a:lnTo>
                  <a:lnTo>
                    <a:pt x="87253" y="1828799"/>
                  </a:lnTo>
                  <a:lnTo>
                    <a:pt x="93631" y="1879599"/>
                  </a:lnTo>
                  <a:lnTo>
                    <a:pt x="103530" y="1930399"/>
                  </a:lnTo>
                  <a:lnTo>
                    <a:pt x="116065" y="1981199"/>
                  </a:lnTo>
                  <a:lnTo>
                    <a:pt x="131182" y="2031999"/>
                  </a:lnTo>
                  <a:lnTo>
                    <a:pt x="148827" y="2070099"/>
                  </a:lnTo>
                  <a:lnTo>
                    <a:pt x="168945" y="2120899"/>
                  </a:lnTo>
                  <a:lnTo>
                    <a:pt x="191483" y="2158999"/>
                  </a:lnTo>
                  <a:lnTo>
                    <a:pt x="229828" y="2209799"/>
                  </a:lnTo>
                  <a:lnTo>
                    <a:pt x="272210" y="2260599"/>
                  </a:lnTo>
                  <a:lnTo>
                    <a:pt x="341424" y="2311399"/>
                  </a:lnTo>
                  <a:lnTo>
                    <a:pt x="365168" y="2336799"/>
                  </a:lnTo>
                  <a:lnTo>
                    <a:pt x="412611" y="2349499"/>
                  </a:lnTo>
                  <a:lnTo>
                    <a:pt x="458861" y="2374899"/>
                  </a:lnTo>
                  <a:lnTo>
                    <a:pt x="502909" y="2387599"/>
                  </a:lnTo>
                  <a:lnTo>
                    <a:pt x="543746" y="2387599"/>
                  </a:lnTo>
                  <a:lnTo>
                    <a:pt x="580953" y="2400299"/>
                  </a:lnTo>
                  <a:lnTo>
                    <a:pt x="706997" y="2400299"/>
                  </a:lnTo>
                  <a:lnTo>
                    <a:pt x="710093" y="2412999"/>
                  </a:lnTo>
                  <a:lnTo>
                    <a:pt x="685944" y="2412999"/>
                  </a:lnTo>
                  <a:lnTo>
                    <a:pt x="667039" y="2425699"/>
                  </a:lnTo>
                  <a:close/>
                </a:path>
                <a:path w="735329" h="2425700">
                  <a:moveTo>
                    <a:pt x="480143" y="1181099"/>
                  </a:moveTo>
                  <a:lnTo>
                    <a:pt x="258426" y="1181099"/>
                  </a:lnTo>
                  <a:lnTo>
                    <a:pt x="237044" y="1168399"/>
                  </a:lnTo>
                  <a:lnTo>
                    <a:pt x="216121" y="1155699"/>
                  </a:lnTo>
                  <a:lnTo>
                    <a:pt x="195886" y="1142999"/>
                  </a:lnTo>
                  <a:lnTo>
                    <a:pt x="539832" y="1142999"/>
                  </a:lnTo>
                  <a:lnTo>
                    <a:pt x="534940" y="1155699"/>
                  </a:lnTo>
                  <a:lnTo>
                    <a:pt x="516348" y="1155699"/>
                  </a:lnTo>
                  <a:lnTo>
                    <a:pt x="502160" y="1168399"/>
                  </a:lnTo>
                  <a:lnTo>
                    <a:pt x="480143" y="1181099"/>
                  </a:lnTo>
                  <a:close/>
                </a:path>
                <a:path w="735329" h="2425700">
                  <a:moveTo>
                    <a:pt x="428282" y="1193799"/>
                  </a:moveTo>
                  <a:lnTo>
                    <a:pt x="309477" y="1193799"/>
                  </a:lnTo>
                  <a:lnTo>
                    <a:pt x="280038" y="1181099"/>
                  </a:lnTo>
                  <a:lnTo>
                    <a:pt x="443158" y="1181099"/>
                  </a:lnTo>
                  <a:lnTo>
                    <a:pt x="428282" y="1193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167831" y="2339252"/>
            <a:ext cx="9971405" cy="187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065" marR="5080" indent="-254000">
              <a:lnSpc>
                <a:spcPct val="117000"/>
              </a:lnSpc>
              <a:spcBef>
                <a:spcPts val="90"/>
              </a:spcBef>
            </a:pPr>
            <a:r>
              <a:rPr sz="5200" spc="-45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AGRITECH:</a:t>
            </a:r>
            <a:r>
              <a:rPr sz="5200" spc="-459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45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REVOLUTIONIZING </a:t>
            </a:r>
            <a:r>
              <a:rPr sz="5200" spc="-484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AGRICULTURE</a:t>
            </a:r>
            <a:r>
              <a:rPr sz="5200" spc="-49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9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WITH</a:t>
            </a:r>
            <a:r>
              <a:rPr sz="5200" spc="-484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8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ML</a:t>
            </a:r>
            <a:r>
              <a:rPr sz="5200" spc="-484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1160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&amp;</a:t>
            </a:r>
            <a:r>
              <a:rPr sz="5200" spc="-484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95" dirty="0">
                <a:solidFill>
                  <a:srgbClr val="000000"/>
                </a:solidFill>
                <a:latin typeface="Arial Black" panose="020B0A04020102020204"/>
                <a:cs typeface="Arial Black" panose="020B0A04020102020204"/>
              </a:rPr>
              <a:t>DL</a:t>
            </a:r>
            <a:endParaRPr sz="52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808847" y="2163396"/>
            <a:ext cx="11309985" cy="2427605"/>
            <a:chOff x="3808847" y="2163396"/>
            <a:chExt cx="11309985" cy="2427605"/>
          </a:xfrm>
        </p:grpSpPr>
        <p:sp>
          <p:nvSpPr>
            <p:cNvPr id="33" name="object 33"/>
            <p:cNvSpPr/>
            <p:nvPr/>
          </p:nvSpPr>
          <p:spPr>
            <a:xfrm>
              <a:off x="14383339" y="2163396"/>
              <a:ext cx="735330" cy="2425700"/>
            </a:xfrm>
            <a:custGeom>
              <a:avLst/>
              <a:gdLst/>
              <a:ahLst/>
              <a:cxnLst/>
              <a:rect l="l" t="t" r="r" b="b"/>
              <a:pathLst>
                <a:path w="735330" h="2425700">
                  <a:moveTo>
                    <a:pt x="339436" y="165099"/>
                  </a:moveTo>
                  <a:lnTo>
                    <a:pt x="427456" y="165099"/>
                  </a:lnTo>
                  <a:lnTo>
                    <a:pt x="421142" y="152399"/>
                  </a:lnTo>
                  <a:lnTo>
                    <a:pt x="408176" y="152399"/>
                  </a:lnTo>
                  <a:lnTo>
                    <a:pt x="401602" y="139699"/>
                  </a:lnTo>
                  <a:lnTo>
                    <a:pt x="382582" y="126999"/>
                  </a:lnTo>
                  <a:lnTo>
                    <a:pt x="369770" y="114299"/>
                  </a:lnTo>
                  <a:lnTo>
                    <a:pt x="356957" y="114299"/>
                  </a:lnTo>
                  <a:lnTo>
                    <a:pt x="344328" y="101599"/>
                  </a:lnTo>
                  <a:lnTo>
                    <a:pt x="294241" y="76199"/>
                  </a:lnTo>
                  <a:lnTo>
                    <a:pt x="246355" y="50799"/>
                  </a:lnTo>
                  <a:lnTo>
                    <a:pt x="201221" y="38099"/>
                  </a:lnTo>
                  <a:lnTo>
                    <a:pt x="159390" y="25399"/>
                  </a:lnTo>
                  <a:lnTo>
                    <a:pt x="149651" y="12699"/>
                  </a:lnTo>
                  <a:lnTo>
                    <a:pt x="112727" y="12699"/>
                  </a:lnTo>
                  <a:lnTo>
                    <a:pt x="95848" y="0"/>
                  </a:lnTo>
                  <a:lnTo>
                    <a:pt x="0" y="0"/>
                  </a:lnTo>
                  <a:lnTo>
                    <a:pt x="31205" y="12699"/>
                  </a:lnTo>
                  <a:lnTo>
                    <a:pt x="81124" y="25399"/>
                  </a:lnTo>
                  <a:lnTo>
                    <a:pt x="147648" y="50799"/>
                  </a:lnTo>
                  <a:lnTo>
                    <a:pt x="186268" y="63499"/>
                  </a:lnTo>
                  <a:lnTo>
                    <a:pt x="227641" y="88899"/>
                  </a:lnTo>
                  <a:lnTo>
                    <a:pt x="271215" y="114299"/>
                  </a:lnTo>
                  <a:lnTo>
                    <a:pt x="316441" y="139699"/>
                  </a:lnTo>
                  <a:lnTo>
                    <a:pt x="339436" y="165099"/>
                  </a:lnTo>
                  <a:close/>
                </a:path>
                <a:path w="735330" h="2425700">
                  <a:moveTo>
                    <a:pt x="368019" y="190499"/>
                  </a:moveTo>
                  <a:lnTo>
                    <a:pt x="459303" y="190499"/>
                  </a:lnTo>
                  <a:lnTo>
                    <a:pt x="453035" y="177799"/>
                  </a:lnTo>
                  <a:lnTo>
                    <a:pt x="440268" y="177799"/>
                  </a:lnTo>
                  <a:lnTo>
                    <a:pt x="433862" y="165099"/>
                  </a:lnTo>
                  <a:lnTo>
                    <a:pt x="350979" y="165099"/>
                  </a:lnTo>
                  <a:lnTo>
                    <a:pt x="362431" y="177799"/>
                  </a:lnTo>
                  <a:lnTo>
                    <a:pt x="368019" y="190499"/>
                  </a:lnTo>
                  <a:close/>
                </a:path>
                <a:path w="735330" h="2425700">
                  <a:moveTo>
                    <a:pt x="414139" y="228599"/>
                  </a:moveTo>
                  <a:lnTo>
                    <a:pt x="497465" y="228599"/>
                  </a:lnTo>
                  <a:lnTo>
                    <a:pt x="491151" y="215899"/>
                  </a:lnTo>
                  <a:lnTo>
                    <a:pt x="484745" y="215899"/>
                  </a:lnTo>
                  <a:lnTo>
                    <a:pt x="478339" y="203199"/>
                  </a:lnTo>
                  <a:lnTo>
                    <a:pt x="472024" y="203199"/>
                  </a:lnTo>
                  <a:lnTo>
                    <a:pt x="465572" y="190499"/>
                  </a:lnTo>
                  <a:lnTo>
                    <a:pt x="379562" y="190499"/>
                  </a:lnTo>
                  <a:lnTo>
                    <a:pt x="385426" y="203199"/>
                  </a:lnTo>
                  <a:lnTo>
                    <a:pt x="408421" y="215899"/>
                  </a:lnTo>
                  <a:lnTo>
                    <a:pt x="414139" y="228599"/>
                  </a:lnTo>
                  <a:close/>
                </a:path>
                <a:path w="735330" h="2425700">
                  <a:moveTo>
                    <a:pt x="425208" y="241299"/>
                  </a:moveTo>
                  <a:lnTo>
                    <a:pt x="509941" y="241299"/>
                  </a:lnTo>
                  <a:lnTo>
                    <a:pt x="503703" y="228599"/>
                  </a:lnTo>
                  <a:lnTo>
                    <a:pt x="419674" y="228599"/>
                  </a:lnTo>
                  <a:lnTo>
                    <a:pt x="425208" y="241299"/>
                  </a:lnTo>
                  <a:close/>
                </a:path>
                <a:path w="735330" h="2425700">
                  <a:moveTo>
                    <a:pt x="469945" y="292099"/>
                  </a:moveTo>
                  <a:lnTo>
                    <a:pt x="550794" y="292099"/>
                  </a:lnTo>
                  <a:lnTo>
                    <a:pt x="546391" y="279399"/>
                  </a:lnTo>
                  <a:lnTo>
                    <a:pt x="540237" y="279399"/>
                  </a:lnTo>
                  <a:lnTo>
                    <a:pt x="528296" y="266699"/>
                  </a:lnTo>
                  <a:lnTo>
                    <a:pt x="522417" y="253999"/>
                  </a:lnTo>
                  <a:lnTo>
                    <a:pt x="516179" y="241299"/>
                  </a:lnTo>
                  <a:lnTo>
                    <a:pt x="430926" y="241299"/>
                  </a:lnTo>
                  <a:lnTo>
                    <a:pt x="436782" y="253999"/>
                  </a:lnTo>
                  <a:lnTo>
                    <a:pt x="442546" y="253999"/>
                  </a:lnTo>
                  <a:lnTo>
                    <a:pt x="448127" y="266699"/>
                  </a:lnTo>
                  <a:lnTo>
                    <a:pt x="453432" y="266699"/>
                  </a:lnTo>
                  <a:lnTo>
                    <a:pt x="458936" y="279399"/>
                  </a:lnTo>
                  <a:lnTo>
                    <a:pt x="469945" y="292099"/>
                  </a:lnTo>
                  <a:close/>
                </a:path>
                <a:path w="735330" h="2425700">
                  <a:moveTo>
                    <a:pt x="491273" y="317499"/>
                  </a:moveTo>
                  <a:lnTo>
                    <a:pt x="569386" y="317499"/>
                  </a:lnTo>
                  <a:lnTo>
                    <a:pt x="565961" y="304799"/>
                  </a:lnTo>
                  <a:lnTo>
                    <a:pt x="562047" y="304799"/>
                  </a:lnTo>
                  <a:lnTo>
                    <a:pt x="554219" y="292099"/>
                  </a:lnTo>
                  <a:lnTo>
                    <a:pt x="475449" y="292099"/>
                  </a:lnTo>
                  <a:lnTo>
                    <a:pt x="485968" y="304799"/>
                  </a:lnTo>
                  <a:lnTo>
                    <a:pt x="491273" y="317499"/>
                  </a:lnTo>
                  <a:close/>
                </a:path>
                <a:path w="735330" h="2425700">
                  <a:moveTo>
                    <a:pt x="500401" y="330199"/>
                  </a:moveTo>
                  <a:lnTo>
                    <a:pt x="580639" y="330199"/>
                  </a:lnTo>
                  <a:lnTo>
                    <a:pt x="577214" y="317499"/>
                  </a:lnTo>
                  <a:lnTo>
                    <a:pt x="496487" y="317499"/>
                  </a:lnTo>
                  <a:lnTo>
                    <a:pt x="500401" y="330199"/>
                  </a:lnTo>
                  <a:close/>
                </a:path>
                <a:path w="735330" h="2425700">
                  <a:moveTo>
                    <a:pt x="495998" y="1079499"/>
                  </a:moveTo>
                  <a:lnTo>
                    <a:pt x="625895" y="1079499"/>
                  </a:lnTo>
                  <a:lnTo>
                    <a:pt x="633585" y="1066799"/>
                  </a:lnTo>
                  <a:lnTo>
                    <a:pt x="640817" y="1054099"/>
                  </a:lnTo>
                  <a:lnTo>
                    <a:pt x="656175" y="1028699"/>
                  </a:lnTo>
                  <a:lnTo>
                    <a:pt x="669377" y="1003299"/>
                  </a:lnTo>
                  <a:lnTo>
                    <a:pt x="680653" y="977899"/>
                  </a:lnTo>
                  <a:lnTo>
                    <a:pt x="690232" y="952499"/>
                  </a:lnTo>
                  <a:lnTo>
                    <a:pt x="698152" y="927099"/>
                  </a:lnTo>
                  <a:lnTo>
                    <a:pt x="704420" y="914399"/>
                  </a:lnTo>
                  <a:lnTo>
                    <a:pt x="712738" y="863599"/>
                  </a:lnTo>
                  <a:lnTo>
                    <a:pt x="717141" y="812799"/>
                  </a:lnTo>
                  <a:lnTo>
                    <a:pt x="717691" y="787399"/>
                  </a:lnTo>
                  <a:lnTo>
                    <a:pt x="717141" y="761999"/>
                  </a:lnTo>
                  <a:lnTo>
                    <a:pt x="713969" y="711199"/>
                  </a:lnTo>
                  <a:lnTo>
                    <a:pt x="708273" y="660399"/>
                  </a:lnTo>
                  <a:lnTo>
                    <a:pt x="700285" y="622299"/>
                  </a:lnTo>
                  <a:lnTo>
                    <a:pt x="690232" y="584199"/>
                  </a:lnTo>
                  <a:lnTo>
                    <a:pt x="678031" y="533399"/>
                  </a:lnTo>
                  <a:lnTo>
                    <a:pt x="664179" y="495299"/>
                  </a:lnTo>
                  <a:lnTo>
                    <a:pt x="648676" y="457199"/>
                  </a:lnTo>
                  <a:lnTo>
                    <a:pt x="631521" y="419099"/>
                  </a:lnTo>
                  <a:lnTo>
                    <a:pt x="622157" y="393699"/>
                  </a:lnTo>
                  <a:lnTo>
                    <a:pt x="612379" y="380999"/>
                  </a:lnTo>
                  <a:lnTo>
                    <a:pt x="602143" y="368299"/>
                  </a:lnTo>
                  <a:lnTo>
                    <a:pt x="587978" y="342899"/>
                  </a:lnTo>
                  <a:lnTo>
                    <a:pt x="584064" y="330199"/>
                  </a:lnTo>
                  <a:lnTo>
                    <a:pt x="506761" y="330199"/>
                  </a:lnTo>
                  <a:lnTo>
                    <a:pt x="509697" y="342899"/>
                  </a:lnTo>
                  <a:lnTo>
                    <a:pt x="516546" y="355599"/>
                  </a:lnTo>
                  <a:lnTo>
                    <a:pt x="523396" y="355599"/>
                  </a:lnTo>
                  <a:lnTo>
                    <a:pt x="526331" y="368299"/>
                  </a:lnTo>
                  <a:lnTo>
                    <a:pt x="529756" y="368299"/>
                  </a:lnTo>
                  <a:lnTo>
                    <a:pt x="532692" y="380999"/>
                  </a:lnTo>
                  <a:lnTo>
                    <a:pt x="535627" y="380999"/>
                  </a:lnTo>
                  <a:lnTo>
                    <a:pt x="544824" y="393699"/>
                  </a:lnTo>
                  <a:lnTo>
                    <a:pt x="553424" y="419099"/>
                  </a:lnTo>
                  <a:lnTo>
                    <a:pt x="561565" y="431799"/>
                  </a:lnTo>
                  <a:lnTo>
                    <a:pt x="584018" y="482599"/>
                  </a:lnTo>
                  <a:lnTo>
                    <a:pt x="596907" y="520699"/>
                  </a:lnTo>
                  <a:lnTo>
                    <a:pt x="607777" y="558799"/>
                  </a:lnTo>
                  <a:lnTo>
                    <a:pt x="616355" y="596899"/>
                  </a:lnTo>
                  <a:lnTo>
                    <a:pt x="624374" y="634999"/>
                  </a:lnTo>
                  <a:lnTo>
                    <a:pt x="630604" y="673099"/>
                  </a:lnTo>
                  <a:lnTo>
                    <a:pt x="634725" y="723899"/>
                  </a:lnTo>
                  <a:lnTo>
                    <a:pt x="636414" y="761999"/>
                  </a:lnTo>
                  <a:lnTo>
                    <a:pt x="636330" y="787399"/>
                  </a:lnTo>
                  <a:lnTo>
                    <a:pt x="635375" y="800099"/>
                  </a:lnTo>
                  <a:lnTo>
                    <a:pt x="633593" y="825499"/>
                  </a:lnTo>
                  <a:lnTo>
                    <a:pt x="631032" y="850899"/>
                  </a:lnTo>
                  <a:lnTo>
                    <a:pt x="627623" y="863599"/>
                  </a:lnTo>
                  <a:lnTo>
                    <a:pt x="623204" y="888999"/>
                  </a:lnTo>
                  <a:lnTo>
                    <a:pt x="617685" y="914399"/>
                  </a:lnTo>
                  <a:lnTo>
                    <a:pt x="610973" y="927099"/>
                  </a:lnTo>
                  <a:lnTo>
                    <a:pt x="601616" y="952499"/>
                  </a:lnTo>
                  <a:lnTo>
                    <a:pt x="590424" y="977899"/>
                  </a:lnTo>
                  <a:lnTo>
                    <a:pt x="577398" y="1003299"/>
                  </a:lnTo>
                  <a:lnTo>
                    <a:pt x="562537" y="1015999"/>
                  </a:lnTo>
                  <a:lnTo>
                    <a:pt x="445146" y="1015999"/>
                  </a:lnTo>
                  <a:lnTo>
                    <a:pt x="461505" y="1028699"/>
                  </a:lnTo>
                  <a:lnTo>
                    <a:pt x="476764" y="1054099"/>
                  </a:lnTo>
                  <a:lnTo>
                    <a:pt x="491105" y="1066799"/>
                  </a:lnTo>
                  <a:lnTo>
                    <a:pt x="493062" y="1066799"/>
                  </a:lnTo>
                  <a:lnTo>
                    <a:pt x="495998" y="1079499"/>
                  </a:lnTo>
                  <a:close/>
                </a:path>
                <a:path w="735330" h="2425700">
                  <a:moveTo>
                    <a:pt x="178960" y="876299"/>
                  </a:moveTo>
                  <a:lnTo>
                    <a:pt x="392375" y="876299"/>
                  </a:lnTo>
                  <a:lnTo>
                    <a:pt x="377598" y="863599"/>
                  </a:lnTo>
                  <a:lnTo>
                    <a:pt x="362378" y="863599"/>
                  </a:lnTo>
                  <a:lnTo>
                    <a:pt x="346836" y="850899"/>
                  </a:lnTo>
                  <a:lnTo>
                    <a:pt x="212046" y="850899"/>
                  </a:lnTo>
                  <a:lnTo>
                    <a:pt x="195159" y="863599"/>
                  </a:lnTo>
                  <a:lnTo>
                    <a:pt x="178960" y="876299"/>
                  </a:lnTo>
                  <a:close/>
                </a:path>
                <a:path w="735330" h="2425700">
                  <a:moveTo>
                    <a:pt x="445146" y="1015999"/>
                  </a:moveTo>
                  <a:lnTo>
                    <a:pt x="562047" y="1015999"/>
                  </a:lnTo>
                  <a:lnTo>
                    <a:pt x="544992" y="990599"/>
                  </a:lnTo>
                  <a:lnTo>
                    <a:pt x="526148" y="965199"/>
                  </a:lnTo>
                  <a:lnTo>
                    <a:pt x="505561" y="952499"/>
                  </a:lnTo>
                  <a:lnTo>
                    <a:pt x="483277" y="927099"/>
                  </a:lnTo>
                  <a:lnTo>
                    <a:pt x="471635" y="914399"/>
                  </a:lnTo>
                  <a:lnTo>
                    <a:pt x="459487" y="914399"/>
                  </a:lnTo>
                  <a:lnTo>
                    <a:pt x="446881" y="901699"/>
                  </a:lnTo>
                  <a:lnTo>
                    <a:pt x="433862" y="888999"/>
                  </a:lnTo>
                  <a:lnTo>
                    <a:pt x="420461" y="888999"/>
                  </a:lnTo>
                  <a:lnTo>
                    <a:pt x="406648" y="876299"/>
                  </a:lnTo>
                  <a:lnTo>
                    <a:pt x="163518" y="876299"/>
                  </a:lnTo>
                  <a:lnTo>
                    <a:pt x="148993" y="888999"/>
                  </a:lnTo>
                  <a:lnTo>
                    <a:pt x="135753" y="901699"/>
                  </a:lnTo>
                  <a:lnTo>
                    <a:pt x="124164" y="927099"/>
                  </a:lnTo>
                  <a:lnTo>
                    <a:pt x="114386" y="939799"/>
                  </a:lnTo>
                  <a:lnTo>
                    <a:pt x="337028" y="939799"/>
                  </a:lnTo>
                  <a:lnTo>
                    <a:pt x="347753" y="952499"/>
                  </a:lnTo>
                  <a:lnTo>
                    <a:pt x="368913" y="952499"/>
                  </a:lnTo>
                  <a:lnTo>
                    <a:pt x="379264" y="965199"/>
                  </a:lnTo>
                  <a:lnTo>
                    <a:pt x="389340" y="965199"/>
                  </a:lnTo>
                  <a:lnTo>
                    <a:pt x="399155" y="977899"/>
                  </a:lnTo>
                  <a:lnTo>
                    <a:pt x="408788" y="977899"/>
                  </a:lnTo>
                  <a:lnTo>
                    <a:pt x="418236" y="990599"/>
                  </a:lnTo>
                  <a:lnTo>
                    <a:pt x="427502" y="990599"/>
                  </a:lnTo>
                  <a:lnTo>
                    <a:pt x="445146" y="1015999"/>
                  </a:lnTo>
                  <a:close/>
                </a:path>
                <a:path w="735330" h="2425700">
                  <a:moveTo>
                    <a:pt x="101658" y="1015999"/>
                  </a:moveTo>
                  <a:lnTo>
                    <a:pt x="193148" y="1015999"/>
                  </a:lnTo>
                  <a:lnTo>
                    <a:pt x="192659" y="1003299"/>
                  </a:lnTo>
                  <a:lnTo>
                    <a:pt x="192170" y="1003299"/>
                  </a:lnTo>
                  <a:lnTo>
                    <a:pt x="192713" y="990599"/>
                  </a:lnTo>
                  <a:lnTo>
                    <a:pt x="194310" y="990599"/>
                  </a:lnTo>
                  <a:lnTo>
                    <a:pt x="196917" y="977899"/>
                  </a:lnTo>
                  <a:lnTo>
                    <a:pt x="200487" y="977899"/>
                  </a:lnTo>
                  <a:lnTo>
                    <a:pt x="211075" y="965199"/>
                  </a:lnTo>
                  <a:lnTo>
                    <a:pt x="225378" y="952499"/>
                  </a:lnTo>
                  <a:lnTo>
                    <a:pt x="242525" y="939799"/>
                  </a:lnTo>
                  <a:lnTo>
                    <a:pt x="114386" y="939799"/>
                  </a:lnTo>
                  <a:lnTo>
                    <a:pt x="107223" y="952499"/>
                  </a:lnTo>
                  <a:lnTo>
                    <a:pt x="102904" y="977899"/>
                  </a:lnTo>
                  <a:lnTo>
                    <a:pt x="101658" y="1003299"/>
                  </a:lnTo>
                  <a:lnTo>
                    <a:pt x="101658" y="1015999"/>
                  </a:lnTo>
                  <a:close/>
                </a:path>
                <a:path w="735330" h="2425700">
                  <a:moveTo>
                    <a:pt x="105083" y="1028699"/>
                  </a:moveTo>
                  <a:lnTo>
                    <a:pt x="198041" y="1028699"/>
                  </a:lnTo>
                  <a:lnTo>
                    <a:pt x="196573" y="1015999"/>
                  </a:lnTo>
                  <a:lnTo>
                    <a:pt x="103126" y="1015999"/>
                  </a:lnTo>
                  <a:lnTo>
                    <a:pt x="105083" y="1028699"/>
                  </a:lnTo>
                  <a:close/>
                </a:path>
                <a:path w="735330" h="2425700">
                  <a:moveTo>
                    <a:pt x="119271" y="1066799"/>
                  </a:moveTo>
                  <a:lnTo>
                    <a:pt x="224950" y="1066799"/>
                  </a:lnTo>
                  <a:lnTo>
                    <a:pt x="217688" y="1054099"/>
                  </a:lnTo>
                  <a:lnTo>
                    <a:pt x="211251" y="1041399"/>
                  </a:lnTo>
                  <a:lnTo>
                    <a:pt x="205548" y="1041399"/>
                  </a:lnTo>
                  <a:lnTo>
                    <a:pt x="200487" y="1028699"/>
                  </a:lnTo>
                  <a:lnTo>
                    <a:pt x="105572" y="1028699"/>
                  </a:lnTo>
                  <a:lnTo>
                    <a:pt x="109486" y="1041399"/>
                  </a:lnTo>
                  <a:lnTo>
                    <a:pt x="111932" y="1054099"/>
                  </a:lnTo>
                  <a:lnTo>
                    <a:pt x="116825" y="1054099"/>
                  </a:lnTo>
                  <a:lnTo>
                    <a:pt x="119271" y="1066799"/>
                  </a:lnTo>
                  <a:close/>
                </a:path>
                <a:path w="735330" h="2425700">
                  <a:moveTo>
                    <a:pt x="141655" y="1104899"/>
                  </a:moveTo>
                  <a:lnTo>
                    <a:pt x="300295" y="1104899"/>
                  </a:lnTo>
                  <a:lnTo>
                    <a:pt x="289532" y="1092199"/>
                  </a:lnTo>
                  <a:lnTo>
                    <a:pt x="268983" y="1092199"/>
                  </a:lnTo>
                  <a:lnTo>
                    <a:pt x="254305" y="1079499"/>
                  </a:lnTo>
                  <a:lnTo>
                    <a:pt x="241095" y="1079499"/>
                  </a:lnTo>
                  <a:lnTo>
                    <a:pt x="235714" y="1066799"/>
                  </a:lnTo>
                  <a:lnTo>
                    <a:pt x="122207" y="1066799"/>
                  </a:lnTo>
                  <a:lnTo>
                    <a:pt x="131472" y="1079499"/>
                  </a:lnTo>
                  <a:lnTo>
                    <a:pt x="141655" y="1104899"/>
                  </a:lnTo>
                  <a:close/>
                </a:path>
                <a:path w="735330" h="2425700">
                  <a:moveTo>
                    <a:pt x="67899" y="2425699"/>
                  </a:moveTo>
                  <a:lnTo>
                    <a:pt x="239559" y="2425699"/>
                  </a:lnTo>
                  <a:lnTo>
                    <a:pt x="287880" y="2412999"/>
                  </a:lnTo>
                  <a:lnTo>
                    <a:pt x="339596" y="2400299"/>
                  </a:lnTo>
                  <a:lnTo>
                    <a:pt x="448540" y="2349499"/>
                  </a:lnTo>
                  <a:lnTo>
                    <a:pt x="501869" y="2298699"/>
                  </a:lnTo>
                  <a:lnTo>
                    <a:pt x="551528" y="2247899"/>
                  </a:lnTo>
                  <a:lnTo>
                    <a:pt x="596784" y="2197099"/>
                  </a:lnTo>
                  <a:lnTo>
                    <a:pt x="620056" y="2158999"/>
                  </a:lnTo>
                  <a:lnTo>
                    <a:pt x="641214" y="2120899"/>
                  </a:lnTo>
                  <a:lnTo>
                    <a:pt x="660241" y="2070099"/>
                  </a:lnTo>
                  <a:lnTo>
                    <a:pt x="677119" y="2031999"/>
                  </a:lnTo>
                  <a:lnTo>
                    <a:pt x="691832" y="1981199"/>
                  </a:lnTo>
                  <a:lnTo>
                    <a:pt x="704363" y="1930399"/>
                  </a:lnTo>
                  <a:lnTo>
                    <a:pt x="714695" y="1892299"/>
                  </a:lnTo>
                  <a:lnTo>
                    <a:pt x="722897" y="1841499"/>
                  </a:lnTo>
                  <a:lnTo>
                    <a:pt x="729027" y="1790699"/>
                  </a:lnTo>
                  <a:lnTo>
                    <a:pt x="733053" y="1727199"/>
                  </a:lnTo>
                  <a:lnTo>
                    <a:pt x="734938" y="1676399"/>
                  </a:lnTo>
                  <a:lnTo>
                    <a:pt x="734650" y="1625599"/>
                  </a:lnTo>
                  <a:lnTo>
                    <a:pt x="732154" y="1574799"/>
                  </a:lnTo>
                  <a:lnTo>
                    <a:pt x="727415" y="1511299"/>
                  </a:lnTo>
                  <a:lnTo>
                    <a:pt x="721147" y="1460499"/>
                  </a:lnTo>
                  <a:lnTo>
                    <a:pt x="713227" y="1409699"/>
                  </a:lnTo>
                  <a:lnTo>
                    <a:pt x="703472" y="1358899"/>
                  </a:lnTo>
                  <a:lnTo>
                    <a:pt x="691700" y="1308099"/>
                  </a:lnTo>
                  <a:lnTo>
                    <a:pt x="677710" y="1269999"/>
                  </a:lnTo>
                  <a:lnTo>
                    <a:pt x="661244" y="1219199"/>
                  </a:lnTo>
                  <a:lnTo>
                    <a:pt x="642025" y="1168399"/>
                  </a:lnTo>
                  <a:lnTo>
                    <a:pt x="619779" y="1117599"/>
                  </a:lnTo>
                  <a:lnTo>
                    <a:pt x="609505" y="1092199"/>
                  </a:lnTo>
                  <a:lnTo>
                    <a:pt x="617837" y="1079499"/>
                  </a:lnTo>
                  <a:lnTo>
                    <a:pt x="480961" y="1079499"/>
                  </a:lnTo>
                  <a:lnTo>
                    <a:pt x="465236" y="1092199"/>
                  </a:lnTo>
                  <a:lnTo>
                    <a:pt x="448868" y="1092199"/>
                  </a:lnTo>
                  <a:lnTo>
                    <a:pt x="431905" y="1104899"/>
                  </a:lnTo>
                  <a:lnTo>
                    <a:pt x="141655" y="1104899"/>
                  </a:lnTo>
                  <a:lnTo>
                    <a:pt x="152755" y="1117599"/>
                  </a:lnTo>
                  <a:lnTo>
                    <a:pt x="164772" y="1117599"/>
                  </a:lnTo>
                  <a:lnTo>
                    <a:pt x="171094" y="1130299"/>
                  </a:lnTo>
                  <a:lnTo>
                    <a:pt x="177554" y="1130299"/>
                  </a:lnTo>
                  <a:lnTo>
                    <a:pt x="184105" y="1142999"/>
                  </a:lnTo>
                  <a:lnTo>
                    <a:pt x="539541" y="1142999"/>
                  </a:lnTo>
                  <a:lnTo>
                    <a:pt x="540520" y="1155699"/>
                  </a:lnTo>
                  <a:lnTo>
                    <a:pt x="541009" y="1155699"/>
                  </a:lnTo>
                  <a:lnTo>
                    <a:pt x="561611" y="1193799"/>
                  </a:lnTo>
                  <a:lnTo>
                    <a:pt x="579599" y="1244599"/>
                  </a:lnTo>
                  <a:lnTo>
                    <a:pt x="595293" y="1282699"/>
                  </a:lnTo>
                  <a:lnTo>
                    <a:pt x="609016" y="1333499"/>
                  </a:lnTo>
                  <a:lnTo>
                    <a:pt x="620796" y="1384299"/>
                  </a:lnTo>
                  <a:lnTo>
                    <a:pt x="630604" y="1435099"/>
                  </a:lnTo>
                  <a:lnTo>
                    <a:pt x="638669" y="1473199"/>
                  </a:lnTo>
                  <a:lnTo>
                    <a:pt x="645220" y="1523999"/>
                  </a:lnTo>
                  <a:lnTo>
                    <a:pt x="650524" y="1574799"/>
                  </a:lnTo>
                  <a:lnTo>
                    <a:pt x="653859" y="1625599"/>
                  </a:lnTo>
                  <a:lnTo>
                    <a:pt x="655234" y="1676399"/>
                  </a:lnTo>
                  <a:lnTo>
                    <a:pt x="654657" y="1727199"/>
                  </a:lnTo>
                  <a:lnTo>
                    <a:pt x="652138" y="1777999"/>
                  </a:lnTo>
                  <a:lnTo>
                    <a:pt x="647685" y="1828799"/>
                  </a:lnTo>
                  <a:lnTo>
                    <a:pt x="641306" y="1879599"/>
                  </a:lnTo>
                  <a:lnTo>
                    <a:pt x="631408" y="1930399"/>
                  </a:lnTo>
                  <a:lnTo>
                    <a:pt x="618873" y="1981199"/>
                  </a:lnTo>
                  <a:lnTo>
                    <a:pt x="603756" y="2031999"/>
                  </a:lnTo>
                  <a:lnTo>
                    <a:pt x="586111" y="2070099"/>
                  </a:lnTo>
                  <a:lnTo>
                    <a:pt x="565993" y="2120899"/>
                  </a:lnTo>
                  <a:lnTo>
                    <a:pt x="543455" y="2158999"/>
                  </a:lnTo>
                  <a:lnTo>
                    <a:pt x="505110" y="2209799"/>
                  </a:lnTo>
                  <a:lnTo>
                    <a:pt x="462728" y="2260599"/>
                  </a:lnTo>
                  <a:lnTo>
                    <a:pt x="393514" y="2311399"/>
                  </a:lnTo>
                  <a:lnTo>
                    <a:pt x="369770" y="2336799"/>
                  </a:lnTo>
                  <a:lnTo>
                    <a:pt x="322327" y="2349499"/>
                  </a:lnTo>
                  <a:lnTo>
                    <a:pt x="276077" y="2374899"/>
                  </a:lnTo>
                  <a:lnTo>
                    <a:pt x="232029" y="2387599"/>
                  </a:lnTo>
                  <a:lnTo>
                    <a:pt x="191191" y="2387599"/>
                  </a:lnTo>
                  <a:lnTo>
                    <a:pt x="153985" y="2400299"/>
                  </a:lnTo>
                  <a:lnTo>
                    <a:pt x="27941" y="2400299"/>
                  </a:lnTo>
                  <a:lnTo>
                    <a:pt x="24844" y="2412999"/>
                  </a:lnTo>
                  <a:lnTo>
                    <a:pt x="48994" y="2412999"/>
                  </a:lnTo>
                  <a:lnTo>
                    <a:pt x="67899" y="2425699"/>
                  </a:lnTo>
                  <a:close/>
                </a:path>
                <a:path w="735330" h="2425700">
                  <a:moveTo>
                    <a:pt x="254795" y="1181099"/>
                  </a:moveTo>
                  <a:lnTo>
                    <a:pt x="476511" y="1181099"/>
                  </a:lnTo>
                  <a:lnTo>
                    <a:pt x="497893" y="1168399"/>
                  </a:lnTo>
                  <a:lnTo>
                    <a:pt x="518817" y="1155699"/>
                  </a:lnTo>
                  <a:lnTo>
                    <a:pt x="539052" y="1142999"/>
                  </a:lnTo>
                  <a:lnTo>
                    <a:pt x="195106" y="1142999"/>
                  </a:lnTo>
                  <a:lnTo>
                    <a:pt x="199998" y="1155699"/>
                  </a:lnTo>
                  <a:lnTo>
                    <a:pt x="218590" y="1155699"/>
                  </a:lnTo>
                  <a:lnTo>
                    <a:pt x="232778" y="1168399"/>
                  </a:lnTo>
                  <a:lnTo>
                    <a:pt x="254795" y="1181099"/>
                  </a:lnTo>
                  <a:close/>
                </a:path>
                <a:path w="735330" h="2425700">
                  <a:moveTo>
                    <a:pt x="306656" y="1193799"/>
                  </a:moveTo>
                  <a:lnTo>
                    <a:pt x="425461" y="1193799"/>
                  </a:lnTo>
                  <a:lnTo>
                    <a:pt x="454900" y="1181099"/>
                  </a:lnTo>
                  <a:lnTo>
                    <a:pt x="291779" y="1181099"/>
                  </a:lnTo>
                  <a:lnTo>
                    <a:pt x="306656" y="1193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808847" y="2181093"/>
              <a:ext cx="6492240" cy="0"/>
            </a:xfrm>
            <a:custGeom>
              <a:avLst/>
              <a:gdLst/>
              <a:ahLst/>
              <a:cxnLst/>
              <a:rect l="l" t="t" r="r" b="b"/>
              <a:pathLst>
                <a:path w="6492240">
                  <a:moveTo>
                    <a:pt x="0" y="0"/>
                  </a:moveTo>
                  <a:lnTo>
                    <a:pt x="649223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33925" y="4586117"/>
              <a:ext cx="6492240" cy="0"/>
            </a:xfrm>
            <a:custGeom>
              <a:avLst/>
              <a:gdLst/>
              <a:ahLst/>
              <a:cxnLst/>
              <a:rect l="l" t="t" r="r" b="b"/>
              <a:pathLst>
                <a:path w="6492240">
                  <a:moveTo>
                    <a:pt x="0" y="0"/>
                  </a:moveTo>
                  <a:lnTo>
                    <a:pt x="649223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877875" y="6200775"/>
            <a:ext cx="4407545" cy="408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9826" y="2816225"/>
            <a:ext cx="5728970" cy="4216400"/>
          </a:xfrm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058545" marR="5080" indent="-1046480">
              <a:lnSpc>
                <a:spcPts val="15000"/>
              </a:lnSpc>
              <a:spcBef>
                <a:spcPts val="3100"/>
              </a:spcBef>
            </a:pPr>
            <a:r>
              <a:rPr sz="15000" spc="810" dirty="0"/>
              <a:t>Thank </a:t>
            </a:r>
            <a:r>
              <a:rPr sz="15000" spc="1135" dirty="0"/>
              <a:t>You</a:t>
            </a:r>
            <a:endParaRPr sz="15000"/>
          </a:p>
        </p:txBody>
      </p:sp>
      <p:sp>
        <p:nvSpPr>
          <p:cNvPr id="3" name="object 3"/>
          <p:cNvSpPr/>
          <p:nvPr/>
        </p:nvSpPr>
        <p:spPr>
          <a:xfrm>
            <a:off x="0" y="63940"/>
            <a:ext cx="3472815" cy="2552700"/>
          </a:xfrm>
          <a:custGeom>
            <a:avLst/>
            <a:gdLst/>
            <a:ahLst/>
            <a:cxnLst/>
            <a:rect l="l" t="t" r="r" b="b"/>
            <a:pathLst>
              <a:path w="3472815" h="2552700">
                <a:moveTo>
                  <a:pt x="1608526" y="2374900"/>
                </a:moveTo>
                <a:lnTo>
                  <a:pt x="982806" y="2374900"/>
                </a:lnTo>
                <a:lnTo>
                  <a:pt x="938761" y="2349500"/>
                </a:lnTo>
                <a:lnTo>
                  <a:pt x="895699" y="2311400"/>
                </a:lnTo>
                <a:lnTo>
                  <a:pt x="853712" y="2286000"/>
                </a:lnTo>
                <a:lnTo>
                  <a:pt x="812890" y="2260600"/>
                </a:lnTo>
                <a:lnTo>
                  <a:pt x="773326" y="2235200"/>
                </a:lnTo>
                <a:lnTo>
                  <a:pt x="735110" y="2209800"/>
                </a:lnTo>
                <a:lnTo>
                  <a:pt x="697611" y="2184400"/>
                </a:lnTo>
                <a:lnTo>
                  <a:pt x="661963" y="2159000"/>
                </a:lnTo>
                <a:lnTo>
                  <a:pt x="628198" y="2133600"/>
                </a:lnTo>
                <a:lnTo>
                  <a:pt x="596352" y="2082800"/>
                </a:lnTo>
                <a:lnTo>
                  <a:pt x="566457" y="2057400"/>
                </a:lnTo>
                <a:lnTo>
                  <a:pt x="538547" y="2006600"/>
                </a:lnTo>
                <a:lnTo>
                  <a:pt x="512656" y="1968500"/>
                </a:lnTo>
                <a:lnTo>
                  <a:pt x="488818" y="1917700"/>
                </a:lnTo>
                <a:lnTo>
                  <a:pt x="467065" y="1866900"/>
                </a:lnTo>
                <a:lnTo>
                  <a:pt x="447433" y="1841500"/>
                </a:lnTo>
                <a:lnTo>
                  <a:pt x="429954" y="1790700"/>
                </a:lnTo>
                <a:lnTo>
                  <a:pt x="414662" y="1739900"/>
                </a:lnTo>
                <a:lnTo>
                  <a:pt x="401591" y="1689100"/>
                </a:lnTo>
                <a:lnTo>
                  <a:pt x="390562" y="1651000"/>
                </a:lnTo>
                <a:lnTo>
                  <a:pt x="381649" y="1600200"/>
                </a:lnTo>
                <a:lnTo>
                  <a:pt x="374825" y="1549400"/>
                </a:lnTo>
                <a:lnTo>
                  <a:pt x="370060" y="1498600"/>
                </a:lnTo>
                <a:lnTo>
                  <a:pt x="367326" y="1447800"/>
                </a:lnTo>
                <a:lnTo>
                  <a:pt x="366594" y="1397000"/>
                </a:lnTo>
                <a:lnTo>
                  <a:pt x="367836" y="1346200"/>
                </a:lnTo>
                <a:lnTo>
                  <a:pt x="371023" y="1282700"/>
                </a:lnTo>
                <a:lnTo>
                  <a:pt x="376127" y="1257300"/>
                </a:lnTo>
                <a:lnTo>
                  <a:pt x="383119" y="1206500"/>
                </a:lnTo>
                <a:lnTo>
                  <a:pt x="391970" y="1155700"/>
                </a:lnTo>
                <a:lnTo>
                  <a:pt x="402653" y="1104900"/>
                </a:lnTo>
                <a:lnTo>
                  <a:pt x="415137" y="1054100"/>
                </a:lnTo>
                <a:lnTo>
                  <a:pt x="429395" y="1003300"/>
                </a:lnTo>
                <a:lnTo>
                  <a:pt x="445985" y="965200"/>
                </a:lnTo>
                <a:lnTo>
                  <a:pt x="464305" y="914400"/>
                </a:lnTo>
                <a:lnTo>
                  <a:pt x="484292" y="863600"/>
                </a:lnTo>
                <a:lnTo>
                  <a:pt x="505882" y="812800"/>
                </a:lnTo>
                <a:lnTo>
                  <a:pt x="529013" y="787400"/>
                </a:lnTo>
                <a:lnTo>
                  <a:pt x="553619" y="736600"/>
                </a:lnTo>
                <a:lnTo>
                  <a:pt x="579638" y="685800"/>
                </a:lnTo>
                <a:lnTo>
                  <a:pt x="607007" y="647700"/>
                </a:lnTo>
                <a:lnTo>
                  <a:pt x="635661" y="596900"/>
                </a:lnTo>
                <a:lnTo>
                  <a:pt x="665536" y="546100"/>
                </a:lnTo>
                <a:lnTo>
                  <a:pt x="696570" y="520700"/>
                </a:lnTo>
                <a:lnTo>
                  <a:pt x="728699" y="469900"/>
                </a:lnTo>
                <a:lnTo>
                  <a:pt x="761858" y="444500"/>
                </a:lnTo>
                <a:lnTo>
                  <a:pt x="798155" y="393700"/>
                </a:lnTo>
                <a:lnTo>
                  <a:pt x="835558" y="368300"/>
                </a:lnTo>
                <a:lnTo>
                  <a:pt x="874009" y="304800"/>
                </a:lnTo>
                <a:lnTo>
                  <a:pt x="913453" y="279400"/>
                </a:lnTo>
                <a:lnTo>
                  <a:pt x="953833" y="254000"/>
                </a:lnTo>
                <a:lnTo>
                  <a:pt x="995092" y="203200"/>
                </a:lnTo>
                <a:lnTo>
                  <a:pt x="1034242" y="177800"/>
                </a:lnTo>
                <a:lnTo>
                  <a:pt x="1074143" y="152400"/>
                </a:lnTo>
                <a:lnTo>
                  <a:pt x="1114944" y="127000"/>
                </a:lnTo>
                <a:lnTo>
                  <a:pt x="1156798" y="101600"/>
                </a:lnTo>
                <a:lnTo>
                  <a:pt x="1199857" y="76200"/>
                </a:lnTo>
                <a:lnTo>
                  <a:pt x="1244271" y="50800"/>
                </a:lnTo>
                <a:lnTo>
                  <a:pt x="1290192" y="25400"/>
                </a:lnTo>
                <a:lnTo>
                  <a:pt x="1337927" y="0"/>
                </a:lnTo>
                <a:lnTo>
                  <a:pt x="1531551" y="0"/>
                </a:lnTo>
                <a:lnTo>
                  <a:pt x="1569370" y="25400"/>
                </a:lnTo>
                <a:lnTo>
                  <a:pt x="1601406" y="76200"/>
                </a:lnTo>
                <a:lnTo>
                  <a:pt x="1626853" y="101600"/>
                </a:lnTo>
                <a:lnTo>
                  <a:pt x="1449104" y="101600"/>
                </a:lnTo>
                <a:lnTo>
                  <a:pt x="1444131" y="127000"/>
                </a:lnTo>
                <a:lnTo>
                  <a:pt x="1350580" y="127000"/>
                </a:lnTo>
                <a:lnTo>
                  <a:pt x="1314359" y="152400"/>
                </a:lnTo>
                <a:lnTo>
                  <a:pt x="1279108" y="177800"/>
                </a:lnTo>
                <a:lnTo>
                  <a:pt x="1244799" y="177800"/>
                </a:lnTo>
                <a:lnTo>
                  <a:pt x="1211400" y="203200"/>
                </a:lnTo>
                <a:lnTo>
                  <a:pt x="1193451" y="228600"/>
                </a:lnTo>
                <a:lnTo>
                  <a:pt x="1175720" y="228600"/>
                </a:lnTo>
                <a:lnTo>
                  <a:pt x="1158197" y="254000"/>
                </a:lnTo>
                <a:lnTo>
                  <a:pt x="1135011" y="254000"/>
                </a:lnTo>
                <a:lnTo>
                  <a:pt x="1129598" y="279400"/>
                </a:lnTo>
                <a:lnTo>
                  <a:pt x="1103593" y="279400"/>
                </a:lnTo>
                <a:lnTo>
                  <a:pt x="1096065" y="304800"/>
                </a:lnTo>
                <a:lnTo>
                  <a:pt x="1088565" y="304800"/>
                </a:lnTo>
                <a:lnTo>
                  <a:pt x="1049753" y="342900"/>
                </a:lnTo>
                <a:lnTo>
                  <a:pt x="1011718" y="368300"/>
                </a:lnTo>
                <a:lnTo>
                  <a:pt x="974506" y="419100"/>
                </a:lnTo>
                <a:lnTo>
                  <a:pt x="938163" y="444500"/>
                </a:lnTo>
                <a:lnTo>
                  <a:pt x="902736" y="469900"/>
                </a:lnTo>
                <a:lnTo>
                  <a:pt x="868270" y="520700"/>
                </a:lnTo>
                <a:lnTo>
                  <a:pt x="855353" y="520700"/>
                </a:lnTo>
                <a:lnTo>
                  <a:pt x="842588" y="546100"/>
                </a:lnTo>
                <a:lnTo>
                  <a:pt x="829976" y="571500"/>
                </a:lnTo>
                <a:lnTo>
                  <a:pt x="811368" y="571500"/>
                </a:lnTo>
                <a:lnTo>
                  <a:pt x="805261" y="596900"/>
                </a:lnTo>
                <a:lnTo>
                  <a:pt x="791511" y="596900"/>
                </a:lnTo>
                <a:lnTo>
                  <a:pt x="785491" y="622300"/>
                </a:lnTo>
                <a:lnTo>
                  <a:pt x="779735" y="622300"/>
                </a:lnTo>
                <a:lnTo>
                  <a:pt x="756762" y="647700"/>
                </a:lnTo>
                <a:lnTo>
                  <a:pt x="734523" y="685800"/>
                </a:lnTo>
                <a:lnTo>
                  <a:pt x="713046" y="736600"/>
                </a:lnTo>
                <a:lnTo>
                  <a:pt x="692361" y="762000"/>
                </a:lnTo>
                <a:lnTo>
                  <a:pt x="673334" y="787400"/>
                </a:lnTo>
                <a:lnTo>
                  <a:pt x="655084" y="812800"/>
                </a:lnTo>
                <a:lnTo>
                  <a:pt x="637636" y="838200"/>
                </a:lnTo>
                <a:lnTo>
                  <a:pt x="621015" y="889000"/>
                </a:lnTo>
                <a:lnTo>
                  <a:pt x="611312" y="889000"/>
                </a:lnTo>
                <a:lnTo>
                  <a:pt x="606578" y="914400"/>
                </a:lnTo>
                <a:lnTo>
                  <a:pt x="599284" y="914400"/>
                </a:lnTo>
                <a:lnTo>
                  <a:pt x="596696" y="939800"/>
                </a:lnTo>
                <a:lnTo>
                  <a:pt x="593264" y="939800"/>
                </a:lnTo>
                <a:lnTo>
                  <a:pt x="585891" y="965200"/>
                </a:lnTo>
                <a:lnTo>
                  <a:pt x="578761" y="965200"/>
                </a:lnTo>
                <a:lnTo>
                  <a:pt x="571898" y="1003300"/>
                </a:lnTo>
                <a:lnTo>
                  <a:pt x="565327" y="1028700"/>
                </a:lnTo>
                <a:lnTo>
                  <a:pt x="553234" y="1054100"/>
                </a:lnTo>
                <a:lnTo>
                  <a:pt x="542269" y="1104900"/>
                </a:lnTo>
                <a:lnTo>
                  <a:pt x="523766" y="1155700"/>
                </a:lnTo>
                <a:lnTo>
                  <a:pt x="516030" y="1206500"/>
                </a:lnTo>
                <a:lnTo>
                  <a:pt x="512612" y="1231900"/>
                </a:lnTo>
                <a:lnTo>
                  <a:pt x="509402" y="1231900"/>
                </a:lnTo>
                <a:lnTo>
                  <a:pt x="508138" y="1257300"/>
                </a:lnTo>
                <a:lnTo>
                  <a:pt x="506524" y="1257300"/>
                </a:lnTo>
                <a:lnTo>
                  <a:pt x="505785" y="1282700"/>
                </a:lnTo>
                <a:lnTo>
                  <a:pt x="503768" y="1282700"/>
                </a:lnTo>
                <a:lnTo>
                  <a:pt x="502885" y="1308100"/>
                </a:lnTo>
                <a:lnTo>
                  <a:pt x="502088" y="1308100"/>
                </a:lnTo>
                <a:lnTo>
                  <a:pt x="499809" y="1371600"/>
                </a:lnTo>
                <a:lnTo>
                  <a:pt x="498771" y="1397000"/>
                </a:lnTo>
                <a:lnTo>
                  <a:pt x="498995" y="1422400"/>
                </a:lnTo>
                <a:lnTo>
                  <a:pt x="500504" y="1473200"/>
                </a:lnTo>
                <a:lnTo>
                  <a:pt x="501799" y="1498600"/>
                </a:lnTo>
                <a:lnTo>
                  <a:pt x="503441" y="1498600"/>
                </a:lnTo>
                <a:lnTo>
                  <a:pt x="505450" y="1524000"/>
                </a:lnTo>
                <a:lnTo>
                  <a:pt x="507844" y="1549400"/>
                </a:lnTo>
                <a:lnTo>
                  <a:pt x="509217" y="1549400"/>
                </a:lnTo>
                <a:lnTo>
                  <a:pt x="510221" y="1574800"/>
                </a:lnTo>
                <a:lnTo>
                  <a:pt x="514042" y="1574800"/>
                </a:lnTo>
                <a:lnTo>
                  <a:pt x="515723" y="1600200"/>
                </a:lnTo>
                <a:lnTo>
                  <a:pt x="519304" y="1600200"/>
                </a:lnTo>
                <a:lnTo>
                  <a:pt x="528004" y="1651000"/>
                </a:lnTo>
                <a:lnTo>
                  <a:pt x="538150" y="1689100"/>
                </a:lnTo>
                <a:lnTo>
                  <a:pt x="549752" y="1739900"/>
                </a:lnTo>
                <a:lnTo>
                  <a:pt x="562819" y="1765300"/>
                </a:lnTo>
                <a:lnTo>
                  <a:pt x="574682" y="1790700"/>
                </a:lnTo>
                <a:lnTo>
                  <a:pt x="588570" y="1816100"/>
                </a:lnTo>
                <a:lnTo>
                  <a:pt x="604488" y="1866900"/>
                </a:lnTo>
                <a:lnTo>
                  <a:pt x="622441" y="1892300"/>
                </a:lnTo>
                <a:lnTo>
                  <a:pt x="632327" y="1892300"/>
                </a:lnTo>
                <a:lnTo>
                  <a:pt x="642575" y="1917700"/>
                </a:lnTo>
                <a:lnTo>
                  <a:pt x="653179" y="1943100"/>
                </a:lnTo>
                <a:lnTo>
                  <a:pt x="664134" y="1943100"/>
                </a:lnTo>
                <a:lnTo>
                  <a:pt x="668444" y="1968500"/>
                </a:lnTo>
                <a:lnTo>
                  <a:pt x="685945" y="1968500"/>
                </a:lnTo>
                <a:lnTo>
                  <a:pt x="689668" y="2006600"/>
                </a:lnTo>
                <a:lnTo>
                  <a:pt x="697219" y="2006600"/>
                </a:lnTo>
                <a:lnTo>
                  <a:pt x="719576" y="2032000"/>
                </a:lnTo>
                <a:lnTo>
                  <a:pt x="742893" y="2057400"/>
                </a:lnTo>
                <a:lnTo>
                  <a:pt x="767131" y="2082800"/>
                </a:lnTo>
                <a:lnTo>
                  <a:pt x="792250" y="2108200"/>
                </a:lnTo>
                <a:lnTo>
                  <a:pt x="815896" y="2108200"/>
                </a:lnTo>
                <a:lnTo>
                  <a:pt x="823936" y="2133600"/>
                </a:lnTo>
                <a:lnTo>
                  <a:pt x="843449" y="2133600"/>
                </a:lnTo>
                <a:lnTo>
                  <a:pt x="856647" y="2159000"/>
                </a:lnTo>
                <a:lnTo>
                  <a:pt x="883559" y="2159000"/>
                </a:lnTo>
                <a:lnTo>
                  <a:pt x="897262" y="2184400"/>
                </a:lnTo>
                <a:lnTo>
                  <a:pt x="927618" y="2184400"/>
                </a:lnTo>
                <a:lnTo>
                  <a:pt x="943072" y="2209800"/>
                </a:lnTo>
                <a:lnTo>
                  <a:pt x="982411" y="2209800"/>
                </a:lnTo>
                <a:lnTo>
                  <a:pt x="990392" y="2235200"/>
                </a:lnTo>
                <a:lnTo>
                  <a:pt x="1039554" y="2235200"/>
                </a:lnTo>
                <a:lnTo>
                  <a:pt x="1072851" y="2260600"/>
                </a:lnTo>
                <a:lnTo>
                  <a:pt x="1140794" y="2260600"/>
                </a:lnTo>
                <a:lnTo>
                  <a:pt x="1149378" y="2286000"/>
                </a:lnTo>
                <a:lnTo>
                  <a:pt x="1748720" y="2286000"/>
                </a:lnTo>
                <a:lnTo>
                  <a:pt x="1655875" y="2349500"/>
                </a:lnTo>
                <a:lnTo>
                  <a:pt x="1608526" y="2374900"/>
                </a:lnTo>
                <a:close/>
              </a:path>
              <a:path w="3472815" h="2552700">
                <a:moveTo>
                  <a:pt x="1155798" y="838200"/>
                </a:moveTo>
                <a:lnTo>
                  <a:pt x="807305" y="838200"/>
                </a:lnTo>
                <a:lnTo>
                  <a:pt x="901646" y="787400"/>
                </a:lnTo>
                <a:lnTo>
                  <a:pt x="947860" y="787400"/>
                </a:lnTo>
                <a:lnTo>
                  <a:pt x="1083382" y="711200"/>
                </a:lnTo>
                <a:lnTo>
                  <a:pt x="1127713" y="711200"/>
                </a:lnTo>
                <a:lnTo>
                  <a:pt x="1259008" y="622300"/>
                </a:lnTo>
                <a:lnTo>
                  <a:pt x="1275941" y="596900"/>
                </a:lnTo>
                <a:lnTo>
                  <a:pt x="1309381" y="596900"/>
                </a:lnTo>
                <a:lnTo>
                  <a:pt x="1325838" y="571500"/>
                </a:lnTo>
                <a:lnTo>
                  <a:pt x="1350045" y="571500"/>
                </a:lnTo>
                <a:lnTo>
                  <a:pt x="1357999" y="546100"/>
                </a:lnTo>
                <a:lnTo>
                  <a:pt x="1375638" y="546100"/>
                </a:lnTo>
                <a:lnTo>
                  <a:pt x="1391705" y="520700"/>
                </a:lnTo>
                <a:lnTo>
                  <a:pt x="1407472" y="520700"/>
                </a:lnTo>
                <a:lnTo>
                  <a:pt x="1422828" y="495300"/>
                </a:lnTo>
                <a:lnTo>
                  <a:pt x="1443187" y="495300"/>
                </a:lnTo>
                <a:lnTo>
                  <a:pt x="1448627" y="469900"/>
                </a:lnTo>
                <a:lnTo>
                  <a:pt x="1465097" y="469900"/>
                </a:lnTo>
                <a:lnTo>
                  <a:pt x="1468873" y="444500"/>
                </a:lnTo>
                <a:lnTo>
                  <a:pt x="1476055" y="444500"/>
                </a:lnTo>
                <a:lnTo>
                  <a:pt x="1486172" y="419100"/>
                </a:lnTo>
                <a:lnTo>
                  <a:pt x="1495558" y="419100"/>
                </a:lnTo>
                <a:lnTo>
                  <a:pt x="1504197" y="393700"/>
                </a:lnTo>
                <a:lnTo>
                  <a:pt x="1511187" y="393700"/>
                </a:lnTo>
                <a:lnTo>
                  <a:pt x="1514738" y="368300"/>
                </a:lnTo>
                <a:lnTo>
                  <a:pt x="1520759" y="368300"/>
                </a:lnTo>
                <a:lnTo>
                  <a:pt x="1523005" y="342900"/>
                </a:lnTo>
                <a:lnTo>
                  <a:pt x="1528865" y="342900"/>
                </a:lnTo>
                <a:lnTo>
                  <a:pt x="1530713" y="304800"/>
                </a:lnTo>
                <a:lnTo>
                  <a:pt x="1532842" y="304800"/>
                </a:lnTo>
                <a:lnTo>
                  <a:pt x="1533631" y="279400"/>
                </a:lnTo>
                <a:lnTo>
                  <a:pt x="1535225" y="279400"/>
                </a:lnTo>
                <a:lnTo>
                  <a:pt x="1535375" y="254000"/>
                </a:lnTo>
                <a:lnTo>
                  <a:pt x="1534700" y="254000"/>
                </a:lnTo>
                <a:lnTo>
                  <a:pt x="1534284" y="228600"/>
                </a:lnTo>
                <a:lnTo>
                  <a:pt x="1531228" y="228600"/>
                </a:lnTo>
                <a:lnTo>
                  <a:pt x="1529160" y="203200"/>
                </a:lnTo>
                <a:lnTo>
                  <a:pt x="1524587" y="203200"/>
                </a:lnTo>
                <a:lnTo>
                  <a:pt x="1521999" y="177800"/>
                </a:lnTo>
                <a:lnTo>
                  <a:pt x="1514105" y="177800"/>
                </a:lnTo>
                <a:lnTo>
                  <a:pt x="1509649" y="152400"/>
                </a:lnTo>
                <a:lnTo>
                  <a:pt x="1495225" y="152400"/>
                </a:lnTo>
                <a:lnTo>
                  <a:pt x="1490895" y="127000"/>
                </a:lnTo>
                <a:lnTo>
                  <a:pt x="1453743" y="127000"/>
                </a:lnTo>
                <a:lnTo>
                  <a:pt x="1449104" y="101600"/>
                </a:lnTo>
                <a:lnTo>
                  <a:pt x="1626853" y="101600"/>
                </a:lnTo>
                <a:lnTo>
                  <a:pt x="1647469" y="152400"/>
                </a:lnTo>
                <a:lnTo>
                  <a:pt x="1660420" y="203200"/>
                </a:lnTo>
                <a:lnTo>
                  <a:pt x="1666227" y="254000"/>
                </a:lnTo>
                <a:lnTo>
                  <a:pt x="1665414" y="279400"/>
                </a:lnTo>
                <a:lnTo>
                  <a:pt x="1658505" y="342900"/>
                </a:lnTo>
                <a:lnTo>
                  <a:pt x="1646022" y="393700"/>
                </a:lnTo>
                <a:lnTo>
                  <a:pt x="1628490" y="444500"/>
                </a:lnTo>
                <a:lnTo>
                  <a:pt x="1606972" y="469900"/>
                </a:lnTo>
                <a:lnTo>
                  <a:pt x="1581207" y="520700"/>
                </a:lnTo>
                <a:lnTo>
                  <a:pt x="1551764" y="546100"/>
                </a:lnTo>
                <a:lnTo>
                  <a:pt x="1519214" y="596900"/>
                </a:lnTo>
                <a:lnTo>
                  <a:pt x="1484126" y="622300"/>
                </a:lnTo>
                <a:lnTo>
                  <a:pt x="1447070" y="647700"/>
                </a:lnTo>
                <a:lnTo>
                  <a:pt x="1408617" y="685800"/>
                </a:lnTo>
                <a:lnTo>
                  <a:pt x="1368418" y="711200"/>
                </a:lnTo>
                <a:lnTo>
                  <a:pt x="1327201" y="736600"/>
                </a:lnTo>
                <a:lnTo>
                  <a:pt x="1242443" y="787400"/>
                </a:lnTo>
                <a:lnTo>
                  <a:pt x="1155798" y="838200"/>
                </a:lnTo>
                <a:close/>
              </a:path>
              <a:path w="3472815" h="2552700">
                <a:moveTo>
                  <a:pt x="1523399" y="203200"/>
                </a:moveTo>
                <a:lnTo>
                  <a:pt x="1519068" y="177800"/>
                </a:lnTo>
                <a:lnTo>
                  <a:pt x="1519597" y="177800"/>
                </a:lnTo>
                <a:lnTo>
                  <a:pt x="1523399" y="203200"/>
                </a:lnTo>
                <a:close/>
              </a:path>
              <a:path w="3472815" h="2552700">
                <a:moveTo>
                  <a:pt x="165041" y="736600"/>
                </a:moveTo>
                <a:lnTo>
                  <a:pt x="0" y="736600"/>
                </a:lnTo>
                <a:lnTo>
                  <a:pt x="0" y="508000"/>
                </a:lnTo>
                <a:lnTo>
                  <a:pt x="9268" y="520700"/>
                </a:lnTo>
                <a:lnTo>
                  <a:pt x="27389" y="546100"/>
                </a:lnTo>
                <a:lnTo>
                  <a:pt x="46650" y="596900"/>
                </a:lnTo>
                <a:lnTo>
                  <a:pt x="70088" y="622300"/>
                </a:lnTo>
                <a:lnTo>
                  <a:pt x="81962" y="622300"/>
                </a:lnTo>
                <a:lnTo>
                  <a:pt x="87586" y="647700"/>
                </a:lnTo>
                <a:lnTo>
                  <a:pt x="104934" y="647700"/>
                </a:lnTo>
                <a:lnTo>
                  <a:pt x="115815" y="685800"/>
                </a:lnTo>
                <a:lnTo>
                  <a:pt x="126949" y="685800"/>
                </a:lnTo>
                <a:lnTo>
                  <a:pt x="138330" y="711200"/>
                </a:lnTo>
                <a:lnTo>
                  <a:pt x="157449" y="711200"/>
                </a:lnTo>
                <a:lnTo>
                  <a:pt x="165041" y="736600"/>
                </a:lnTo>
                <a:close/>
              </a:path>
              <a:path w="3472815" h="2552700">
                <a:moveTo>
                  <a:pt x="785491" y="622300"/>
                </a:moveTo>
                <a:lnTo>
                  <a:pt x="791511" y="596900"/>
                </a:lnTo>
                <a:lnTo>
                  <a:pt x="790521" y="609600"/>
                </a:lnTo>
                <a:lnTo>
                  <a:pt x="785491" y="622300"/>
                </a:lnTo>
                <a:close/>
              </a:path>
              <a:path w="3472815" h="2552700">
                <a:moveTo>
                  <a:pt x="790521" y="609600"/>
                </a:moveTo>
                <a:lnTo>
                  <a:pt x="791511" y="596900"/>
                </a:lnTo>
                <a:lnTo>
                  <a:pt x="792198" y="596900"/>
                </a:lnTo>
                <a:lnTo>
                  <a:pt x="790521" y="609600"/>
                </a:lnTo>
                <a:close/>
              </a:path>
              <a:path w="3472815" h="2552700">
                <a:moveTo>
                  <a:pt x="787550" y="622300"/>
                </a:moveTo>
                <a:lnTo>
                  <a:pt x="785491" y="622300"/>
                </a:lnTo>
                <a:lnTo>
                  <a:pt x="790521" y="609600"/>
                </a:lnTo>
                <a:lnTo>
                  <a:pt x="787550" y="622300"/>
                </a:lnTo>
                <a:close/>
              </a:path>
              <a:path w="3472815" h="2552700">
                <a:moveTo>
                  <a:pt x="429395" y="1003300"/>
                </a:moveTo>
                <a:lnTo>
                  <a:pt x="408879" y="1003300"/>
                </a:lnTo>
                <a:lnTo>
                  <a:pt x="361558" y="965200"/>
                </a:lnTo>
                <a:lnTo>
                  <a:pt x="315521" y="965200"/>
                </a:lnTo>
                <a:lnTo>
                  <a:pt x="270846" y="939800"/>
                </a:lnTo>
                <a:lnTo>
                  <a:pt x="227611" y="914400"/>
                </a:lnTo>
                <a:lnTo>
                  <a:pt x="185894" y="889000"/>
                </a:lnTo>
                <a:lnTo>
                  <a:pt x="145775" y="863600"/>
                </a:lnTo>
                <a:lnTo>
                  <a:pt x="107330" y="838200"/>
                </a:lnTo>
                <a:lnTo>
                  <a:pt x="70639" y="812800"/>
                </a:lnTo>
                <a:lnTo>
                  <a:pt x="35779" y="787400"/>
                </a:lnTo>
                <a:lnTo>
                  <a:pt x="2828" y="736600"/>
                </a:lnTo>
                <a:lnTo>
                  <a:pt x="184307" y="736600"/>
                </a:lnTo>
                <a:lnTo>
                  <a:pt x="194446" y="762000"/>
                </a:lnTo>
                <a:lnTo>
                  <a:pt x="222791" y="762000"/>
                </a:lnTo>
                <a:lnTo>
                  <a:pt x="237311" y="787400"/>
                </a:lnTo>
                <a:lnTo>
                  <a:pt x="267117" y="787400"/>
                </a:lnTo>
                <a:lnTo>
                  <a:pt x="282377" y="812800"/>
                </a:lnTo>
                <a:lnTo>
                  <a:pt x="328107" y="812800"/>
                </a:lnTo>
                <a:lnTo>
                  <a:pt x="332622" y="838200"/>
                </a:lnTo>
                <a:lnTo>
                  <a:pt x="403681" y="838200"/>
                </a:lnTo>
                <a:lnTo>
                  <a:pt x="423795" y="863600"/>
                </a:lnTo>
                <a:lnTo>
                  <a:pt x="484292" y="863600"/>
                </a:lnTo>
                <a:lnTo>
                  <a:pt x="464305" y="914400"/>
                </a:lnTo>
                <a:lnTo>
                  <a:pt x="445985" y="965200"/>
                </a:lnTo>
                <a:lnTo>
                  <a:pt x="429395" y="1003300"/>
                </a:lnTo>
                <a:close/>
              </a:path>
              <a:path w="3472815" h="2552700">
                <a:moveTo>
                  <a:pt x="978688" y="914400"/>
                </a:moveTo>
                <a:lnTo>
                  <a:pt x="606578" y="914400"/>
                </a:lnTo>
                <a:lnTo>
                  <a:pt x="611312" y="889000"/>
                </a:lnTo>
                <a:lnTo>
                  <a:pt x="621015" y="889000"/>
                </a:lnTo>
                <a:lnTo>
                  <a:pt x="629326" y="863600"/>
                </a:lnTo>
                <a:lnTo>
                  <a:pt x="710017" y="863600"/>
                </a:lnTo>
                <a:lnTo>
                  <a:pt x="759059" y="838200"/>
                </a:lnTo>
                <a:lnTo>
                  <a:pt x="1112223" y="838200"/>
                </a:lnTo>
                <a:lnTo>
                  <a:pt x="1023776" y="889000"/>
                </a:lnTo>
                <a:lnTo>
                  <a:pt x="978688" y="914400"/>
                </a:lnTo>
                <a:close/>
              </a:path>
              <a:path w="3472815" h="2552700">
                <a:moveTo>
                  <a:pt x="886988" y="939800"/>
                </a:moveTo>
                <a:lnTo>
                  <a:pt x="596696" y="939800"/>
                </a:lnTo>
                <a:lnTo>
                  <a:pt x="599284" y="914400"/>
                </a:lnTo>
                <a:lnTo>
                  <a:pt x="933077" y="914400"/>
                </a:lnTo>
                <a:lnTo>
                  <a:pt x="886988" y="939800"/>
                </a:lnTo>
                <a:close/>
              </a:path>
              <a:path w="3472815" h="2552700">
                <a:moveTo>
                  <a:pt x="793536" y="965200"/>
                </a:moveTo>
                <a:lnTo>
                  <a:pt x="585891" y="965200"/>
                </a:lnTo>
                <a:lnTo>
                  <a:pt x="593264" y="939800"/>
                </a:lnTo>
                <a:lnTo>
                  <a:pt x="840460" y="939800"/>
                </a:lnTo>
                <a:lnTo>
                  <a:pt x="793536" y="965200"/>
                </a:lnTo>
                <a:close/>
              </a:path>
              <a:path w="3472815" h="2552700">
                <a:moveTo>
                  <a:pt x="698665" y="1003300"/>
                </a:moveTo>
                <a:lnTo>
                  <a:pt x="571898" y="1003300"/>
                </a:lnTo>
                <a:lnTo>
                  <a:pt x="578761" y="965200"/>
                </a:lnTo>
                <a:lnTo>
                  <a:pt x="746257" y="965200"/>
                </a:lnTo>
                <a:lnTo>
                  <a:pt x="698665" y="1003300"/>
                </a:lnTo>
                <a:close/>
              </a:path>
              <a:path w="3472815" h="2552700">
                <a:moveTo>
                  <a:pt x="2108243" y="1930400"/>
                </a:moveTo>
                <a:lnTo>
                  <a:pt x="2098623" y="1892300"/>
                </a:lnTo>
                <a:lnTo>
                  <a:pt x="2085609" y="1841500"/>
                </a:lnTo>
                <a:lnTo>
                  <a:pt x="2076150" y="1790700"/>
                </a:lnTo>
                <a:lnTo>
                  <a:pt x="2070606" y="1739900"/>
                </a:lnTo>
                <a:lnTo>
                  <a:pt x="2069123" y="1689100"/>
                </a:lnTo>
                <a:lnTo>
                  <a:pt x="2071850" y="1625600"/>
                </a:lnTo>
                <a:lnTo>
                  <a:pt x="2078933" y="1600200"/>
                </a:lnTo>
                <a:lnTo>
                  <a:pt x="2090521" y="1549400"/>
                </a:lnTo>
                <a:lnTo>
                  <a:pt x="2104890" y="1498600"/>
                </a:lnTo>
                <a:lnTo>
                  <a:pt x="2122487" y="1447800"/>
                </a:lnTo>
                <a:lnTo>
                  <a:pt x="2143034" y="1422400"/>
                </a:lnTo>
                <a:lnTo>
                  <a:pt x="2166255" y="1371600"/>
                </a:lnTo>
                <a:lnTo>
                  <a:pt x="2191872" y="1346200"/>
                </a:lnTo>
                <a:lnTo>
                  <a:pt x="2219609" y="1282700"/>
                </a:lnTo>
                <a:lnTo>
                  <a:pt x="2249187" y="1257300"/>
                </a:lnTo>
                <a:lnTo>
                  <a:pt x="2285370" y="1206500"/>
                </a:lnTo>
                <a:lnTo>
                  <a:pt x="2323508" y="1181100"/>
                </a:lnTo>
                <a:lnTo>
                  <a:pt x="2363295" y="1130300"/>
                </a:lnTo>
                <a:lnTo>
                  <a:pt x="2404430" y="1104900"/>
                </a:lnTo>
                <a:lnTo>
                  <a:pt x="2446607" y="1079500"/>
                </a:lnTo>
                <a:lnTo>
                  <a:pt x="2489523" y="1028700"/>
                </a:lnTo>
                <a:lnTo>
                  <a:pt x="2526962" y="1003300"/>
                </a:lnTo>
                <a:lnTo>
                  <a:pt x="2567332" y="965200"/>
                </a:lnTo>
                <a:lnTo>
                  <a:pt x="2658171" y="965200"/>
                </a:lnTo>
                <a:lnTo>
                  <a:pt x="2696019" y="1003300"/>
                </a:lnTo>
                <a:lnTo>
                  <a:pt x="2722097" y="1028700"/>
                </a:lnTo>
                <a:lnTo>
                  <a:pt x="2738948" y="1054100"/>
                </a:lnTo>
                <a:lnTo>
                  <a:pt x="2744034" y="1079500"/>
                </a:lnTo>
                <a:lnTo>
                  <a:pt x="2608669" y="1079500"/>
                </a:lnTo>
                <a:lnTo>
                  <a:pt x="2610706" y="1104900"/>
                </a:lnTo>
                <a:lnTo>
                  <a:pt x="2600130" y="1104900"/>
                </a:lnTo>
                <a:lnTo>
                  <a:pt x="2593839" y="1130300"/>
                </a:lnTo>
                <a:lnTo>
                  <a:pt x="2566283" y="1130300"/>
                </a:lnTo>
                <a:lnTo>
                  <a:pt x="2558932" y="1155700"/>
                </a:lnTo>
                <a:lnTo>
                  <a:pt x="2559602" y="1155700"/>
                </a:lnTo>
                <a:lnTo>
                  <a:pt x="2520820" y="1181100"/>
                </a:lnTo>
                <a:lnTo>
                  <a:pt x="2482785" y="1206500"/>
                </a:lnTo>
                <a:lnTo>
                  <a:pt x="2445721" y="1231900"/>
                </a:lnTo>
                <a:lnTo>
                  <a:pt x="2409858" y="1257300"/>
                </a:lnTo>
                <a:lnTo>
                  <a:pt x="2375419" y="1308100"/>
                </a:lnTo>
                <a:lnTo>
                  <a:pt x="2342634" y="1346200"/>
                </a:lnTo>
                <a:lnTo>
                  <a:pt x="2337274" y="1346200"/>
                </a:lnTo>
                <a:lnTo>
                  <a:pt x="2332072" y="1371600"/>
                </a:lnTo>
                <a:lnTo>
                  <a:pt x="2318762" y="1371600"/>
                </a:lnTo>
                <a:lnTo>
                  <a:pt x="2313730" y="1397000"/>
                </a:lnTo>
                <a:lnTo>
                  <a:pt x="2303898" y="1397000"/>
                </a:lnTo>
                <a:lnTo>
                  <a:pt x="2294425" y="1422400"/>
                </a:lnTo>
                <a:lnTo>
                  <a:pt x="2285266" y="1422400"/>
                </a:lnTo>
                <a:lnTo>
                  <a:pt x="2276439" y="1447800"/>
                </a:lnTo>
                <a:lnTo>
                  <a:pt x="2267961" y="1447800"/>
                </a:lnTo>
                <a:lnTo>
                  <a:pt x="2262768" y="1473200"/>
                </a:lnTo>
                <a:lnTo>
                  <a:pt x="2252848" y="1473200"/>
                </a:lnTo>
                <a:lnTo>
                  <a:pt x="2248131" y="1498600"/>
                </a:lnTo>
                <a:lnTo>
                  <a:pt x="2239853" y="1498600"/>
                </a:lnTo>
                <a:lnTo>
                  <a:pt x="2237912" y="1524000"/>
                </a:lnTo>
                <a:lnTo>
                  <a:pt x="2231663" y="1524000"/>
                </a:lnTo>
                <a:lnTo>
                  <a:pt x="2226086" y="1549400"/>
                </a:lnTo>
                <a:lnTo>
                  <a:pt x="2220930" y="1574800"/>
                </a:lnTo>
                <a:lnTo>
                  <a:pt x="2214095" y="1574800"/>
                </a:lnTo>
                <a:lnTo>
                  <a:pt x="2212039" y="1600200"/>
                </a:lnTo>
                <a:lnTo>
                  <a:pt x="2208365" y="1600200"/>
                </a:lnTo>
                <a:lnTo>
                  <a:pt x="2207256" y="1625600"/>
                </a:lnTo>
                <a:lnTo>
                  <a:pt x="2204510" y="1625600"/>
                </a:lnTo>
                <a:lnTo>
                  <a:pt x="2203011" y="1651000"/>
                </a:lnTo>
                <a:lnTo>
                  <a:pt x="2201846" y="1651000"/>
                </a:lnTo>
                <a:lnTo>
                  <a:pt x="2201083" y="1689100"/>
                </a:lnTo>
                <a:lnTo>
                  <a:pt x="2200787" y="1714500"/>
                </a:lnTo>
                <a:lnTo>
                  <a:pt x="2201053" y="1714500"/>
                </a:lnTo>
                <a:lnTo>
                  <a:pt x="2201926" y="1739900"/>
                </a:lnTo>
                <a:lnTo>
                  <a:pt x="2203397" y="1765300"/>
                </a:lnTo>
                <a:lnTo>
                  <a:pt x="2205513" y="1765300"/>
                </a:lnTo>
                <a:lnTo>
                  <a:pt x="2206464" y="1790700"/>
                </a:lnTo>
                <a:lnTo>
                  <a:pt x="2210015" y="1790700"/>
                </a:lnTo>
                <a:lnTo>
                  <a:pt x="2211755" y="1816100"/>
                </a:lnTo>
                <a:lnTo>
                  <a:pt x="2215573" y="1816100"/>
                </a:lnTo>
                <a:lnTo>
                  <a:pt x="2219875" y="1841500"/>
                </a:lnTo>
                <a:lnTo>
                  <a:pt x="2203164" y="1841500"/>
                </a:lnTo>
                <a:lnTo>
                  <a:pt x="2200665" y="1866900"/>
                </a:lnTo>
                <a:lnTo>
                  <a:pt x="2179795" y="1866900"/>
                </a:lnTo>
                <a:lnTo>
                  <a:pt x="2163860" y="1892300"/>
                </a:lnTo>
                <a:lnTo>
                  <a:pt x="2131702" y="1892300"/>
                </a:lnTo>
                <a:lnTo>
                  <a:pt x="2115500" y="1917700"/>
                </a:lnTo>
                <a:lnTo>
                  <a:pt x="2108243" y="1930400"/>
                </a:lnTo>
                <a:close/>
              </a:path>
              <a:path w="3472815" h="2552700">
                <a:moveTo>
                  <a:pt x="2615210" y="1104900"/>
                </a:moveTo>
                <a:lnTo>
                  <a:pt x="2610706" y="1104900"/>
                </a:lnTo>
                <a:lnTo>
                  <a:pt x="2608669" y="1079500"/>
                </a:lnTo>
                <a:lnTo>
                  <a:pt x="2609665" y="1079500"/>
                </a:lnTo>
                <a:lnTo>
                  <a:pt x="2615210" y="1104900"/>
                </a:lnTo>
                <a:close/>
              </a:path>
              <a:path w="3472815" h="2552700">
                <a:moveTo>
                  <a:pt x="2270813" y="1968500"/>
                </a:moveTo>
                <a:lnTo>
                  <a:pt x="2255339" y="1943100"/>
                </a:lnTo>
                <a:lnTo>
                  <a:pt x="2253280" y="1943100"/>
                </a:lnTo>
                <a:lnTo>
                  <a:pt x="2251246" y="1917700"/>
                </a:lnTo>
                <a:lnTo>
                  <a:pt x="2244593" y="1917700"/>
                </a:lnTo>
                <a:lnTo>
                  <a:pt x="2241424" y="1892300"/>
                </a:lnTo>
                <a:lnTo>
                  <a:pt x="2235377" y="1892300"/>
                </a:lnTo>
                <a:lnTo>
                  <a:pt x="2229784" y="1866900"/>
                </a:lnTo>
                <a:lnTo>
                  <a:pt x="2224614" y="1866900"/>
                </a:lnTo>
                <a:lnTo>
                  <a:pt x="2219875" y="1841500"/>
                </a:lnTo>
                <a:lnTo>
                  <a:pt x="2234110" y="1841500"/>
                </a:lnTo>
                <a:lnTo>
                  <a:pt x="2263188" y="1816100"/>
                </a:lnTo>
                <a:lnTo>
                  <a:pt x="2291768" y="1790700"/>
                </a:lnTo>
                <a:lnTo>
                  <a:pt x="2319799" y="1765300"/>
                </a:lnTo>
                <a:lnTo>
                  <a:pt x="2347228" y="1739900"/>
                </a:lnTo>
                <a:lnTo>
                  <a:pt x="2374970" y="1714500"/>
                </a:lnTo>
                <a:lnTo>
                  <a:pt x="2401945" y="1689100"/>
                </a:lnTo>
                <a:lnTo>
                  <a:pt x="2428079" y="1625600"/>
                </a:lnTo>
                <a:lnTo>
                  <a:pt x="2453296" y="1600200"/>
                </a:lnTo>
                <a:lnTo>
                  <a:pt x="2465449" y="1600200"/>
                </a:lnTo>
                <a:lnTo>
                  <a:pt x="2471119" y="1574800"/>
                </a:lnTo>
                <a:lnTo>
                  <a:pt x="2488475" y="1574800"/>
                </a:lnTo>
                <a:lnTo>
                  <a:pt x="2494118" y="1549400"/>
                </a:lnTo>
                <a:lnTo>
                  <a:pt x="2504334" y="1549400"/>
                </a:lnTo>
                <a:lnTo>
                  <a:pt x="2514301" y="1524000"/>
                </a:lnTo>
                <a:lnTo>
                  <a:pt x="2524005" y="1524000"/>
                </a:lnTo>
                <a:lnTo>
                  <a:pt x="2533435" y="1498600"/>
                </a:lnTo>
                <a:lnTo>
                  <a:pt x="2553583" y="1473200"/>
                </a:lnTo>
                <a:lnTo>
                  <a:pt x="2570692" y="1422400"/>
                </a:lnTo>
                <a:lnTo>
                  <a:pt x="2585345" y="1397000"/>
                </a:lnTo>
                <a:lnTo>
                  <a:pt x="2598126" y="1371600"/>
                </a:lnTo>
                <a:lnTo>
                  <a:pt x="2604275" y="1346200"/>
                </a:lnTo>
                <a:lnTo>
                  <a:pt x="2609827" y="1308100"/>
                </a:lnTo>
                <a:lnTo>
                  <a:pt x="2614750" y="1308100"/>
                </a:lnTo>
                <a:lnTo>
                  <a:pt x="2619013" y="1282700"/>
                </a:lnTo>
                <a:lnTo>
                  <a:pt x="2620306" y="1282700"/>
                </a:lnTo>
                <a:lnTo>
                  <a:pt x="2621363" y="1257300"/>
                </a:lnTo>
                <a:lnTo>
                  <a:pt x="2624193" y="1257300"/>
                </a:lnTo>
                <a:lnTo>
                  <a:pt x="2625132" y="1231900"/>
                </a:lnTo>
                <a:lnTo>
                  <a:pt x="2625863" y="1231900"/>
                </a:lnTo>
                <a:lnTo>
                  <a:pt x="2626406" y="1206500"/>
                </a:lnTo>
                <a:lnTo>
                  <a:pt x="2626901" y="1206500"/>
                </a:lnTo>
                <a:lnTo>
                  <a:pt x="2626718" y="1181100"/>
                </a:lnTo>
                <a:lnTo>
                  <a:pt x="2626010" y="1181100"/>
                </a:lnTo>
                <a:lnTo>
                  <a:pt x="2625720" y="1155700"/>
                </a:lnTo>
                <a:lnTo>
                  <a:pt x="2623185" y="1155700"/>
                </a:lnTo>
                <a:lnTo>
                  <a:pt x="2621389" y="1130300"/>
                </a:lnTo>
                <a:lnTo>
                  <a:pt x="2619335" y="1130300"/>
                </a:lnTo>
                <a:lnTo>
                  <a:pt x="2617059" y="1104900"/>
                </a:lnTo>
                <a:lnTo>
                  <a:pt x="2615210" y="1104900"/>
                </a:lnTo>
                <a:lnTo>
                  <a:pt x="2609665" y="1079500"/>
                </a:lnTo>
                <a:lnTo>
                  <a:pt x="2744034" y="1079500"/>
                </a:lnTo>
                <a:lnTo>
                  <a:pt x="2749120" y="1104900"/>
                </a:lnTo>
                <a:lnTo>
                  <a:pt x="2755156" y="1130300"/>
                </a:lnTo>
                <a:lnTo>
                  <a:pt x="2758816" y="1181100"/>
                </a:lnTo>
                <a:lnTo>
                  <a:pt x="2757822" y="1231900"/>
                </a:lnTo>
                <a:lnTo>
                  <a:pt x="2752496" y="1282700"/>
                </a:lnTo>
                <a:lnTo>
                  <a:pt x="2743158" y="1346200"/>
                </a:lnTo>
                <a:lnTo>
                  <a:pt x="2730129" y="1397000"/>
                </a:lnTo>
                <a:lnTo>
                  <a:pt x="2713729" y="1422400"/>
                </a:lnTo>
                <a:lnTo>
                  <a:pt x="2694279" y="1473200"/>
                </a:lnTo>
                <a:lnTo>
                  <a:pt x="2672101" y="1524000"/>
                </a:lnTo>
                <a:lnTo>
                  <a:pt x="2647515" y="1549400"/>
                </a:lnTo>
                <a:lnTo>
                  <a:pt x="2620841" y="1600200"/>
                </a:lnTo>
                <a:lnTo>
                  <a:pt x="2592401" y="1651000"/>
                </a:lnTo>
                <a:lnTo>
                  <a:pt x="2562515" y="1689100"/>
                </a:lnTo>
                <a:lnTo>
                  <a:pt x="2531504" y="1739900"/>
                </a:lnTo>
                <a:lnTo>
                  <a:pt x="2499689" y="1765300"/>
                </a:lnTo>
                <a:lnTo>
                  <a:pt x="2464198" y="1790700"/>
                </a:lnTo>
                <a:lnTo>
                  <a:pt x="2427454" y="1841500"/>
                </a:lnTo>
                <a:lnTo>
                  <a:pt x="2389560" y="1866900"/>
                </a:lnTo>
                <a:lnTo>
                  <a:pt x="2350622" y="1892300"/>
                </a:lnTo>
                <a:lnTo>
                  <a:pt x="2310744" y="1943100"/>
                </a:lnTo>
                <a:lnTo>
                  <a:pt x="2270813" y="1968500"/>
                </a:lnTo>
                <a:close/>
              </a:path>
              <a:path w="3472815" h="2552700">
                <a:moveTo>
                  <a:pt x="2239404" y="1511300"/>
                </a:moveTo>
                <a:lnTo>
                  <a:pt x="2239853" y="1498600"/>
                </a:lnTo>
                <a:lnTo>
                  <a:pt x="2240421" y="1498600"/>
                </a:lnTo>
                <a:lnTo>
                  <a:pt x="2239404" y="1511300"/>
                </a:lnTo>
                <a:close/>
              </a:path>
              <a:path w="3472815" h="2552700">
                <a:moveTo>
                  <a:pt x="2238549" y="1524000"/>
                </a:moveTo>
                <a:lnTo>
                  <a:pt x="2237912" y="1524000"/>
                </a:lnTo>
                <a:lnTo>
                  <a:pt x="2239404" y="1511300"/>
                </a:lnTo>
                <a:lnTo>
                  <a:pt x="2238549" y="1524000"/>
                </a:lnTo>
                <a:close/>
              </a:path>
              <a:path w="3472815" h="2552700">
                <a:moveTo>
                  <a:pt x="2224614" y="1866900"/>
                </a:moveTo>
                <a:lnTo>
                  <a:pt x="2200665" y="1866900"/>
                </a:lnTo>
                <a:lnTo>
                  <a:pt x="2203164" y="1841500"/>
                </a:lnTo>
                <a:lnTo>
                  <a:pt x="2219875" y="1841500"/>
                </a:lnTo>
                <a:lnTo>
                  <a:pt x="2224614" y="1866900"/>
                </a:lnTo>
                <a:close/>
              </a:path>
              <a:path w="3472815" h="2552700">
                <a:moveTo>
                  <a:pt x="2235377" y="1892300"/>
                </a:moveTo>
                <a:lnTo>
                  <a:pt x="2163860" y="1892300"/>
                </a:lnTo>
                <a:lnTo>
                  <a:pt x="2179795" y="1866900"/>
                </a:lnTo>
                <a:lnTo>
                  <a:pt x="2229784" y="1866900"/>
                </a:lnTo>
                <a:lnTo>
                  <a:pt x="2235377" y="1892300"/>
                </a:lnTo>
                <a:close/>
              </a:path>
              <a:path w="3472815" h="2552700">
                <a:moveTo>
                  <a:pt x="2154785" y="2044700"/>
                </a:moveTo>
                <a:lnTo>
                  <a:pt x="2134860" y="2006600"/>
                </a:lnTo>
                <a:lnTo>
                  <a:pt x="2115103" y="1943100"/>
                </a:lnTo>
                <a:lnTo>
                  <a:pt x="2108243" y="1930400"/>
                </a:lnTo>
                <a:lnTo>
                  <a:pt x="2115500" y="1917700"/>
                </a:lnTo>
                <a:lnTo>
                  <a:pt x="2131702" y="1892300"/>
                </a:lnTo>
                <a:lnTo>
                  <a:pt x="2241424" y="1892300"/>
                </a:lnTo>
                <a:lnTo>
                  <a:pt x="2244593" y="1917700"/>
                </a:lnTo>
                <a:lnTo>
                  <a:pt x="2251246" y="1917700"/>
                </a:lnTo>
                <a:lnTo>
                  <a:pt x="2253280" y="1943100"/>
                </a:lnTo>
                <a:lnTo>
                  <a:pt x="2255339" y="1943100"/>
                </a:lnTo>
                <a:lnTo>
                  <a:pt x="2270813" y="1968500"/>
                </a:lnTo>
                <a:lnTo>
                  <a:pt x="2186510" y="2032000"/>
                </a:lnTo>
                <a:lnTo>
                  <a:pt x="2154785" y="2044700"/>
                </a:lnTo>
                <a:close/>
              </a:path>
              <a:path w="3472815" h="2552700">
                <a:moveTo>
                  <a:pt x="1839145" y="2260600"/>
                </a:moveTo>
                <a:lnTo>
                  <a:pt x="1488020" y="2260600"/>
                </a:lnTo>
                <a:lnTo>
                  <a:pt x="1526125" y="2235200"/>
                </a:lnTo>
                <a:lnTo>
                  <a:pt x="1586609" y="2235200"/>
                </a:lnTo>
                <a:lnTo>
                  <a:pt x="1597959" y="2209800"/>
                </a:lnTo>
                <a:lnTo>
                  <a:pt x="1653681" y="2209800"/>
                </a:lnTo>
                <a:lnTo>
                  <a:pt x="1671946" y="2184400"/>
                </a:lnTo>
                <a:lnTo>
                  <a:pt x="1708153" y="2184400"/>
                </a:lnTo>
                <a:lnTo>
                  <a:pt x="1779657" y="2133600"/>
                </a:lnTo>
                <a:lnTo>
                  <a:pt x="1849815" y="2082800"/>
                </a:lnTo>
                <a:lnTo>
                  <a:pt x="1984281" y="2006600"/>
                </a:lnTo>
                <a:lnTo>
                  <a:pt x="2108243" y="1930400"/>
                </a:lnTo>
                <a:lnTo>
                  <a:pt x="2115103" y="1943100"/>
                </a:lnTo>
                <a:lnTo>
                  <a:pt x="2134860" y="2006600"/>
                </a:lnTo>
                <a:lnTo>
                  <a:pt x="2154785" y="2044700"/>
                </a:lnTo>
                <a:lnTo>
                  <a:pt x="2057567" y="2108200"/>
                </a:lnTo>
                <a:lnTo>
                  <a:pt x="2014026" y="2159000"/>
                </a:lnTo>
                <a:lnTo>
                  <a:pt x="1883469" y="2235200"/>
                </a:lnTo>
                <a:lnTo>
                  <a:pt x="1839145" y="2260600"/>
                </a:lnTo>
                <a:close/>
              </a:path>
              <a:path w="3472815" h="2552700">
                <a:moveTo>
                  <a:pt x="3453305" y="2527300"/>
                </a:moveTo>
                <a:lnTo>
                  <a:pt x="2882417" y="2527300"/>
                </a:lnTo>
                <a:lnTo>
                  <a:pt x="2833959" y="2501900"/>
                </a:lnTo>
                <a:lnTo>
                  <a:pt x="2738214" y="2501900"/>
                </a:lnTo>
                <a:lnTo>
                  <a:pt x="2644860" y="2451100"/>
                </a:lnTo>
                <a:lnTo>
                  <a:pt x="2599389" y="2451100"/>
                </a:lnTo>
                <a:lnTo>
                  <a:pt x="2554889" y="2425700"/>
                </a:lnTo>
                <a:lnTo>
                  <a:pt x="2511483" y="2400300"/>
                </a:lnTo>
                <a:lnTo>
                  <a:pt x="2469295" y="2374900"/>
                </a:lnTo>
                <a:lnTo>
                  <a:pt x="2387837" y="2311400"/>
                </a:lnTo>
                <a:lnTo>
                  <a:pt x="2348775" y="2286000"/>
                </a:lnTo>
                <a:lnTo>
                  <a:pt x="2311456" y="2235200"/>
                </a:lnTo>
                <a:lnTo>
                  <a:pt x="2276070" y="2209800"/>
                </a:lnTo>
                <a:lnTo>
                  <a:pt x="2242810" y="2159000"/>
                </a:lnTo>
                <a:lnTo>
                  <a:pt x="2211867" y="2133600"/>
                </a:lnTo>
                <a:lnTo>
                  <a:pt x="2183433" y="2082800"/>
                </a:lnTo>
                <a:lnTo>
                  <a:pt x="2157700" y="2057400"/>
                </a:lnTo>
                <a:lnTo>
                  <a:pt x="2154785" y="2044700"/>
                </a:lnTo>
                <a:lnTo>
                  <a:pt x="2186510" y="2032000"/>
                </a:lnTo>
                <a:lnTo>
                  <a:pt x="2270813" y="1968500"/>
                </a:lnTo>
                <a:lnTo>
                  <a:pt x="2271116" y="1968500"/>
                </a:lnTo>
                <a:lnTo>
                  <a:pt x="2288338" y="2006600"/>
                </a:lnTo>
                <a:lnTo>
                  <a:pt x="2306937" y="2032000"/>
                </a:lnTo>
                <a:lnTo>
                  <a:pt x="2326843" y="2057400"/>
                </a:lnTo>
                <a:lnTo>
                  <a:pt x="2330857" y="2082800"/>
                </a:lnTo>
                <a:lnTo>
                  <a:pt x="2347134" y="2082800"/>
                </a:lnTo>
                <a:lnTo>
                  <a:pt x="2352779" y="2108200"/>
                </a:lnTo>
                <a:lnTo>
                  <a:pt x="2364259" y="2108200"/>
                </a:lnTo>
                <a:lnTo>
                  <a:pt x="2375091" y="2133600"/>
                </a:lnTo>
                <a:lnTo>
                  <a:pt x="2397447" y="2133600"/>
                </a:lnTo>
                <a:lnTo>
                  <a:pt x="2408962" y="2159000"/>
                </a:lnTo>
                <a:lnTo>
                  <a:pt x="2421769" y="2159000"/>
                </a:lnTo>
                <a:lnTo>
                  <a:pt x="2434836" y="2184400"/>
                </a:lnTo>
                <a:lnTo>
                  <a:pt x="2448155" y="2184400"/>
                </a:lnTo>
                <a:lnTo>
                  <a:pt x="2461719" y="2209800"/>
                </a:lnTo>
                <a:lnTo>
                  <a:pt x="2488011" y="2209800"/>
                </a:lnTo>
                <a:lnTo>
                  <a:pt x="2495174" y="2235200"/>
                </a:lnTo>
                <a:lnTo>
                  <a:pt x="2509644" y="2235200"/>
                </a:lnTo>
                <a:lnTo>
                  <a:pt x="2540457" y="2260600"/>
                </a:lnTo>
                <a:lnTo>
                  <a:pt x="2572134" y="2286000"/>
                </a:lnTo>
                <a:lnTo>
                  <a:pt x="2604549" y="2286000"/>
                </a:lnTo>
                <a:lnTo>
                  <a:pt x="2637575" y="2311400"/>
                </a:lnTo>
                <a:lnTo>
                  <a:pt x="2679217" y="2311400"/>
                </a:lnTo>
                <a:lnTo>
                  <a:pt x="2687071" y="2349500"/>
                </a:lnTo>
                <a:lnTo>
                  <a:pt x="2741092" y="2349500"/>
                </a:lnTo>
                <a:lnTo>
                  <a:pt x="2760391" y="2374900"/>
                </a:lnTo>
                <a:lnTo>
                  <a:pt x="2817401" y="2374900"/>
                </a:lnTo>
                <a:lnTo>
                  <a:pt x="2855305" y="2400300"/>
                </a:lnTo>
                <a:lnTo>
                  <a:pt x="3002172" y="2400300"/>
                </a:lnTo>
                <a:lnTo>
                  <a:pt x="3022624" y="2425700"/>
                </a:lnTo>
                <a:lnTo>
                  <a:pt x="3453047" y="2425700"/>
                </a:lnTo>
                <a:lnTo>
                  <a:pt x="3467016" y="2451100"/>
                </a:lnTo>
                <a:lnTo>
                  <a:pt x="3472785" y="2476500"/>
                </a:lnTo>
                <a:lnTo>
                  <a:pt x="3468011" y="2501900"/>
                </a:lnTo>
                <a:lnTo>
                  <a:pt x="3453305" y="2527300"/>
                </a:lnTo>
                <a:close/>
              </a:path>
              <a:path w="3472815" h="2552700">
                <a:moveTo>
                  <a:pt x="1748720" y="2286000"/>
                </a:moveTo>
                <a:lnTo>
                  <a:pt x="1410545" y="2286000"/>
                </a:lnTo>
                <a:lnTo>
                  <a:pt x="1449484" y="2260600"/>
                </a:lnTo>
                <a:lnTo>
                  <a:pt x="1794231" y="2260600"/>
                </a:lnTo>
                <a:lnTo>
                  <a:pt x="1748720" y="2286000"/>
                </a:lnTo>
                <a:close/>
              </a:path>
              <a:path w="3472815" h="2552700">
                <a:moveTo>
                  <a:pt x="1511935" y="2400300"/>
                </a:moveTo>
                <a:lnTo>
                  <a:pt x="1073479" y="2400300"/>
                </a:lnTo>
                <a:lnTo>
                  <a:pt x="1027742" y="2374900"/>
                </a:lnTo>
                <a:lnTo>
                  <a:pt x="1560548" y="2374900"/>
                </a:lnTo>
                <a:lnTo>
                  <a:pt x="1511935" y="2400300"/>
                </a:lnTo>
                <a:close/>
              </a:path>
              <a:path w="3472815" h="2552700">
                <a:moveTo>
                  <a:pt x="1412771" y="2425700"/>
                </a:moveTo>
                <a:lnTo>
                  <a:pt x="1166989" y="2425700"/>
                </a:lnTo>
                <a:lnTo>
                  <a:pt x="1119925" y="2400300"/>
                </a:lnTo>
                <a:lnTo>
                  <a:pt x="1462679" y="2400300"/>
                </a:lnTo>
                <a:lnTo>
                  <a:pt x="1412771" y="2425700"/>
                </a:lnTo>
                <a:close/>
              </a:path>
              <a:path w="3472815" h="2552700">
                <a:moveTo>
                  <a:pt x="3406773" y="2552700"/>
                </a:moveTo>
                <a:lnTo>
                  <a:pt x="3028651" y="2552700"/>
                </a:lnTo>
                <a:lnTo>
                  <a:pt x="2979888" y="2527300"/>
                </a:lnTo>
                <a:lnTo>
                  <a:pt x="3431836" y="2527300"/>
                </a:lnTo>
                <a:lnTo>
                  <a:pt x="3406773" y="2552700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59764" y="8874691"/>
            <a:ext cx="4164329" cy="754380"/>
          </a:xfrm>
          <a:custGeom>
            <a:avLst/>
            <a:gdLst/>
            <a:ahLst/>
            <a:cxnLst/>
            <a:rect l="l" t="t" r="r" b="b"/>
            <a:pathLst>
              <a:path w="4164330" h="754379">
                <a:moveTo>
                  <a:pt x="1017343" y="651510"/>
                </a:moveTo>
                <a:lnTo>
                  <a:pt x="891699" y="651510"/>
                </a:lnTo>
                <a:lnTo>
                  <a:pt x="900248" y="642620"/>
                </a:lnTo>
                <a:lnTo>
                  <a:pt x="906559" y="632460"/>
                </a:lnTo>
                <a:lnTo>
                  <a:pt x="913650" y="623570"/>
                </a:lnTo>
                <a:lnTo>
                  <a:pt x="924539" y="618490"/>
                </a:lnTo>
                <a:lnTo>
                  <a:pt x="915344" y="607060"/>
                </a:lnTo>
                <a:lnTo>
                  <a:pt x="929574" y="603250"/>
                </a:lnTo>
                <a:lnTo>
                  <a:pt x="942012" y="577850"/>
                </a:lnTo>
                <a:lnTo>
                  <a:pt x="954696" y="551180"/>
                </a:lnTo>
                <a:lnTo>
                  <a:pt x="968120" y="525780"/>
                </a:lnTo>
                <a:lnTo>
                  <a:pt x="982774" y="500380"/>
                </a:lnTo>
                <a:lnTo>
                  <a:pt x="974236" y="488950"/>
                </a:lnTo>
                <a:lnTo>
                  <a:pt x="974236" y="486410"/>
                </a:lnTo>
                <a:lnTo>
                  <a:pt x="987563" y="478790"/>
                </a:lnTo>
                <a:lnTo>
                  <a:pt x="1000726" y="472440"/>
                </a:lnTo>
                <a:lnTo>
                  <a:pt x="1001661" y="457200"/>
                </a:lnTo>
                <a:lnTo>
                  <a:pt x="1012111" y="408940"/>
                </a:lnTo>
                <a:lnTo>
                  <a:pt x="1056536" y="318770"/>
                </a:lnTo>
                <a:lnTo>
                  <a:pt x="1067062" y="287020"/>
                </a:lnTo>
                <a:lnTo>
                  <a:pt x="1068262" y="281940"/>
                </a:lnTo>
                <a:lnTo>
                  <a:pt x="1070451" y="278130"/>
                </a:lnTo>
                <a:lnTo>
                  <a:pt x="1073630" y="275590"/>
                </a:lnTo>
                <a:lnTo>
                  <a:pt x="1093051" y="251460"/>
                </a:lnTo>
                <a:lnTo>
                  <a:pt x="1109814" y="224790"/>
                </a:lnTo>
                <a:lnTo>
                  <a:pt x="1123920" y="196850"/>
                </a:lnTo>
                <a:lnTo>
                  <a:pt x="1135368" y="167640"/>
                </a:lnTo>
                <a:lnTo>
                  <a:pt x="1167989" y="152400"/>
                </a:lnTo>
                <a:lnTo>
                  <a:pt x="1168231" y="149860"/>
                </a:lnTo>
                <a:lnTo>
                  <a:pt x="1169107" y="147320"/>
                </a:lnTo>
                <a:lnTo>
                  <a:pt x="1170616" y="144780"/>
                </a:lnTo>
                <a:lnTo>
                  <a:pt x="1179911" y="128270"/>
                </a:lnTo>
                <a:lnTo>
                  <a:pt x="1191293" y="113030"/>
                </a:lnTo>
                <a:lnTo>
                  <a:pt x="1204760" y="100330"/>
                </a:lnTo>
                <a:lnTo>
                  <a:pt x="1220313" y="90170"/>
                </a:lnTo>
                <a:lnTo>
                  <a:pt x="1236301" y="78740"/>
                </a:lnTo>
                <a:lnTo>
                  <a:pt x="1250853" y="64770"/>
                </a:lnTo>
                <a:lnTo>
                  <a:pt x="1266555" y="52070"/>
                </a:lnTo>
                <a:lnTo>
                  <a:pt x="1285992" y="44450"/>
                </a:lnTo>
                <a:lnTo>
                  <a:pt x="1304785" y="27940"/>
                </a:lnTo>
                <a:lnTo>
                  <a:pt x="1326986" y="19050"/>
                </a:lnTo>
                <a:lnTo>
                  <a:pt x="1373563" y="8890"/>
                </a:lnTo>
                <a:lnTo>
                  <a:pt x="1415444" y="1270"/>
                </a:lnTo>
                <a:lnTo>
                  <a:pt x="1436664" y="0"/>
                </a:lnTo>
                <a:lnTo>
                  <a:pt x="1458070" y="0"/>
                </a:lnTo>
                <a:lnTo>
                  <a:pt x="1510136" y="7620"/>
                </a:lnTo>
                <a:lnTo>
                  <a:pt x="1560091" y="24130"/>
                </a:lnTo>
                <a:lnTo>
                  <a:pt x="1621113" y="58420"/>
                </a:lnTo>
                <a:lnTo>
                  <a:pt x="1669349" y="92710"/>
                </a:lnTo>
                <a:lnTo>
                  <a:pt x="1457632" y="92710"/>
                </a:lnTo>
                <a:lnTo>
                  <a:pt x="1388669" y="102870"/>
                </a:lnTo>
                <a:lnTo>
                  <a:pt x="1384725" y="106680"/>
                </a:lnTo>
                <a:lnTo>
                  <a:pt x="1379611" y="111760"/>
                </a:lnTo>
                <a:lnTo>
                  <a:pt x="1373553" y="115570"/>
                </a:lnTo>
                <a:lnTo>
                  <a:pt x="1366776" y="118110"/>
                </a:lnTo>
                <a:lnTo>
                  <a:pt x="1346734" y="121920"/>
                </a:lnTo>
                <a:lnTo>
                  <a:pt x="1329750" y="132080"/>
                </a:lnTo>
                <a:lnTo>
                  <a:pt x="1314038" y="143510"/>
                </a:lnTo>
                <a:lnTo>
                  <a:pt x="1286901" y="162560"/>
                </a:lnTo>
                <a:lnTo>
                  <a:pt x="1266472" y="180340"/>
                </a:lnTo>
                <a:lnTo>
                  <a:pt x="1255560" y="187960"/>
                </a:lnTo>
                <a:lnTo>
                  <a:pt x="1245961" y="198120"/>
                </a:lnTo>
                <a:lnTo>
                  <a:pt x="1239031" y="208280"/>
                </a:lnTo>
                <a:lnTo>
                  <a:pt x="1233086" y="220980"/>
                </a:lnTo>
                <a:lnTo>
                  <a:pt x="1226443" y="232410"/>
                </a:lnTo>
                <a:lnTo>
                  <a:pt x="1220340" y="237490"/>
                </a:lnTo>
                <a:lnTo>
                  <a:pt x="1206246" y="247650"/>
                </a:lnTo>
                <a:lnTo>
                  <a:pt x="1200390" y="254000"/>
                </a:lnTo>
                <a:lnTo>
                  <a:pt x="1195617" y="261620"/>
                </a:lnTo>
                <a:lnTo>
                  <a:pt x="1191071" y="270510"/>
                </a:lnTo>
                <a:lnTo>
                  <a:pt x="1186751" y="279400"/>
                </a:lnTo>
                <a:lnTo>
                  <a:pt x="1182657" y="288290"/>
                </a:lnTo>
                <a:lnTo>
                  <a:pt x="1177529" y="295910"/>
                </a:lnTo>
                <a:lnTo>
                  <a:pt x="1171683" y="302260"/>
                </a:lnTo>
                <a:lnTo>
                  <a:pt x="1166617" y="309880"/>
                </a:lnTo>
                <a:lnTo>
                  <a:pt x="1163829" y="317500"/>
                </a:lnTo>
                <a:lnTo>
                  <a:pt x="1157620" y="337820"/>
                </a:lnTo>
                <a:lnTo>
                  <a:pt x="1147984" y="355600"/>
                </a:lnTo>
                <a:lnTo>
                  <a:pt x="1138553" y="374650"/>
                </a:lnTo>
                <a:lnTo>
                  <a:pt x="1132960" y="393700"/>
                </a:lnTo>
                <a:lnTo>
                  <a:pt x="1128246" y="406400"/>
                </a:lnTo>
                <a:lnTo>
                  <a:pt x="1120207" y="416560"/>
                </a:lnTo>
                <a:lnTo>
                  <a:pt x="1113071" y="427990"/>
                </a:lnTo>
                <a:lnTo>
                  <a:pt x="1111067" y="441960"/>
                </a:lnTo>
                <a:lnTo>
                  <a:pt x="1109115" y="455930"/>
                </a:lnTo>
                <a:lnTo>
                  <a:pt x="1105545" y="469900"/>
                </a:lnTo>
                <a:lnTo>
                  <a:pt x="1100357" y="482600"/>
                </a:lnTo>
                <a:lnTo>
                  <a:pt x="1087224" y="506730"/>
                </a:lnTo>
                <a:lnTo>
                  <a:pt x="1080362" y="518160"/>
                </a:lnTo>
                <a:lnTo>
                  <a:pt x="1075388" y="529590"/>
                </a:lnTo>
                <a:lnTo>
                  <a:pt x="1075328" y="530860"/>
                </a:lnTo>
                <a:lnTo>
                  <a:pt x="1075207" y="533400"/>
                </a:lnTo>
                <a:lnTo>
                  <a:pt x="1075086" y="535940"/>
                </a:lnTo>
                <a:lnTo>
                  <a:pt x="1075026" y="537210"/>
                </a:lnTo>
                <a:lnTo>
                  <a:pt x="1074905" y="539750"/>
                </a:lnTo>
                <a:lnTo>
                  <a:pt x="1074785" y="542290"/>
                </a:lnTo>
                <a:lnTo>
                  <a:pt x="1074724" y="543560"/>
                </a:lnTo>
                <a:lnTo>
                  <a:pt x="1057970" y="561340"/>
                </a:lnTo>
                <a:lnTo>
                  <a:pt x="1050040" y="584200"/>
                </a:lnTo>
                <a:lnTo>
                  <a:pt x="1043014" y="607060"/>
                </a:lnTo>
                <a:lnTo>
                  <a:pt x="1028968" y="627380"/>
                </a:lnTo>
                <a:lnTo>
                  <a:pt x="1020814" y="645160"/>
                </a:lnTo>
                <a:lnTo>
                  <a:pt x="1017343" y="651510"/>
                </a:lnTo>
                <a:close/>
              </a:path>
              <a:path w="4164330" h="754379">
                <a:moveTo>
                  <a:pt x="2509124" y="736600"/>
                </a:moveTo>
                <a:lnTo>
                  <a:pt x="2445963" y="730250"/>
                </a:lnTo>
                <a:lnTo>
                  <a:pt x="2407786" y="715010"/>
                </a:lnTo>
                <a:lnTo>
                  <a:pt x="2403626" y="715010"/>
                </a:lnTo>
                <a:lnTo>
                  <a:pt x="2365117" y="706120"/>
                </a:lnTo>
                <a:lnTo>
                  <a:pt x="2328089" y="693420"/>
                </a:lnTo>
                <a:lnTo>
                  <a:pt x="2292542" y="678180"/>
                </a:lnTo>
                <a:lnTo>
                  <a:pt x="2258476" y="657860"/>
                </a:lnTo>
                <a:lnTo>
                  <a:pt x="2230234" y="647700"/>
                </a:lnTo>
                <a:lnTo>
                  <a:pt x="2196694" y="628650"/>
                </a:lnTo>
                <a:lnTo>
                  <a:pt x="2164168" y="608330"/>
                </a:lnTo>
                <a:lnTo>
                  <a:pt x="2132657" y="585470"/>
                </a:lnTo>
                <a:lnTo>
                  <a:pt x="2102161" y="562610"/>
                </a:lnTo>
                <a:lnTo>
                  <a:pt x="2089901" y="557530"/>
                </a:lnTo>
                <a:lnTo>
                  <a:pt x="2076656" y="553720"/>
                </a:lnTo>
                <a:lnTo>
                  <a:pt x="2064724" y="548640"/>
                </a:lnTo>
                <a:lnTo>
                  <a:pt x="2056405" y="537210"/>
                </a:lnTo>
                <a:lnTo>
                  <a:pt x="2049871" y="525780"/>
                </a:lnTo>
                <a:lnTo>
                  <a:pt x="2040751" y="516890"/>
                </a:lnTo>
                <a:lnTo>
                  <a:pt x="2030482" y="509270"/>
                </a:lnTo>
                <a:lnTo>
                  <a:pt x="2020500" y="501650"/>
                </a:lnTo>
                <a:lnTo>
                  <a:pt x="2015684" y="496570"/>
                </a:lnTo>
                <a:lnTo>
                  <a:pt x="2006489" y="496570"/>
                </a:lnTo>
                <a:lnTo>
                  <a:pt x="1997294" y="494030"/>
                </a:lnTo>
                <a:lnTo>
                  <a:pt x="1963972" y="463550"/>
                </a:lnTo>
                <a:lnTo>
                  <a:pt x="1929330" y="434340"/>
                </a:lnTo>
                <a:lnTo>
                  <a:pt x="1893367" y="407670"/>
                </a:lnTo>
                <a:lnTo>
                  <a:pt x="1856084" y="381000"/>
                </a:lnTo>
                <a:lnTo>
                  <a:pt x="1844632" y="374650"/>
                </a:lnTo>
                <a:lnTo>
                  <a:pt x="1834392" y="367030"/>
                </a:lnTo>
                <a:lnTo>
                  <a:pt x="1825366" y="356870"/>
                </a:lnTo>
                <a:lnTo>
                  <a:pt x="1817552" y="346710"/>
                </a:lnTo>
                <a:lnTo>
                  <a:pt x="1810266" y="335280"/>
                </a:lnTo>
                <a:lnTo>
                  <a:pt x="1800804" y="327660"/>
                </a:lnTo>
                <a:lnTo>
                  <a:pt x="1790521" y="322580"/>
                </a:lnTo>
                <a:lnTo>
                  <a:pt x="1780772" y="316230"/>
                </a:lnTo>
                <a:lnTo>
                  <a:pt x="1721880" y="267970"/>
                </a:lnTo>
                <a:lnTo>
                  <a:pt x="1692106" y="245110"/>
                </a:lnTo>
                <a:lnTo>
                  <a:pt x="1661018" y="222250"/>
                </a:lnTo>
                <a:lnTo>
                  <a:pt x="1647276" y="203200"/>
                </a:lnTo>
                <a:lnTo>
                  <a:pt x="1628753" y="189230"/>
                </a:lnTo>
                <a:lnTo>
                  <a:pt x="1609942" y="175260"/>
                </a:lnTo>
                <a:lnTo>
                  <a:pt x="1595339" y="156210"/>
                </a:lnTo>
                <a:lnTo>
                  <a:pt x="1562520" y="139700"/>
                </a:lnTo>
                <a:lnTo>
                  <a:pt x="1530645" y="120650"/>
                </a:lnTo>
                <a:lnTo>
                  <a:pt x="1497621" y="105410"/>
                </a:lnTo>
                <a:lnTo>
                  <a:pt x="1461354" y="95250"/>
                </a:lnTo>
                <a:lnTo>
                  <a:pt x="1458946" y="95250"/>
                </a:lnTo>
                <a:lnTo>
                  <a:pt x="1456756" y="92710"/>
                </a:lnTo>
                <a:lnTo>
                  <a:pt x="1669349" y="92710"/>
                </a:lnTo>
                <a:lnTo>
                  <a:pt x="1678094" y="99060"/>
                </a:lnTo>
                <a:lnTo>
                  <a:pt x="1687460" y="109220"/>
                </a:lnTo>
                <a:lnTo>
                  <a:pt x="1696310" y="118110"/>
                </a:lnTo>
                <a:lnTo>
                  <a:pt x="1704645" y="128270"/>
                </a:lnTo>
                <a:lnTo>
                  <a:pt x="1712466" y="138430"/>
                </a:lnTo>
                <a:lnTo>
                  <a:pt x="1728010" y="138430"/>
                </a:lnTo>
                <a:lnTo>
                  <a:pt x="1733921" y="156210"/>
                </a:lnTo>
                <a:lnTo>
                  <a:pt x="1755814" y="156210"/>
                </a:lnTo>
                <a:lnTo>
                  <a:pt x="1762163" y="173990"/>
                </a:lnTo>
                <a:lnTo>
                  <a:pt x="1787340" y="179070"/>
                </a:lnTo>
                <a:lnTo>
                  <a:pt x="1787340" y="200660"/>
                </a:lnTo>
                <a:lnTo>
                  <a:pt x="1804913" y="207010"/>
                </a:lnTo>
                <a:lnTo>
                  <a:pt x="1819714" y="218440"/>
                </a:lnTo>
                <a:lnTo>
                  <a:pt x="1833490" y="231140"/>
                </a:lnTo>
                <a:lnTo>
                  <a:pt x="1847983" y="242570"/>
                </a:lnTo>
                <a:lnTo>
                  <a:pt x="1864372" y="252730"/>
                </a:lnTo>
                <a:lnTo>
                  <a:pt x="1880741" y="264160"/>
                </a:lnTo>
                <a:lnTo>
                  <a:pt x="1894195" y="279400"/>
                </a:lnTo>
                <a:lnTo>
                  <a:pt x="1901840" y="299720"/>
                </a:lnTo>
                <a:lnTo>
                  <a:pt x="1918886" y="299720"/>
                </a:lnTo>
                <a:lnTo>
                  <a:pt x="1940809" y="327660"/>
                </a:lnTo>
                <a:lnTo>
                  <a:pt x="1961039" y="327660"/>
                </a:lnTo>
                <a:lnTo>
                  <a:pt x="1983720" y="354330"/>
                </a:lnTo>
                <a:lnTo>
                  <a:pt x="2009013" y="368300"/>
                </a:lnTo>
                <a:lnTo>
                  <a:pt x="2031821" y="386080"/>
                </a:lnTo>
                <a:lnTo>
                  <a:pt x="2052143" y="406400"/>
                </a:lnTo>
                <a:lnTo>
                  <a:pt x="2069978" y="429260"/>
                </a:lnTo>
                <a:lnTo>
                  <a:pt x="2091871" y="431800"/>
                </a:lnTo>
                <a:lnTo>
                  <a:pt x="2106540" y="447040"/>
                </a:lnTo>
                <a:lnTo>
                  <a:pt x="2122778" y="461010"/>
                </a:lnTo>
                <a:lnTo>
                  <a:pt x="2140584" y="473710"/>
                </a:lnTo>
                <a:lnTo>
                  <a:pt x="2159958" y="483870"/>
                </a:lnTo>
                <a:lnTo>
                  <a:pt x="2175215" y="492760"/>
                </a:lnTo>
                <a:lnTo>
                  <a:pt x="2189568" y="505460"/>
                </a:lnTo>
                <a:lnTo>
                  <a:pt x="2205153" y="515620"/>
                </a:lnTo>
                <a:lnTo>
                  <a:pt x="2224105" y="520700"/>
                </a:lnTo>
                <a:lnTo>
                  <a:pt x="2229140" y="520700"/>
                </a:lnTo>
                <a:lnTo>
                  <a:pt x="2233956" y="533400"/>
                </a:lnTo>
                <a:lnTo>
                  <a:pt x="2236802" y="537210"/>
                </a:lnTo>
                <a:lnTo>
                  <a:pt x="2271339" y="554990"/>
                </a:lnTo>
                <a:lnTo>
                  <a:pt x="2287909" y="563880"/>
                </a:lnTo>
                <a:lnTo>
                  <a:pt x="2304233" y="571500"/>
                </a:lnTo>
                <a:lnTo>
                  <a:pt x="2318858" y="581660"/>
                </a:lnTo>
                <a:lnTo>
                  <a:pt x="2333950" y="589280"/>
                </a:lnTo>
                <a:lnTo>
                  <a:pt x="2349509" y="596900"/>
                </a:lnTo>
                <a:lnTo>
                  <a:pt x="2365533" y="604520"/>
                </a:lnTo>
                <a:lnTo>
                  <a:pt x="2380854" y="608330"/>
                </a:lnTo>
                <a:lnTo>
                  <a:pt x="2395886" y="613410"/>
                </a:lnTo>
                <a:lnTo>
                  <a:pt x="2410628" y="619760"/>
                </a:lnTo>
                <a:lnTo>
                  <a:pt x="2425082" y="627380"/>
                </a:lnTo>
                <a:lnTo>
                  <a:pt x="2530387" y="640080"/>
                </a:lnTo>
                <a:lnTo>
                  <a:pt x="2696766" y="640080"/>
                </a:lnTo>
                <a:lnTo>
                  <a:pt x="2694392" y="642620"/>
                </a:lnTo>
                <a:lnTo>
                  <a:pt x="2655584" y="681990"/>
                </a:lnTo>
                <a:lnTo>
                  <a:pt x="2610323" y="712470"/>
                </a:lnTo>
                <a:lnTo>
                  <a:pt x="2541333" y="734060"/>
                </a:lnTo>
                <a:lnTo>
                  <a:pt x="2509124" y="736600"/>
                </a:lnTo>
                <a:close/>
              </a:path>
              <a:path w="4164330" h="754379">
                <a:moveTo>
                  <a:pt x="3202222" y="144780"/>
                </a:moveTo>
                <a:lnTo>
                  <a:pt x="3132224" y="144780"/>
                </a:lnTo>
                <a:lnTo>
                  <a:pt x="3141163" y="142240"/>
                </a:lnTo>
                <a:lnTo>
                  <a:pt x="3150040" y="138430"/>
                </a:lnTo>
                <a:lnTo>
                  <a:pt x="3158547" y="137160"/>
                </a:lnTo>
                <a:lnTo>
                  <a:pt x="3166377" y="137160"/>
                </a:lnTo>
                <a:lnTo>
                  <a:pt x="3182487" y="139700"/>
                </a:lnTo>
                <a:lnTo>
                  <a:pt x="3198329" y="143510"/>
                </a:lnTo>
                <a:lnTo>
                  <a:pt x="3202222" y="144780"/>
                </a:lnTo>
                <a:close/>
              </a:path>
              <a:path w="4164330" h="754379">
                <a:moveTo>
                  <a:pt x="2696766" y="640080"/>
                </a:moveTo>
                <a:lnTo>
                  <a:pt x="2530387" y="640080"/>
                </a:lnTo>
                <a:lnTo>
                  <a:pt x="2542445" y="628650"/>
                </a:lnTo>
                <a:lnTo>
                  <a:pt x="2557890" y="623570"/>
                </a:lnTo>
                <a:lnTo>
                  <a:pt x="2573704" y="617220"/>
                </a:lnTo>
                <a:lnTo>
                  <a:pt x="2586871" y="604520"/>
                </a:lnTo>
                <a:lnTo>
                  <a:pt x="2597698" y="591820"/>
                </a:lnTo>
                <a:lnTo>
                  <a:pt x="2612404" y="582930"/>
                </a:lnTo>
                <a:lnTo>
                  <a:pt x="2628957" y="574040"/>
                </a:lnTo>
                <a:lnTo>
                  <a:pt x="2645325" y="563880"/>
                </a:lnTo>
                <a:lnTo>
                  <a:pt x="2645394" y="562610"/>
                </a:lnTo>
                <a:lnTo>
                  <a:pt x="2645462" y="561340"/>
                </a:lnTo>
                <a:lnTo>
                  <a:pt x="2645531" y="560070"/>
                </a:lnTo>
                <a:lnTo>
                  <a:pt x="2645599" y="558800"/>
                </a:lnTo>
                <a:lnTo>
                  <a:pt x="2645668" y="557530"/>
                </a:lnTo>
                <a:lnTo>
                  <a:pt x="2663143" y="520700"/>
                </a:lnTo>
                <a:lnTo>
                  <a:pt x="2669179" y="516890"/>
                </a:lnTo>
                <a:lnTo>
                  <a:pt x="2675975" y="511810"/>
                </a:lnTo>
                <a:lnTo>
                  <a:pt x="2683460" y="506730"/>
                </a:lnTo>
                <a:lnTo>
                  <a:pt x="2689713" y="497840"/>
                </a:lnTo>
                <a:lnTo>
                  <a:pt x="2696048" y="490220"/>
                </a:lnTo>
                <a:lnTo>
                  <a:pt x="2703779" y="482600"/>
                </a:lnTo>
                <a:lnTo>
                  <a:pt x="2703300" y="476250"/>
                </a:lnTo>
                <a:lnTo>
                  <a:pt x="2703205" y="474980"/>
                </a:lnTo>
                <a:lnTo>
                  <a:pt x="2703109" y="473710"/>
                </a:lnTo>
                <a:lnTo>
                  <a:pt x="2703013" y="472440"/>
                </a:lnTo>
                <a:lnTo>
                  <a:pt x="2702917" y="471170"/>
                </a:lnTo>
                <a:lnTo>
                  <a:pt x="2702821" y="469900"/>
                </a:lnTo>
                <a:lnTo>
                  <a:pt x="2708596" y="461010"/>
                </a:lnTo>
                <a:lnTo>
                  <a:pt x="2716833" y="453390"/>
                </a:lnTo>
                <a:lnTo>
                  <a:pt x="2723264" y="444500"/>
                </a:lnTo>
                <a:lnTo>
                  <a:pt x="2727971" y="436880"/>
                </a:lnTo>
                <a:lnTo>
                  <a:pt x="2733481" y="430530"/>
                </a:lnTo>
                <a:lnTo>
                  <a:pt x="2739794" y="425450"/>
                </a:lnTo>
                <a:lnTo>
                  <a:pt x="2746908" y="421640"/>
                </a:lnTo>
                <a:lnTo>
                  <a:pt x="2750911" y="408940"/>
                </a:lnTo>
                <a:lnTo>
                  <a:pt x="2754133" y="396240"/>
                </a:lnTo>
                <a:lnTo>
                  <a:pt x="2760639" y="384810"/>
                </a:lnTo>
                <a:lnTo>
                  <a:pt x="2774493" y="377190"/>
                </a:lnTo>
                <a:lnTo>
                  <a:pt x="2781106" y="367030"/>
                </a:lnTo>
                <a:lnTo>
                  <a:pt x="2791597" y="359410"/>
                </a:lnTo>
                <a:lnTo>
                  <a:pt x="2801309" y="353060"/>
                </a:lnTo>
                <a:lnTo>
                  <a:pt x="2805581" y="345440"/>
                </a:lnTo>
                <a:lnTo>
                  <a:pt x="2809512" y="332740"/>
                </a:lnTo>
                <a:lnTo>
                  <a:pt x="2818635" y="325120"/>
                </a:lnTo>
                <a:lnTo>
                  <a:pt x="2828949" y="320040"/>
                </a:lnTo>
                <a:lnTo>
                  <a:pt x="2836451" y="311150"/>
                </a:lnTo>
                <a:lnTo>
                  <a:pt x="2842724" y="300990"/>
                </a:lnTo>
                <a:lnTo>
                  <a:pt x="2851174" y="290830"/>
                </a:lnTo>
                <a:lnTo>
                  <a:pt x="2860526" y="283210"/>
                </a:lnTo>
                <a:lnTo>
                  <a:pt x="2869509" y="273050"/>
                </a:lnTo>
                <a:lnTo>
                  <a:pt x="2872623" y="267970"/>
                </a:lnTo>
                <a:lnTo>
                  <a:pt x="2874885" y="262890"/>
                </a:lnTo>
                <a:lnTo>
                  <a:pt x="2876296" y="257810"/>
                </a:lnTo>
                <a:lnTo>
                  <a:pt x="2900159" y="255270"/>
                </a:lnTo>
                <a:lnTo>
                  <a:pt x="2900159" y="247650"/>
                </a:lnTo>
                <a:lnTo>
                  <a:pt x="2901254" y="240030"/>
                </a:lnTo>
                <a:lnTo>
                  <a:pt x="2901910" y="232410"/>
                </a:lnTo>
                <a:lnTo>
                  <a:pt x="2914287" y="227330"/>
                </a:lnTo>
                <a:lnTo>
                  <a:pt x="2925491" y="219710"/>
                </a:lnTo>
                <a:lnTo>
                  <a:pt x="2935523" y="210820"/>
                </a:lnTo>
                <a:lnTo>
                  <a:pt x="2944383" y="200660"/>
                </a:lnTo>
                <a:lnTo>
                  <a:pt x="2962335" y="200660"/>
                </a:lnTo>
                <a:lnTo>
                  <a:pt x="2980944" y="182880"/>
                </a:lnTo>
                <a:lnTo>
                  <a:pt x="3011594" y="182880"/>
                </a:lnTo>
                <a:lnTo>
                  <a:pt x="3015097" y="166370"/>
                </a:lnTo>
                <a:lnTo>
                  <a:pt x="3046185" y="166370"/>
                </a:lnTo>
                <a:lnTo>
                  <a:pt x="3058007" y="148590"/>
                </a:lnTo>
                <a:lnTo>
                  <a:pt x="3123686" y="138430"/>
                </a:lnTo>
                <a:lnTo>
                  <a:pt x="3132224" y="144780"/>
                </a:lnTo>
                <a:lnTo>
                  <a:pt x="3202222" y="144780"/>
                </a:lnTo>
                <a:lnTo>
                  <a:pt x="3213903" y="148590"/>
                </a:lnTo>
                <a:lnTo>
                  <a:pt x="3229210" y="154940"/>
                </a:lnTo>
                <a:lnTo>
                  <a:pt x="3277155" y="170180"/>
                </a:lnTo>
                <a:lnTo>
                  <a:pt x="3311938" y="194310"/>
                </a:lnTo>
                <a:lnTo>
                  <a:pt x="3331310" y="207010"/>
                </a:lnTo>
                <a:lnTo>
                  <a:pt x="3351154" y="220980"/>
                </a:lnTo>
                <a:lnTo>
                  <a:pt x="3372050" y="236220"/>
                </a:lnTo>
                <a:lnTo>
                  <a:pt x="3373755" y="237490"/>
                </a:lnTo>
                <a:lnTo>
                  <a:pt x="3135233" y="237490"/>
                </a:lnTo>
                <a:lnTo>
                  <a:pt x="3125681" y="238760"/>
                </a:lnTo>
                <a:lnTo>
                  <a:pt x="3116192" y="238760"/>
                </a:lnTo>
                <a:lnTo>
                  <a:pt x="3106765" y="240030"/>
                </a:lnTo>
                <a:lnTo>
                  <a:pt x="3061459" y="255270"/>
                </a:lnTo>
                <a:lnTo>
                  <a:pt x="3029108" y="275590"/>
                </a:lnTo>
                <a:lnTo>
                  <a:pt x="2953095" y="328930"/>
                </a:lnTo>
                <a:lnTo>
                  <a:pt x="2928401" y="347980"/>
                </a:lnTo>
                <a:lnTo>
                  <a:pt x="2920121" y="356870"/>
                </a:lnTo>
                <a:lnTo>
                  <a:pt x="2912289" y="367030"/>
                </a:lnTo>
                <a:lnTo>
                  <a:pt x="2904905" y="375920"/>
                </a:lnTo>
                <a:lnTo>
                  <a:pt x="2897969" y="386080"/>
                </a:lnTo>
                <a:lnTo>
                  <a:pt x="2888923" y="394970"/>
                </a:lnTo>
                <a:lnTo>
                  <a:pt x="2880179" y="405130"/>
                </a:lnTo>
                <a:lnTo>
                  <a:pt x="2871737" y="414020"/>
                </a:lnTo>
                <a:lnTo>
                  <a:pt x="2863597" y="424180"/>
                </a:lnTo>
                <a:lnTo>
                  <a:pt x="2843798" y="452120"/>
                </a:lnTo>
                <a:lnTo>
                  <a:pt x="2822439" y="478790"/>
                </a:lnTo>
                <a:lnTo>
                  <a:pt x="2801900" y="506730"/>
                </a:lnTo>
                <a:lnTo>
                  <a:pt x="2784564" y="535940"/>
                </a:lnTo>
                <a:lnTo>
                  <a:pt x="2782812" y="539750"/>
                </a:lnTo>
                <a:lnTo>
                  <a:pt x="2774274" y="539750"/>
                </a:lnTo>
                <a:lnTo>
                  <a:pt x="2769020" y="541020"/>
                </a:lnTo>
                <a:lnTo>
                  <a:pt x="2769020" y="561340"/>
                </a:lnTo>
                <a:lnTo>
                  <a:pt x="2744089" y="588010"/>
                </a:lnTo>
                <a:lnTo>
                  <a:pt x="2719323" y="615950"/>
                </a:lnTo>
                <a:lnTo>
                  <a:pt x="2696766" y="640080"/>
                </a:lnTo>
                <a:close/>
              </a:path>
              <a:path w="4164330" h="754379">
                <a:moveTo>
                  <a:pt x="4033495" y="570230"/>
                </a:moveTo>
                <a:lnTo>
                  <a:pt x="3832141" y="570230"/>
                </a:lnTo>
                <a:lnTo>
                  <a:pt x="3863011" y="560070"/>
                </a:lnTo>
                <a:lnTo>
                  <a:pt x="3885314" y="560070"/>
                </a:lnTo>
                <a:lnTo>
                  <a:pt x="3896353" y="558800"/>
                </a:lnTo>
                <a:lnTo>
                  <a:pt x="3906796" y="552450"/>
                </a:lnTo>
                <a:lnTo>
                  <a:pt x="3914363" y="546100"/>
                </a:lnTo>
                <a:lnTo>
                  <a:pt x="3931057" y="535940"/>
                </a:lnTo>
                <a:lnTo>
                  <a:pt x="3937884" y="529590"/>
                </a:lnTo>
                <a:lnTo>
                  <a:pt x="3957328" y="506730"/>
                </a:lnTo>
                <a:lnTo>
                  <a:pt x="3977182" y="485140"/>
                </a:lnTo>
                <a:lnTo>
                  <a:pt x="3994902" y="461010"/>
                </a:lnTo>
                <a:lnTo>
                  <a:pt x="4007942" y="434340"/>
                </a:lnTo>
                <a:lnTo>
                  <a:pt x="4012963" y="419100"/>
                </a:lnTo>
                <a:lnTo>
                  <a:pt x="4018396" y="405130"/>
                </a:lnTo>
                <a:lnTo>
                  <a:pt x="4024074" y="391160"/>
                </a:lnTo>
                <a:lnTo>
                  <a:pt x="4029835" y="375920"/>
                </a:lnTo>
                <a:lnTo>
                  <a:pt x="4044503" y="370840"/>
                </a:lnTo>
                <a:lnTo>
                  <a:pt x="4035746" y="361950"/>
                </a:lnTo>
                <a:lnTo>
                  <a:pt x="4050634" y="330200"/>
                </a:lnTo>
                <a:lnTo>
                  <a:pt x="4044285" y="322580"/>
                </a:lnTo>
                <a:lnTo>
                  <a:pt x="4047897" y="306070"/>
                </a:lnTo>
                <a:lnTo>
                  <a:pt x="4058734" y="252730"/>
                </a:lnTo>
                <a:lnTo>
                  <a:pt x="4055779" y="245110"/>
                </a:lnTo>
                <a:lnTo>
                  <a:pt x="4060376" y="238760"/>
                </a:lnTo>
                <a:lnTo>
                  <a:pt x="4064153" y="231140"/>
                </a:lnTo>
                <a:lnTo>
                  <a:pt x="4058734" y="223520"/>
                </a:lnTo>
                <a:lnTo>
                  <a:pt x="4057421" y="223520"/>
                </a:lnTo>
                <a:lnTo>
                  <a:pt x="4056545" y="220980"/>
                </a:lnTo>
                <a:lnTo>
                  <a:pt x="4055450" y="219710"/>
                </a:lnTo>
                <a:lnTo>
                  <a:pt x="4082160" y="201930"/>
                </a:lnTo>
                <a:lnTo>
                  <a:pt x="4082160" y="163830"/>
                </a:lnTo>
                <a:lnTo>
                  <a:pt x="4090934" y="154940"/>
                </a:lnTo>
                <a:lnTo>
                  <a:pt x="4100304" y="146050"/>
                </a:lnTo>
                <a:lnTo>
                  <a:pt x="4112423" y="140970"/>
                </a:lnTo>
                <a:lnTo>
                  <a:pt x="4129449" y="142240"/>
                </a:lnTo>
                <a:lnTo>
                  <a:pt x="4137590" y="158750"/>
                </a:lnTo>
                <a:lnTo>
                  <a:pt x="4145978" y="177800"/>
                </a:lnTo>
                <a:lnTo>
                  <a:pt x="4154694" y="196850"/>
                </a:lnTo>
                <a:lnTo>
                  <a:pt x="4163821" y="215900"/>
                </a:lnTo>
                <a:lnTo>
                  <a:pt x="4161478" y="223520"/>
                </a:lnTo>
                <a:lnTo>
                  <a:pt x="4158868" y="231140"/>
                </a:lnTo>
                <a:lnTo>
                  <a:pt x="4157202" y="238760"/>
                </a:lnTo>
                <a:lnTo>
                  <a:pt x="4157568" y="242570"/>
                </a:lnTo>
                <a:lnTo>
                  <a:pt x="4157691" y="243840"/>
                </a:lnTo>
                <a:lnTo>
                  <a:pt x="4159883" y="259080"/>
                </a:lnTo>
                <a:lnTo>
                  <a:pt x="4160003" y="262890"/>
                </a:lnTo>
                <a:lnTo>
                  <a:pt x="4160123" y="266700"/>
                </a:lnTo>
                <a:lnTo>
                  <a:pt x="4160242" y="270510"/>
                </a:lnTo>
                <a:lnTo>
                  <a:pt x="4160322" y="273050"/>
                </a:lnTo>
                <a:lnTo>
                  <a:pt x="4159227" y="285750"/>
                </a:lnTo>
                <a:lnTo>
                  <a:pt x="4159117" y="287020"/>
                </a:lnTo>
                <a:lnTo>
                  <a:pt x="4159008" y="288290"/>
                </a:lnTo>
                <a:lnTo>
                  <a:pt x="4155939" y="302260"/>
                </a:lnTo>
                <a:lnTo>
                  <a:pt x="4153346" y="316230"/>
                </a:lnTo>
                <a:lnTo>
                  <a:pt x="4148988" y="328930"/>
                </a:lnTo>
                <a:lnTo>
                  <a:pt x="4144548" y="342900"/>
                </a:lnTo>
                <a:lnTo>
                  <a:pt x="4141709" y="356870"/>
                </a:lnTo>
                <a:lnTo>
                  <a:pt x="4135842" y="379730"/>
                </a:lnTo>
                <a:lnTo>
                  <a:pt x="4128851" y="402590"/>
                </a:lnTo>
                <a:lnTo>
                  <a:pt x="4120736" y="425450"/>
                </a:lnTo>
                <a:lnTo>
                  <a:pt x="4111497" y="447040"/>
                </a:lnTo>
                <a:lnTo>
                  <a:pt x="4102904" y="467360"/>
                </a:lnTo>
                <a:lnTo>
                  <a:pt x="4092012" y="485140"/>
                </a:lnTo>
                <a:lnTo>
                  <a:pt x="4080956" y="501650"/>
                </a:lnTo>
                <a:lnTo>
                  <a:pt x="4071870" y="519430"/>
                </a:lnTo>
                <a:lnTo>
                  <a:pt x="4062179" y="537210"/>
                </a:lnTo>
                <a:lnTo>
                  <a:pt x="4050849" y="552450"/>
                </a:lnTo>
                <a:lnTo>
                  <a:pt x="4037878" y="566420"/>
                </a:lnTo>
                <a:lnTo>
                  <a:pt x="4033495" y="570230"/>
                </a:lnTo>
                <a:close/>
              </a:path>
              <a:path w="4164330" h="754379">
                <a:moveTo>
                  <a:pt x="3289634" y="304800"/>
                </a:moveTo>
                <a:lnTo>
                  <a:pt x="3285458" y="300990"/>
                </a:lnTo>
                <a:lnTo>
                  <a:pt x="3283805" y="293370"/>
                </a:lnTo>
                <a:lnTo>
                  <a:pt x="3280306" y="287020"/>
                </a:lnTo>
                <a:lnTo>
                  <a:pt x="3270588" y="285750"/>
                </a:lnTo>
                <a:lnTo>
                  <a:pt x="3265073" y="285750"/>
                </a:lnTo>
                <a:lnTo>
                  <a:pt x="3258984" y="283210"/>
                </a:lnTo>
                <a:lnTo>
                  <a:pt x="3253224" y="278130"/>
                </a:lnTo>
                <a:lnTo>
                  <a:pt x="3248695" y="273050"/>
                </a:lnTo>
                <a:lnTo>
                  <a:pt x="3232460" y="259080"/>
                </a:lnTo>
                <a:lnTo>
                  <a:pt x="3213392" y="250190"/>
                </a:lnTo>
                <a:lnTo>
                  <a:pt x="3193093" y="245110"/>
                </a:lnTo>
                <a:lnTo>
                  <a:pt x="3163757" y="240030"/>
                </a:lnTo>
                <a:lnTo>
                  <a:pt x="3144792" y="237490"/>
                </a:lnTo>
                <a:lnTo>
                  <a:pt x="3373755" y="237490"/>
                </a:lnTo>
                <a:lnTo>
                  <a:pt x="3392516" y="251460"/>
                </a:lnTo>
                <a:lnTo>
                  <a:pt x="3412552" y="266700"/>
                </a:lnTo>
                <a:lnTo>
                  <a:pt x="3448931" y="297180"/>
                </a:lnTo>
                <a:lnTo>
                  <a:pt x="3299705" y="297180"/>
                </a:lnTo>
                <a:lnTo>
                  <a:pt x="3289634" y="304800"/>
                </a:lnTo>
                <a:close/>
              </a:path>
              <a:path w="4164330" h="754379">
                <a:moveTo>
                  <a:pt x="1918886" y="299720"/>
                </a:moveTo>
                <a:lnTo>
                  <a:pt x="1901840" y="299720"/>
                </a:lnTo>
                <a:lnTo>
                  <a:pt x="1911911" y="290830"/>
                </a:lnTo>
                <a:lnTo>
                  <a:pt x="1918886" y="299720"/>
                </a:lnTo>
                <a:close/>
              </a:path>
              <a:path w="4164330" h="754379">
                <a:moveTo>
                  <a:pt x="3825356" y="660400"/>
                </a:moveTo>
                <a:lnTo>
                  <a:pt x="3786903" y="648970"/>
                </a:lnTo>
                <a:lnTo>
                  <a:pt x="3723991" y="619760"/>
                </a:lnTo>
                <a:lnTo>
                  <a:pt x="3712605" y="613410"/>
                </a:lnTo>
                <a:lnTo>
                  <a:pt x="3701001" y="608330"/>
                </a:lnTo>
                <a:lnTo>
                  <a:pt x="3689180" y="601980"/>
                </a:lnTo>
                <a:lnTo>
                  <a:pt x="3677140" y="598170"/>
                </a:lnTo>
                <a:lnTo>
                  <a:pt x="3665698" y="591820"/>
                </a:lnTo>
                <a:lnTo>
                  <a:pt x="3656370" y="584200"/>
                </a:lnTo>
                <a:lnTo>
                  <a:pt x="3647739" y="576580"/>
                </a:lnTo>
                <a:lnTo>
                  <a:pt x="3638390" y="568960"/>
                </a:lnTo>
                <a:lnTo>
                  <a:pt x="3627659" y="561340"/>
                </a:lnTo>
                <a:lnTo>
                  <a:pt x="3616086" y="552450"/>
                </a:lnTo>
                <a:lnTo>
                  <a:pt x="3604062" y="542290"/>
                </a:lnTo>
                <a:lnTo>
                  <a:pt x="3591977" y="533400"/>
                </a:lnTo>
                <a:lnTo>
                  <a:pt x="3567457" y="520700"/>
                </a:lnTo>
                <a:lnTo>
                  <a:pt x="3556572" y="514350"/>
                </a:lnTo>
                <a:lnTo>
                  <a:pt x="3548191" y="506730"/>
                </a:lnTo>
                <a:lnTo>
                  <a:pt x="3539974" y="497840"/>
                </a:lnTo>
                <a:lnTo>
                  <a:pt x="3529746" y="490220"/>
                </a:lnTo>
                <a:lnTo>
                  <a:pt x="3518943" y="482600"/>
                </a:lnTo>
                <a:lnTo>
                  <a:pt x="3509003" y="474980"/>
                </a:lnTo>
                <a:lnTo>
                  <a:pt x="3499619" y="464820"/>
                </a:lnTo>
                <a:lnTo>
                  <a:pt x="3489595" y="455930"/>
                </a:lnTo>
                <a:lnTo>
                  <a:pt x="3478930" y="447040"/>
                </a:lnTo>
                <a:lnTo>
                  <a:pt x="3467624" y="439420"/>
                </a:lnTo>
                <a:lnTo>
                  <a:pt x="3455477" y="433070"/>
                </a:lnTo>
                <a:lnTo>
                  <a:pt x="3445321" y="425450"/>
                </a:lnTo>
                <a:lnTo>
                  <a:pt x="3437668" y="416560"/>
                </a:lnTo>
                <a:lnTo>
                  <a:pt x="3433033" y="406400"/>
                </a:lnTo>
                <a:lnTo>
                  <a:pt x="3394173" y="383540"/>
                </a:lnTo>
                <a:lnTo>
                  <a:pt x="3376755" y="372110"/>
                </a:lnTo>
                <a:lnTo>
                  <a:pt x="3363195" y="358140"/>
                </a:lnTo>
                <a:lnTo>
                  <a:pt x="3346686" y="342900"/>
                </a:lnTo>
                <a:lnTo>
                  <a:pt x="3327345" y="331470"/>
                </a:lnTo>
                <a:lnTo>
                  <a:pt x="3310056" y="317500"/>
                </a:lnTo>
                <a:lnTo>
                  <a:pt x="3299705" y="297180"/>
                </a:lnTo>
                <a:lnTo>
                  <a:pt x="3448931" y="297180"/>
                </a:lnTo>
                <a:lnTo>
                  <a:pt x="3450455" y="298450"/>
                </a:lnTo>
                <a:lnTo>
                  <a:pt x="3469348" y="312420"/>
                </a:lnTo>
                <a:lnTo>
                  <a:pt x="3488036" y="327660"/>
                </a:lnTo>
                <a:lnTo>
                  <a:pt x="3505718" y="342900"/>
                </a:lnTo>
                <a:lnTo>
                  <a:pt x="3524631" y="358140"/>
                </a:lnTo>
                <a:lnTo>
                  <a:pt x="3545371" y="370840"/>
                </a:lnTo>
                <a:lnTo>
                  <a:pt x="3564675" y="384810"/>
                </a:lnTo>
                <a:lnTo>
                  <a:pt x="3579278" y="406400"/>
                </a:lnTo>
                <a:lnTo>
                  <a:pt x="3623064" y="421640"/>
                </a:lnTo>
                <a:lnTo>
                  <a:pt x="3612337" y="434340"/>
                </a:lnTo>
                <a:lnTo>
                  <a:pt x="3640360" y="452120"/>
                </a:lnTo>
                <a:lnTo>
                  <a:pt x="3667726" y="469900"/>
                </a:lnTo>
                <a:lnTo>
                  <a:pt x="3670353" y="471170"/>
                </a:lnTo>
                <a:lnTo>
                  <a:pt x="3669696" y="478790"/>
                </a:lnTo>
                <a:lnTo>
                  <a:pt x="3671010" y="485140"/>
                </a:lnTo>
                <a:lnTo>
                  <a:pt x="3695991" y="485140"/>
                </a:lnTo>
                <a:lnTo>
                  <a:pt x="3699751" y="487680"/>
                </a:lnTo>
                <a:lnTo>
                  <a:pt x="3718681" y="497840"/>
                </a:lnTo>
                <a:lnTo>
                  <a:pt x="3735723" y="510540"/>
                </a:lnTo>
                <a:lnTo>
                  <a:pt x="3746978" y="530860"/>
                </a:lnTo>
                <a:lnTo>
                  <a:pt x="3765758" y="530860"/>
                </a:lnTo>
                <a:lnTo>
                  <a:pt x="3775124" y="537210"/>
                </a:lnTo>
                <a:lnTo>
                  <a:pt x="3796237" y="544830"/>
                </a:lnTo>
                <a:lnTo>
                  <a:pt x="3816365" y="553720"/>
                </a:lnTo>
                <a:lnTo>
                  <a:pt x="3832141" y="570230"/>
                </a:lnTo>
                <a:lnTo>
                  <a:pt x="4033495" y="570230"/>
                </a:lnTo>
                <a:lnTo>
                  <a:pt x="4023268" y="579120"/>
                </a:lnTo>
                <a:lnTo>
                  <a:pt x="4020395" y="581660"/>
                </a:lnTo>
                <a:lnTo>
                  <a:pt x="4017695" y="585470"/>
                </a:lnTo>
                <a:lnTo>
                  <a:pt x="4015168" y="588010"/>
                </a:lnTo>
                <a:lnTo>
                  <a:pt x="3979248" y="624840"/>
                </a:lnTo>
                <a:lnTo>
                  <a:pt x="3933629" y="647700"/>
                </a:lnTo>
                <a:lnTo>
                  <a:pt x="3908718" y="652780"/>
                </a:lnTo>
                <a:lnTo>
                  <a:pt x="3833675" y="652780"/>
                </a:lnTo>
                <a:lnTo>
                  <a:pt x="3825356" y="660400"/>
                </a:lnTo>
                <a:close/>
              </a:path>
              <a:path w="4164330" h="754379">
                <a:moveTo>
                  <a:pt x="1961039" y="327660"/>
                </a:moveTo>
                <a:lnTo>
                  <a:pt x="1940809" y="327660"/>
                </a:lnTo>
                <a:lnTo>
                  <a:pt x="1951318" y="316230"/>
                </a:lnTo>
                <a:lnTo>
                  <a:pt x="1961039" y="327660"/>
                </a:lnTo>
                <a:close/>
              </a:path>
              <a:path w="4164330" h="754379">
                <a:moveTo>
                  <a:pt x="193059" y="336550"/>
                </a:moveTo>
                <a:lnTo>
                  <a:pt x="134220" y="336550"/>
                </a:lnTo>
                <a:lnTo>
                  <a:pt x="147120" y="334010"/>
                </a:lnTo>
                <a:lnTo>
                  <a:pt x="165202" y="328930"/>
                </a:lnTo>
                <a:lnTo>
                  <a:pt x="181437" y="332740"/>
                </a:lnTo>
                <a:lnTo>
                  <a:pt x="193059" y="336550"/>
                </a:lnTo>
                <a:close/>
              </a:path>
              <a:path w="4164330" h="754379">
                <a:moveTo>
                  <a:pt x="231627" y="448310"/>
                </a:moveTo>
                <a:lnTo>
                  <a:pt x="200652" y="440690"/>
                </a:lnTo>
                <a:lnTo>
                  <a:pt x="137388" y="422910"/>
                </a:lnTo>
                <a:lnTo>
                  <a:pt x="105305" y="415290"/>
                </a:lnTo>
                <a:lnTo>
                  <a:pt x="86796" y="408940"/>
                </a:lnTo>
                <a:lnTo>
                  <a:pt x="69096" y="400050"/>
                </a:lnTo>
                <a:lnTo>
                  <a:pt x="52205" y="391160"/>
                </a:lnTo>
                <a:lnTo>
                  <a:pt x="36123" y="379730"/>
                </a:lnTo>
                <a:lnTo>
                  <a:pt x="27438" y="374650"/>
                </a:lnTo>
                <a:lnTo>
                  <a:pt x="18522" y="370840"/>
                </a:lnTo>
                <a:lnTo>
                  <a:pt x="9376" y="367030"/>
                </a:lnTo>
                <a:lnTo>
                  <a:pt x="0" y="363220"/>
                </a:lnTo>
                <a:lnTo>
                  <a:pt x="24739" y="341630"/>
                </a:lnTo>
                <a:lnTo>
                  <a:pt x="40444" y="337820"/>
                </a:lnTo>
                <a:lnTo>
                  <a:pt x="88009" y="330200"/>
                </a:lnTo>
                <a:lnTo>
                  <a:pt x="103495" y="331470"/>
                </a:lnTo>
                <a:lnTo>
                  <a:pt x="119289" y="335280"/>
                </a:lnTo>
                <a:lnTo>
                  <a:pt x="134220" y="336550"/>
                </a:lnTo>
                <a:lnTo>
                  <a:pt x="193059" y="336550"/>
                </a:lnTo>
                <a:lnTo>
                  <a:pt x="196933" y="337820"/>
                </a:lnTo>
                <a:lnTo>
                  <a:pt x="212799" y="340360"/>
                </a:lnTo>
                <a:lnTo>
                  <a:pt x="229085" y="341630"/>
                </a:lnTo>
                <a:lnTo>
                  <a:pt x="261268" y="346710"/>
                </a:lnTo>
                <a:lnTo>
                  <a:pt x="277164" y="350520"/>
                </a:lnTo>
                <a:lnTo>
                  <a:pt x="294022" y="368300"/>
                </a:lnTo>
                <a:lnTo>
                  <a:pt x="324275" y="369570"/>
                </a:lnTo>
                <a:lnTo>
                  <a:pt x="380348" y="387350"/>
                </a:lnTo>
                <a:lnTo>
                  <a:pt x="433350" y="410210"/>
                </a:lnTo>
                <a:lnTo>
                  <a:pt x="456960" y="424180"/>
                </a:lnTo>
                <a:lnTo>
                  <a:pt x="480488" y="435610"/>
                </a:lnTo>
                <a:lnTo>
                  <a:pt x="505946" y="444500"/>
                </a:lnTo>
                <a:lnTo>
                  <a:pt x="239946" y="444500"/>
                </a:lnTo>
                <a:lnTo>
                  <a:pt x="231627" y="448310"/>
                </a:lnTo>
                <a:close/>
              </a:path>
              <a:path w="4164330" h="754379">
                <a:moveTo>
                  <a:pt x="499597" y="563880"/>
                </a:moveTo>
                <a:lnTo>
                  <a:pt x="494999" y="558800"/>
                </a:lnTo>
                <a:lnTo>
                  <a:pt x="491496" y="549910"/>
                </a:lnTo>
                <a:lnTo>
                  <a:pt x="485147" y="547370"/>
                </a:lnTo>
                <a:lnTo>
                  <a:pt x="462382" y="537210"/>
                </a:lnTo>
                <a:lnTo>
                  <a:pt x="440787" y="523240"/>
                </a:lnTo>
                <a:lnTo>
                  <a:pt x="419479" y="511810"/>
                </a:lnTo>
                <a:lnTo>
                  <a:pt x="397576" y="501650"/>
                </a:lnTo>
                <a:lnTo>
                  <a:pt x="375611" y="494030"/>
                </a:lnTo>
                <a:lnTo>
                  <a:pt x="332584" y="473710"/>
                </a:lnTo>
                <a:lnTo>
                  <a:pt x="310004" y="466090"/>
                </a:lnTo>
                <a:lnTo>
                  <a:pt x="292227" y="462280"/>
                </a:lnTo>
                <a:lnTo>
                  <a:pt x="274625" y="455930"/>
                </a:lnTo>
                <a:lnTo>
                  <a:pt x="257198" y="450850"/>
                </a:lnTo>
                <a:lnTo>
                  <a:pt x="239946" y="444500"/>
                </a:lnTo>
                <a:lnTo>
                  <a:pt x="505946" y="444500"/>
                </a:lnTo>
                <a:lnTo>
                  <a:pt x="518339" y="450850"/>
                </a:lnTo>
                <a:lnTo>
                  <a:pt x="529768" y="457200"/>
                </a:lnTo>
                <a:lnTo>
                  <a:pt x="540232" y="466090"/>
                </a:lnTo>
                <a:lnTo>
                  <a:pt x="549731" y="474980"/>
                </a:lnTo>
                <a:lnTo>
                  <a:pt x="560100" y="481330"/>
                </a:lnTo>
                <a:lnTo>
                  <a:pt x="571761" y="485140"/>
                </a:lnTo>
                <a:lnTo>
                  <a:pt x="582643" y="491490"/>
                </a:lnTo>
                <a:lnTo>
                  <a:pt x="590671" y="504190"/>
                </a:lnTo>
                <a:lnTo>
                  <a:pt x="596234" y="509270"/>
                </a:lnTo>
                <a:lnTo>
                  <a:pt x="605942" y="514350"/>
                </a:lnTo>
                <a:lnTo>
                  <a:pt x="629422" y="519430"/>
                </a:lnTo>
                <a:lnTo>
                  <a:pt x="675912" y="557530"/>
                </a:lnTo>
                <a:lnTo>
                  <a:pt x="507478" y="557530"/>
                </a:lnTo>
                <a:lnTo>
                  <a:pt x="499597" y="563880"/>
                </a:lnTo>
                <a:close/>
              </a:path>
              <a:path w="4164330" h="754379">
                <a:moveTo>
                  <a:pt x="3695991" y="485140"/>
                </a:moveTo>
                <a:lnTo>
                  <a:pt x="3671010" y="485140"/>
                </a:lnTo>
                <a:lnTo>
                  <a:pt x="3682832" y="476250"/>
                </a:lnTo>
                <a:lnTo>
                  <a:pt x="3695991" y="485140"/>
                </a:lnTo>
                <a:close/>
              </a:path>
              <a:path w="4164330" h="754379">
                <a:moveTo>
                  <a:pt x="3765758" y="530860"/>
                </a:moveTo>
                <a:lnTo>
                  <a:pt x="3746978" y="530860"/>
                </a:lnTo>
                <a:lnTo>
                  <a:pt x="3756392" y="524510"/>
                </a:lnTo>
                <a:lnTo>
                  <a:pt x="3765758" y="530860"/>
                </a:lnTo>
                <a:close/>
              </a:path>
              <a:path w="4164330" h="754379">
                <a:moveTo>
                  <a:pt x="526744" y="584200"/>
                </a:moveTo>
                <a:lnTo>
                  <a:pt x="507478" y="557530"/>
                </a:lnTo>
                <a:lnTo>
                  <a:pt x="675912" y="557530"/>
                </a:lnTo>
                <a:lnTo>
                  <a:pt x="699157" y="576580"/>
                </a:lnTo>
                <a:lnTo>
                  <a:pt x="534844" y="576580"/>
                </a:lnTo>
                <a:lnTo>
                  <a:pt x="526744" y="584200"/>
                </a:lnTo>
                <a:close/>
              </a:path>
              <a:path w="4164330" h="754379">
                <a:moveTo>
                  <a:pt x="805003" y="652780"/>
                </a:moveTo>
                <a:lnTo>
                  <a:pt x="641682" y="652780"/>
                </a:lnTo>
                <a:lnTo>
                  <a:pt x="639931" y="650240"/>
                </a:lnTo>
                <a:lnTo>
                  <a:pt x="622416" y="650240"/>
                </a:lnTo>
                <a:lnTo>
                  <a:pt x="600513" y="632460"/>
                </a:lnTo>
                <a:lnTo>
                  <a:pt x="578712" y="613410"/>
                </a:lnTo>
                <a:lnTo>
                  <a:pt x="556871" y="595630"/>
                </a:lnTo>
                <a:lnTo>
                  <a:pt x="534844" y="576580"/>
                </a:lnTo>
                <a:lnTo>
                  <a:pt x="699157" y="576580"/>
                </a:lnTo>
                <a:lnTo>
                  <a:pt x="708455" y="584200"/>
                </a:lnTo>
                <a:lnTo>
                  <a:pt x="722905" y="584200"/>
                </a:lnTo>
                <a:lnTo>
                  <a:pt x="740936" y="605790"/>
                </a:lnTo>
                <a:lnTo>
                  <a:pt x="765186" y="617220"/>
                </a:lnTo>
                <a:lnTo>
                  <a:pt x="788820" y="629920"/>
                </a:lnTo>
                <a:lnTo>
                  <a:pt x="805003" y="652780"/>
                </a:lnTo>
                <a:close/>
              </a:path>
              <a:path w="4164330" h="754379">
                <a:moveTo>
                  <a:pt x="861355" y="754380"/>
                </a:moveTo>
                <a:lnTo>
                  <a:pt x="813947" y="748030"/>
                </a:lnTo>
                <a:lnTo>
                  <a:pt x="769373" y="731520"/>
                </a:lnTo>
                <a:lnTo>
                  <a:pt x="726732" y="711200"/>
                </a:lnTo>
                <a:lnTo>
                  <a:pt x="643652" y="662940"/>
                </a:lnTo>
                <a:lnTo>
                  <a:pt x="643861" y="660400"/>
                </a:lnTo>
                <a:lnTo>
                  <a:pt x="643791" y="656590"/>
                </a:lnTo>
                <a:lnTo>
                  <a:pt x="643722" y="655320"/>
                </a:lnTo>
                <a:lnTo>
                  <a:pt x="643652" y="652780"/>
                </a:lnTo>
                <a:lnTo>
                  <a:pt x="805003" y="652780"/>
                </a:lnTo>
                <a:lnTo>
                  <a:pt x="814198" y="645160"/>
                </a:lnTo>
                <a:lnTo>
                  <a:pt x="833574" y="650240"/>
                </a:lnTo>
                <a:lnTo>
                  <a:pt x="853113" y="651510"/>
                </a:lnTo>
                <a:lnTo>
                  <a:pt x="1017343" y="651510"/>
                </a:lnTo>
                <a:lnTo>
                  <a:pt x="1011096" y="662940"/>
                </a:lnTo>
                <a:lnTo>
                  <a:pt x="986973" y="693420"/>
                </a:lnTo>
                <a:lnTo>
                  <a:pt x="957521" y="720090"/>
                </a:lnTo>
                <a:lnTo>
                  <a:pt x="923663" y="740410"/>
                </a:lnTo>
                <a:lnTo>
                  <a:pt x="919411" y="744220"/>
                </a:lnTo>
                <a:lnTo>
                  <a:pt x="915689" y="748030"/>
                </a:lnTo>
                <a:lnTo>
                  <a:pt x="912498" y="751840"/>
                </a:lnTo>
                <a:lnTo>
                  <a:pt x="861355" y="754380"/>
                </a:lnTo>
                <a:close/>
              </a:path>
              <a:path w="4164330" h="754379">
                <a:moveTo>
                  <a:pt x="891699" y="651510"/>
                </a:moveTo>
                <a:lnTo>
                  <a:pt x="853113" y="651510"/>
                </a:lnTo>
                <a:lnTo>
                  <a:pt x="872570" y="650240"/>
                </a:lnTo>
                <a:lnTo>
                  <a:pt x="891699" y="651510"/>
                </a:lnTo>
                <a:close/>
              </a:path>
              <a:path w="4164330" h="754379">
                <a:moveTo>
                  <a:pt x="3873236" y="664210"/>
                </a:moveTo>
                <a:lnTo>
                  <a:pt x="3859755" y="662940"/>
                </a:lnTo>
                <a:lnTo>
                  <a:pt x="3833675" y="652780"/>
                </a:lnTo>
                <a:lnTo>
                  <a:pt x="3908718" y="652780"/>
                </a:lnTo>
                <a:lnTo>
                  <a:pt x="3900230" y="654050"/>
                </a:lnTo>
                <a:lnTo>
                  <a:pt x="3889721" y="654050"/>
                </a:lnTo>
                <a:lnTo>
                  <a:pt x="3887313" y="655320"/>
                </a:lnTo>
                <a:lnTo>
                  <a:pt x="3873236" y="664210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33099" y="3540324"/>
            <a:ext cx="4331095" cy="3193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53535" cy="2260600"/>
          </a:xfrm>
          <a:custGeom>
            <a:avLst/>
            <a:gdLst/>
            <a:ahLst/>
            <a:cxnLst/>
            <a:rect l="l" t="t" r="r" b="b"/>
            <a:pathLst>
              <a:path w="4153535" h="2260600">
                <a:moveTo>
                  <a:pt x="575754" y="1440408"/>
                </a:moveTo>
                <a:lnTo>
                  <a:pt x="574827" y="1437614"/>
                </a:lnTo>
                <a:lnTo>
                  <a:pt x="571766" y="1439341"/>
                </a:lnTo>
                <a:lnTo>
                  <a:pt x="568833" y="1442796"/>
                </a:lnTo>
                <a:lnTo>
                  <a:pt x="570699" y="1443863"/>
                </a:lnTo>
                <a:lnTo>
                  <a:pt x="572427" y="1445069"/>
                </a:lnTo>
                <a:lnTo>
                  <a:pt x="574294" y="1446136"/>
                </a:lnTo>
                <a:lnTo>
                  <a:pt x="574967" y="1443329"/>
                </a:lnTo>
                <a:lnTo>
                  <a:pt x="575754" y="1440408"/>
                </a:lnTo>
                <a:close/>
              </a:path>
              <a:path w="4153535" h="2260600">
                <a:moveTo>
                  <a:pt x="3033534" y="1858416"/>
                </a:moveTo>
                <a:lnTo>
                  <a:pt x="3029940" y="1858416"/>
                </a:lnTo>
                <a:lnTo>
                  <a:pt x="3027286" y="1859089"/>
                </a:lnTo>
                <a:lnTo>
                  <a:pt x="3024759" y="1859749"/>
                </a:lnTo>
                <a:lnTo>
                  <a:pt x="3025686" y="1861083"/>
                </a:lnTo>
                <a:lnTo>
                  <a:pt x="3027553" y="1864017"/>
                </a:lnTo>
                <a:lnTo>
                  <a:pt x="3032074" y="1860816"/>
                </a:lnTo>
                <a:lnTo>
                  <a:pt x="3033534" y="1858416"/>
                </a:lnTo>
                <a:close/>
              </a:path>
              <a:path w="4153535" h="2260600">
                <a:moveTo>
                  <a:pt x="4152938" y="457200"/>
                </a:moveTo>
                <a:lnTo>
                  <a:pt x="4150779" y="431800"/>
                </a:lnTo>
                <a:lnTo>
                  <a:pt x="4147972" y="419100"/>
                </a:lnTo>
                <a:lnTo>
                  <a:pt x="4145419" y="406400"/>
                </a:lnTo>
                <a:lnTo>
                  <a:pt x="4141546" y="368300"/>
                </a:lnTo>
                <a:lnTo>
                  <a:pt x="4136212" y="342900"/>
                </a:lnTo>
                <a:lnTo>
                  <a:pt x="4129049" y="317500"/>
                </a:lnTo>
                <a:lnTo>
                  <a:pt x="4121048" y="292100"/>
                </a:lnTo>
                <a:lnTo>
                  <a:pt x="4118914" y="266700"/>
                </a:lnTo>
                <a:lnTo>
                  <a:pt x="4112666" y="266700"/>
                </a:lnTo>
                <a:lnTo>
                  <a:pt x="4111993" y="254000"/>
                </a:lnTo>
                <a:lnTo>
                  <a:pt x="4109097" y="241300"/>
                </a:lnTo>
                <a:lnTo>
                  <a:pt x="4104157" y="215900"/>
                </a:lnTo>
                <a:lnTo>
                  <a:pt x="4097451" y="203200"/>
                </a:lnTo>
                <a:lnTo>
                  <a:pt x="4089235" y="177800"/>
                </a:lnTo>
                <a:lnTo>
                  <a:pt x="4082173" y="166344"/>
                </a:lnTo>
                <a:lnTo>
                  <a:pt x="4082173" y="241300"/>
                </a:lnTo>
                <a:lnTo>
                  <a:pt x="4077512" y="254000"/>
                </a:lnTo>
                <a:lnTo>
                  <a:pt x="4077652" y="241300"/>
                </a:lnTo>
                <a:lnTo>
                  <a:pt x="4082173" y="241300"/>
                </a:lnTo>
                <a:lnTo>
                  <a:pt x="4082173" y="166344"/>
                </a:lnTo>
                <a:lnTo>
                  <a:pt x="4081411" y="165100"/>
                </a:lnTo>
                <a:lnTo>
                  <a:pt x="4065955" y="139700"/>
                </a:lnTo>
                <a:lnTo>
                  <a:pt x="4058208" y="114300"/>
                </a:lnTo>
                <a:lnTo>
                  <a:pt x="4048226" y="101600"/>
                </a:lnTo>
                <a:lnTo>
                  <a:pt x="4038333" y="76200"/>
                </a:lnTo>
                <a:lnTo>
                  <a:pt x="4028059" y="63500"/>
                </a:lnTo>
                <a:lnTo>
                  <a:pt x="4016946" y="38100"/>
                </a:lnTo>
                <a:lnTo>
                  <a:pt x="4006215" y="25400"/>
                </a:lnTo>
                <a:lnTo>
                  <a:pt x="3994391" y="12700"/>
                </a:lnTo>
                <a:lnTo>
                  <a:pt x="3988587" y="0"/>
                </a:lnTo>
                <a:lnTo>
                  <a:pt x="3861549" y="0"/>
                </a:lnTo>
                <a:lnTo>
                  <a:pt x="3879773" y="12700"/>
                </a:lnTo>
                <a:lnTo>
                  <a:pt x="3898023" y="38100"/>
                </a:lnTo>
                <a:lnTo>
                  <a:pt x="3915372" y="63500"/>
                </a:lnTo>
                <a:lnTo>
                  <a:pt x="3927830" y="76200"/>
                </a:lnTo>
                <a:lnTo>
                  <a:pt x="3939197" y="101600"/>
                </a:lnTo>
                <a:lnTo>
                  <a:pt x="3949966" y="127000"/>
                </a:lnTo>
                <a:lnTo>
                  <a:pt x="3960634" y="139700"/>
                </a:lnTo>
                <a:lnTo>
                  <a:pt x="3978541" y="177800"/>
                </a:lnTo>
                <a:lnTo>
                  <a:pt x="3994861" y="215900"/>
                </a:lnTo>
                <a:lnTo>
                  <a:pt x="4008907" y="254000"/>
                </a:lnTo>
                <a:lnTo>
                  <a:pt x="4020007" y="292100"/>
                </a:lnTo>
                <a:lnTo>
                  <a:pt x="4029976" y="342900"/>
                </a:lnTo>
                <a:lnTo>
                  <a:pt x="4035221" y="355600"/>
                </a:lnTo>
                <a:lnTo>
                  <a:pt x="4041038" y="381000"/>
                </a:lnTo>
                <a:lnTo>
                  <a:pt x="4050284" y="419100"/>
                </a:lnTo>
                <a:lnTo>
                  <a:pt x="4054818" y="457200"/>
                </a:lnTo>
                <a:lnTo>
                  <a:pt x="4056354" y="508000"/>
                </a:lnTo>
                <a:lnTo>
                  <a:pt x="4056392" y="571500"/>
                </a:lnTo>
                <a:lnTo>
                  <a:pt x="4055681" y="584200"/>
                </a:lnTo>
                <a:lnTo>
                  <a:pt x="4054665" y="596900"/>
                </a:lnTo>
                <a:lnTo>
                  <a:pt x="4053548" y="609600"/>
                </a:lnTo>
                <a:lnTo>
                  <a:pt x="4052570" y="622300"/>
                </a:lnTo>
                <a:lnTo>
                  <a:pt x="4051643" y="647700"/>
                </a:lnTo>
                <a:lnTo>
                  <a:pt x="4049941" y="660400"/>
                </a:lnTo>
                <a:lnTo>
                  <a:pt x="4046626" y="673100"/>
                </a:lnTo>
                <a:lnTo>
                  <a:pt x="4037368" y="711200"/>
                </a:lnTo>
                <a:lnTo>
                  <a:pt x="4028490" y="749300"/>
                </a:lnTo>
                <a:lnTo>
                  <a:pt x="4018661" y="774700"/>
                </a:lnTo>
                <a:lnTo>
                  <a:pt x="4006558" y="812800"/>
                </a:lnTo>
                <a:lnTo>
                  <a:pt x="3989844" y="863600"/>
                </a:lnTo>
                <a:lnTo>
                  <a:pt x="3971709" y="901700"/>
                </a:lnTo>
                <a:lnTo>
                  <a:pt x="3952532" y="939800"/>
                </a:lnTo>
                <a:lnTo>
                  <a:pt x="3932669" y="977900"/>
                </a:lnTo>
                <a:lnTo>
                  <a:pt x="3910279" y="1003300"/>
                </a:lnTo>
                <a:lnTo>
                  <a:pt x="3884028" y="1041400"/>
                </a:lnTo>
                <a:lnTo>
                  <a:pt x="3857206" y="1066800"/>
                </a:lnTo>
                <a:lnTo>
                  <a:pt x="3833101" y="1117600"/>
                </a:lnTo>
                <a:lnTo>
                  <a:pt x="3822585" y="1130300"/>
                </a:lnTo>
                <a:lnTo>
                  <a:pt x="3810266" y="1143000"/>
                </a:lnTo>
                <a:lnTo>
                  <a:pt x="3783838" y="1168400"/>
                </a:lnTo>
                <a:lnTo>
                  <a:pt x="3748062" y="1193800"/>
                </a:lnTo>
                <a:lnTo>
                  <a:pt x="3711981" y="1231900"/>
                </a:lnTo>
                <a:lnTo>
                  <a:pt x="3675075" y="1270000"/>
                </a:lnTo>
                <a:lnTo>
                  <a:pt x="3636848" y="1295400"/>
                </a:lnTo>
                <a:lnTo>
                  <a:pt x="3596792" y="1333500"/>
                </a:lnTo>
                <a:lnTo>
                  <a:pt x="3562096" y="1346200"/>
                </a:lnTo>
                <a:lnTo>
                  <a:pt x="3458083" y="1435100"/>
                </a:lnTo>
                <a:lnTo>
                  <a:pt x="3438880" y="1447800"/>
                </a:lnTo>
                <a:lnTo>
                  <a:pt x="3379533" y="1485900"/>
                </a:lnTo>
                <a:lnTo>
                  <a:pt x="3367684" y="1492008"/>
                </a:lnTo>
                <a:lnTo>
                  <a:pt x="3367684" y="1549400"/>
                </a:lnTo>
                <a:lnTo>
                  <a:pt x="3367557" y="1562100"/>
                </a:lnTo>
                <a:lnTo>
                  <a:pt x="3348380" y="1562100"/>
                </a:lnTo>
                <a:lnTo>
                  <a:pt x="3353714" y="1549400"/>
                </a:lnTo>
                <a:lnTo>
                  <a:pt x="3367684" y="1549400"/>
                </a:lnTo>
                <a:lnTo>
                  <a:pt x="3367684" y="1492008"/>
                </a:lnTo>
                <a:lnTo>
                  <a:pt x="3345916" y="1503222"/>
                </a:lnTo>
                <a:lnTo>
                  <a:pt x="3345916" y="1562100"/>
                </a:lnTo>
                <a:lnTo>
                  <a:pt x="3320758" y="1587500"/>
                </a:lnTo>
                <a:lnTo>
                  <a:pt x="3303651" y="1587500"/>
                </a:lnTo>
                <a:lnTo>
                  <a:pt x="3312960" y="1574800"/>
                </a:lnTo>
                <a:lnTo>
                  <a:pt x="3321812" y="1574800"/>
                </a:lnTo>
                <a:lnTo>
                  <a:pt x="3330333" y="1562100"/>
                </a:lnTo>
                <a:lnTo>
                  <a:pt x="3345916" y="1562100"/>
                </a:lnTo>
                <a:lnTo>
                  <a:pt x="3345916" y="1503222"/>
                </a:lnTo>
                <a:lnTo>
                  <a:pt x="3330232" y="1511300"/>
                </a:lnTo>
                <a:lnTo>
                  <a:pt x="3323488" y="1518246"/>
                </a:lnTo>
                <a:lnTo>
                  <a:pt x="3323488" y="1549400"/>
                </a:lnTo>
                <a:lnTo>
                  <a:pt x="3322955" y="1562100"/>
                </a:lnTo>
                <a:lnTo>
                  <a:pt x="3320821" y="1549400"/>
                </a:lnTo>
                <a:lnTo>
                  <a:pt x="3323488" y="1549400"/>
                </a:lnTo>
                <a:lnTo>
                  <a:pt x="3323488" y="1518246"/>
                </a:lnTo>
                <a:lnTo>
                  <a:pt x="3305530" y="1536700"/>
                </a:lnTo>
                <a:lnTo>
                  <a:pt x="3280626" y="1549400"/>
                </a:lnTo>
                <a:lnTo>
                  <a:pt x="3210776" y="1587500"/>
                </a:lnTo>
                <a:lnTo>
                  <a:pt x="3187039" y="1600200"/>
                </a:lnTo>
                <a:lnTo>
                  <a:pt x="3088068" y="1638300"/>
                </a:lnTo>
                <a:lnTo>
                  <a:pt x="3031909" y="1676400"/>
                </a:lnTo>
                <a:lnTo>
                  <a:pt x="2962579" y="1714500"/>
                </a:lnTo>
                <a:lnTo>
                  <a:pt x="2946743" y="1714500"/>
                </a:lnTo>
                <a:lnTo>
                  <a:pt x="2832379" y="1765300"/>
                </a:lnTo>
                <a:lnTo>
                  <a:pt x="2812694" y="1765300"/>
                </a:lnTo>
                <a:lnTo>
                  <a:pt x="2806154" y="1778000"/>
                </a:lnTo>
                <a:lnTo>
                  <a:pt x="2783471" y="1778000"/>
                </a:lnTo>
                <a:lnTo>
                  <a:pt x="2715095" y="1816100"/>
                </a:lnTo>
                <a:lnTo>
                  <a:pt x="2696553" y="1816100"/>
                </a:lnTo>
                <a:lnTo>
                  <a:pt x="2677757" y="1828800"/>
                </a:lnTo>
                <a:lnTo>
                  <a:pt x="2640012" y="1828800"/>
                </a:lnTo>
                <a:lnTo>
                  <a:pt x="2621686" y="1841500"/>
                </a:lnTo>
                <a:lnTo>
                  <a:pt x="2603423" y="1841500"/>
                </a:lnTo>
                <a:lnTo>
                  <a:pt x="2585186" y="1854200"/>
                </a:lnTo>
                <a:lnTo>
                  <a:pt x="2566936" y="1854200"/>
                </a:lnTo>
                <a:lnTo>
                  <a:pt x="2510040" y="1879600"/>
                </a:lnTo>
                <a:lnTo>
                  <a:pt x="2481503" y="1879600"/>
                </a:lnTo>
                <a:lnTo>
                  <a:pt x="2452840" y="1892300"/>
                </a:lnTo>
                <a:lnTo>
                  <a:pt x="2423490" y="1905000"/>
                </a:lnTo>
                <a:lnTo>
                  <a:pt x="2394000" y="1905000"/>
                </a:lnTo>
                <a:lnTo>
                  <a:pt x="2334755" y="1943100"/>
                </a:lnTo>
                <a:lnTo>
                  <a:pt x="2302065" y="1943100"/>
                </a:lnTo>
                <a:lnTo>
                  <a:pt x="2269312" y="1955800"/>
                </a:lnTo>
                <a:lnTo>
                  <a:pt x="2236533" y="1955800"/>
                </a:lnTo>
                <a:lnTo>
                  <a:pt x="2203767" y="1968500"/>
                </a:lnTo>
                <a:lnTo>
                  <a:pt x="2156396" y="1981200"/>
                </a:lnTo>
                <a:lnTo>
                  <a:pt x="2132660" y="1981200"/>
                </a:lnTo>
                <a:lnTo>
                  <a:pt x="2108847" y="1993900"/>
                </a:lnTo>
                <a:lnTo>
                  <a:pt x="2068156" y="1993900"/>
                </a:lnTo>
                <a:lnTo>
                  <a:pt x="2047760" y="2006600"/>
                </a:lnTo>
                <a:lnTo>
                  <a:pt x="2027364" y="2006600"/>
                </a:lnTo>
                <a:lnTo>
                  <a:pt x="1962137" y="2019300"/>
                </a:lnTo>
                <a:lnTo>
                  <a:pt x="1921332" y="2019300"/>
                </a:lnTo>
                <a:lnTo>
                  <a:pt x="1900961" y="2032000"/>
                </a:lnTo>
                <a:lnTo>
                  <a:pt x="1861464" y="2032000"/>
                </a:lnTo>
                <a:lnTo>
                  <a:pt x="1842376" y="2044700"/>
                </a:lnTo>
                <a:lnTo>
                  <a:pt x="1757807" y="2044700"/>
                </a:lnTo>
                <a:lnTo>
                  <a:pt x="1734680" y="2057400"/>
                </a:lnTo>
                <a:lnTo>
                  <a:pt x="1690052" y="2057400"/>
                </a:lnTo>
                <a:lnTo>
                  <a:pt x="1654352" y="2064423"/>
                </a:lnTo>
                <a:lnTo>
                  <a:pt x="1654352" y="2108200"/>
                </a:lnTo>
                <a:lnTo>
                  <a:pt x="1654352" y="2120900"/>
                </a:lnTo>
                <a:lnTo>
                  <a:pt x="1653413" y="2120900"/>
                </a:lnTo>
                <a:lnTo>
                  <a:pt x="1652892" y="2133600"/>
                </a:lnTo>
                <a:lnTo>
                  <a:pt x="1651685" y="2120900"/>
                </a:lnTo>
                <a:lnTo>
                  <a:pt x="1649158" y="2120900"/>
                </a:lnTo>
                <a:lnTo>
                  <a:pt x="1649158" y="2108200"/>
                </a:lnTo>
                <a:lnTo>
                  <a:pt x="1654352" y="2108200"/>
                </a:lnTo>
                <a:lnTo>
                  <a:pt x="1654352" y="2064423"/>
                </a:lnTo>
                <a:lnTo>
                  <a:pt x="1625460" y="2070100"/>
                </a:lnTo>
                <a:lnTo>
                  <a:pt x="1570596" y="2070100"/>
                </a:lnTo>
                <a:lnTo>
                  <a:pt x="1552244" y="2082800"/>
                </a:lnTo>
                <a:lnTo>
                  <a:pt x="1497482" y="2082800"/>
                </a:lnTo>
                <a:lnTo>
                  <a:pt x="1469732" y="2095500"/>
                </a:lnTo>
                <a:lnTo>
                  <a:pt x="1362049" y="2095500"/>
                </a:lnTo>
                <a:lnTo>
                  <a:pt x="1335379" y="2108200"/>
                </a:lnTo>
                <a:lnTo>
                  <a:pt x="1235938" y="2108200"/>
                </a:lnTo>
                <a:lnTo>
                  <a:pt x="1202778" y="2120900"/>
                </a:lnTo>
                <a:lnTo>
                  <a:pt x="1026198" y="2120900"/>
                </a:lnTo>
                <a:lnTo>
                  <a:pt x="1007300" y="2125345"/>
                </a:lnTo>
                <a:lnTo>
                  <a:pt x="1007706" y="2124621"/>
                </a:lnTo>
                <a:lnTo>
                  <a:pt x="1007668" y="2117775"/>
                </a:lnTo>
                <a:lnTo>
                  <a:pt x="1004557" y="2110295"/>
                </a:lnTo>
                <a:lnTo>
                  <a:pt x="1003223" y="2108162"/>
                </a:lnTo>
                <a:lnTo>
                  <a:pt x="1001229" y="2106701"/>
                </a:lnTo>
                <a:lnTo>
                  <a:pt x="999502" y="2104974"/>
                </a:lnTo>
                <a:lnTo>
                  <a:pt x="998042" y="2107501"/>
                </a:lnTo>
                <a:lnTo>
                  <a:pt x="995108" y="2110028"/>
                </a:lnTo>
                <a:lnTo>
                  <a:pt x="995502" y="2118957"/>
                </a:lnTo>
                <a:lnTo>
                  <a:pt x="997102" y="2125472"/>
                </a:lnTo>
                <a:lnTo>
                  <a:pt x="997648" y="2127618"/>
                </a:lnTo>
                <a:lnTo>
                  <a:pt x="972210" y="2133600"/>
                </a:lnTo>
                <a:lnTo>
                  <a:pt x="804608" y="2133600"/>
                </a:lnTo>
                <a:lnTo>
                  <a:pt x="772401" y="2146300"/>
                </a:lnTo>
                <a:lnTo>
                  <a:pt x="120967" y="2146300"/>
                </a:lnTo>
                <a:lnTo>
                  <a:pt x="110883" y="2133600"/>
                </a:lnTo>
                <a:lnTo>
                  <a:pt x="0" y="2133600"/>
                </a:lnTo>
                <a:lnTo>
                  <a:pt x="0" y="2235200"/>
                </a:lnTo>
                <a:lnTo>
                  <a:pt x="5181" y="2247900"/>
                </a:lnTo>
                <a:lnTo>
                  <a:pt x="341591" y="2247900"/>
                </a:lnTo>
                <a:lnTo>
                  <a:pt x="355549" y="2260600"/>
                </a:lnTo>
                <a:lnTo>
                  <a:pt x="383362" y="2260600"/>
                </a:lnTo>
                <a:lnTo>
                  <a:pt x="397243" y="2247900"/>
                </a:lnTo>
                <a:lnTo>
                  <a:pt x="817816" y="2247900"/>
                </a:lnTo>
                <a:lnTo>
                  <a:pt x="831900" y="2235200"/>
                </a:lnTo>
                <a:lnTo>
                  <a:pt x="870572" y="2235200"/>
                </a:lnTo>
                <a:lnTo>
                  <a:pt x="874737" y="2222500"/>
                </a:lnTo>
                <a:lnTo>
                  <a:pt x="879424" y="2235200"/>
                </a:lnTo>
                <a:lnTo>
                  <a:pt x="998207" y="2235200"/>
                </a:lnTo>
                <a:lnTo>
                  <a:pt x="1063447" y="2222500"/>
                </a:lnTo>
                <a:lnTo>
                  <a:pt x="1151737" y="2222500"/>
                </a:lnTo>
                <a:lnTo>
                  <a:pt x="1278140" y="2197100"/>
                </a:lnTo>
                <a:lnTo>
                  <a:pt x="1360805" y="2197100"/>
                </a:lnTo>
                <a:lnTo>
                  <a:pt x="1385544" y="2184400"/>
                </a:lnTo>
                <a:lnTo>
                  <a:pt x="1459725" y="2184400"/>
                </a:lnTo>
                <a:lnTo>
                  <a:pt x="1475117" y="2171700"/>
                </a:lnTo>
                <a:lnTo>
                  <a:pt x="1546047" y="2171700"/>
                </a:lnTo>
                <a:lnTo>
                  <a:pt x="1595589" y="2159000"/>
                </a:lnTo>
                <a:lnTo>
                  <a:pt x="1641017" y="2159000"/>
                </a:lnTo>
                <a:lnTo>
                  <a:pt x="1682330" y="2146300"/>
                </a:lnTo>
                <a:lnTo>
                  <a:pt x="1747735" y="2146300"/>
                </a:lnTo>
                <a:lnTo>
                  <a:pt x="1770113" y="2133600"/>
                </a:lnTo>
                <a:lnTo>
                  <a:pt x="1821408" y="2133600"/>
                </a:lnTo>
                <a:lnTo>
                  <a:pt x="1850301" y="2120900"/>
                </a:lnTo>
                <a:lnTo>
                  <a:pt x="1907959" y="2120900"/>
                </a:lnTo>
                <a:lnTo>
                  <a:pt x="1985835" y="2095500"/>
                </a:lnTo>
                <a:lnTo>
                  <a:pt x="2024545" y="2095500"/>
                </a:lnTo>
                <a:lnTo>
                  <a:pt x="2062911" y="2082800"/>
                </a:lnTo>
                <a:lnTo>
                  <a:pt x="2092388" y="2082800"/>
                </a:lnTo>
                <a:lnTo>
                  <a:pt x="2122170" y="2070100"/>
                </a:lnTo>
                <a:lnTo>
                  <a:pt x="2151481" y="2070100"/>
                </a:lnTo>
                <a:lnTo>
                  <a:pt x="2179536" y="2057400"/>
                </a:lnTo>
                <a:lnTo>
                  <a:pt x="2219744" y="2057400"/>
                </a:lnTo>
                <a:lnTo>
                  <a:pt x="2250490" y="2044700"/>
                </a:lnTo>
                <a:lnTo>
                  <a:pt x="2251684" y="2044700"/>
                </a:lnTo>
                <a:lnTo>
                  <a:pt x="2295614" y="2032000"/>
                </a:lnTo>
                <a:lnTo>
                  <a:pt x="2318855" y="2032000"/>
                </a:lnTo>
                <a:lnTo>
                  <a:pt x="2327452" y="2019300"/>
                </a:lnTo>
                <a:lnTo>
                  <a:pt x="2359939" y="2019300"/>
                </a:lnTo>
                <a:lnTo>
                  <a:pt x="2375141" y="2006600"/>
                </a:lnTo>
                <a:lnTo>
                  <a:pt x="2415781" y="2006600"/>
                </a:lnTo>
                <a:lnTo>
                  <a:pt x="2425890" y="1993900"/>
                </a:lnTo>
                <a:lnTo>
                  <a:pt x="2467889" y="1993900"/>
                </a:lnTo>
                <a:lnTo>
                  <a:pt x="2477706" y="1981200"/>
                </a:lnTo>
                <a:lnTo>
                  <a:pt x="2505760" y="1981200"/>
                </a:lnTo>
                <a:lnTo>
                  <a:pt x="2514866" y="1968500"/>
                </a:lnTo>
                <a:lnTo>
                  <a:pt x="2557691" y="1968500"/>
                </a:lnTo>
                <a:lnTo>
                  <a:pt x="2574480" y="1955800"/>
                </a:lnTo>
                <a:lnTo>
                  <a:pt x="2606738" y="1955800"/>
                </a:lnTo>
                <a:lnTo>
                  <a:pt x="2622194" y="1943100"/>
                </a:lnTo>
                <a:lnTo>
                  <a:pt x="2637472" y="1943100"/>
                </a:lnTo>
                <a:lnTo>
                  <a:pt x="2652661" y="1917700"/>
                </a:lnTo>
                <a:lnTo>
                  <a:pt x="2763050" y="1879600"/>
                </a:lnTo>
                <a:lnTo>
                  <a:pt x="2796044" y="1866900"/>
                </a:lnTo>
                <a:lnTo>
                  <a:pt x="2798965" y="1854200"/>
                </a:lnTo>
                <a:lnTo>
                  <a:pt x="2830550" y="1854200"/>
                </a:lnTo>
                <a:lnTo>
                  <a:pt x="2852204" y="1841500"/>
                </a:lnTo>
                <a:lnTo>
                  <a:pt x="2873641" y="1841500"/>
                </a:lnTo>
                <a:lnTo>
                  <a:pt x="2894558" y="1828800"/>
                </a:lnTo>
                <a:lnTo>
                  <a:pt x="2934551" y="1816100"/>
                </a:lnTo>
                <a:lnTo>
                  <a:pt x="2974263" y="1790700"/>
                </a:lnTo>
                <a:lnTo>
                  <a:pt x="3014027" y="1778000"/>
                </a:lnTo>
                <a:lnTo>
                  <a:pt x="3054172" y="1752600"/>
                </a:lnTo>
                <a:lnTo>
                  <a:pt x="3083420" y="1739900"/>
                </a:lnTo>
                <a:lnTo>
                  <a:pt x="3140367" y="1714500"/>
                </a:lnTo>
                <a:lnTo>
                  <a:pt x="3170656" y="1701800"/>
                </a:lnTo>
                <a:lnTo>
                  <a:pt x="3178162" y="1689100"/>
                </a:lnTo>
                <a:lnTo>
                  <a:pt x="3189147" y="1689100"/>
                </a:lnTo>
                <a:lnTo>
                  <a:pt x="3201606" y="1676400"/>
                </a:lnTo>
                <a:lnTo>
                  <a:pt x="3229267" y="1676400"/>
                </a:lnTo>
                <a:lnTo>
                  <a:pt x="3275431" y="1625600"/>
                </a:lnTo>
                <a:lnTo>
                  <a:pt x="3335782" y="1600200"/>
                </a:lnTo>
                <a:lnTo>
                  <a:pt x="3350628" y="1587500"/>
                </a:lnTo>
                <a:lnTo>
                  <a:pt x="3365462" y="1574800"/>
                </a:lnTo>
                <a:lnTo>
                  <a:pt x="3394443" y="1562100"/>
                </a:lnTo>
                <a:lnTo>
                  <a:pt x="3413582" y="1549400"/>
                </a:lnTo>
                <a:lnTo>
                  <a:pt x="3510051" y="1485900"/>
                </a:lnTo>
                <a:lnTo>
                  <a:pt x="3547808" y="1460500"/>
                </a:lnTo>
                <a:lnTo>
                  <a:pt x="3554730" y="1460500"/>
                </a:lnTo>
                <a:lnTo>
                  <a:pt x="3561486" y="1447800"/>
                </a:lnTo>
                <a:lnTo>
                  <a:pt x="3568585" y="1447800"/>
                </a:lnTo>
                <a:lnTo>
                  <a:pt x="3576561" y="1435100"/>
                </a:lnTo>
                <a:lnTo>
                  <a:pt x="3598849" y="1422400"/>
                </a:lnTo>
                <a:lnTo>
                  <a:pt x="3620173" y="1409700"/>
                </a:lnTo>
                <a:lnTo>
                  <a:pt x="3640836" y="1397000"/>
                </a:lnTo>
                <a:lnTo>
                  <a:pt x="3661092" y="1358900"/>
                </a:lnTo>
                <a:lnTo>
                  <a:pt x="3688105" y="1346200"/>
                </a:lnTo>
                <a:lnTo>
                  <a:pt x="3714712" y="1320800"/>
                </a:lnTo>
                <a:lnTo>
                  <a:pt x="3767328" y="1270000"/>
                </a:lnTo>
                <a:lnTo>
                  <a:pt x="3773055" y="1257300"/>
                </a:lnTo>
                <a:lnTo>
                  <a:pt x="3775583" y="1257300"/>
                </a:lnTo>
                <a:lnTo>
                  <a:pt x="3781310" y="1244600"/>
                </a:lnTo>
                <a:lnTo>
                  <a:pt x="3819931" y="1219200"/>
                </a:lnTo>
                <a:lnTo>
                  <a:pt x="3839286" y="1193800"/>
                </a:lnTo>
                <a:lnTo>
                  <a:pt x="3858260" y="1181100"/>
                </a:lnTo>
                <a:lnTo>
                  <a:pt x="3867975" y="1168400"/>
                </a:lnTo>
                <a:lnTo>
                  <a:pt x="3877183" y="1155700"/>
                </a:lnTo>
                <a:lnTo>
                  <a:pt x="3885603" y="1155700"/>
                </a:lnTo>
                <a:lnTo>
                  <a:pt x="3904996" y="1117600"/>
                </a:lnTo>
                <a:lnTo>
                  <a:pt x="3918432" y="1092200"/>
                </a:lnTo>
                <a:lnTo>
                  <a:pt x="3932771" y="1079500"/>
                </a:lnTo>
                <a:lnTo>
                  <a:pt x="3947452" y="1066800"/>
                </a:lnTo>
                <a:lnTo>
                  <a:pt x="3972674" y="1028700"/>
                </a:lnTo>
                <a:lnTo>
                  <a:pt x="3995432" y="1003300"/>
                </a:lnTo>
                <a:lnTo>
                  <a:pt x="4016362" y="965200"/>
                </a:lnTo>
                <a:lnTo>
                  <a:pt x="4036110" y="939800"/>
                </a:lnTo>
                <a:lnTo>
                  <a:pt x="4048404" y="914400"/>
                </a:lnTo>
                <a:lnTo>
                  <a:pt x="4060444" y="901700"/>
                </a:lnTo>
                <a:lnTo>
                  <a:pt x="4071531" y="876300"/>
                </a:lnTo>
                <a:lnTo>
                  <a:pt x="4080980" y="850900"/>
                </a:lnTo>
                <a:lnTo>
                  <a:pt x="4093705" y="812800"/>
                </a:lnTo>
                <a:lnTo>
                  <a:pt x="4105325" y="774700"/>
                </a:lnTo>
                <a:lnTo>
                  <a:pt x="4116413" y="736600"/>
                </a:lnTo>
                <a:lnTo>
                  <a:pt x="4127576" y="698500"/>
                </a:lnTo>
                <a:lnTo>
                  <a:pt x="4132542" y="685800"/>
                </a:lnTo>
                <a:lnTo>
                  <a:pt x="4136390" y="673100"/>
                </a:lnTo>
                <a:lnTo>
                  <a:pt x="4137495" y="647700"/>
                </a:lnTo>
                <a:lnTo>
                  <a:pt x="4134231" y="635000"/>
                </a:lnTo>
                <a:lnTo>
                  <a:pt x="4133824" y="635000"/>
                </a:lnTo>
                <a:lnTo>
                  <a:pt x="4135564" y="622300"/>
                </a:lnTo>
                <a:lnTo>
                  <a:pt x="4149445" y="571500"/>
                </a:lnTo>
                <a:lnTo>
                  <a:pt x="4150182" y="533400"/>
                </a:lnTo>
                <a:lnTo>
                  <a:pt x="4150207" y="482600"/>
                </a:lnTo>
                <a:lnTo>
                  <a:pt x="4150880" y="469900"/>
                </a:lnTo>
                <a:lnTo>
                  <a:pt x="4152036" y="469900"/>
                </a:lnTo>
                <a:lnTo>
                  <a:pt x="4152938" y="457200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403796" y="2874995"/>
            <a:ext cx="6884670" cy="7404734"/>
            <a:chOff x="11403796" y="2874995"/>
            <a:chExt cx="6884670" cy="740473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553784" y="7548783"/>
              <a:ext cx="2734214" cy="2730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3796" y="2874995"/>
              <a:ext cx="6610349" cy="46958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438" rIns="0" bIns="0" rtlCol="0">
            <a:spAutoFit/>
          </a:bodyPr>
          <a:lstStyle/>
          <a:p>
            <a:pPr marL="5349875">
              <a:lnSpc>
                <a:spcPct val="100000"/>
              </a:lnSpc>
              <a:spcBef>
                <a:spcPts val="100"/>
              </a:spcBef>
            </a:pPr>
            <a:r>
              <a:rPr sz="9000" spc="405" dirty="0"/>
              <a:t>Introduction</a:t>
            </a:r>
            <a:endParaRPr sz="9000"/>
          </a:p>
        </p:txBody>
      </p:sp>
      <p:sp>
        <p:nvSpPr>
          <p:cNvPr id="7" name="object 7"/>
          <p:cNvSpPr txBox="1"/>
          <p:nvPr/>
        </p:nvSpPr>
        <p:spPr>
          <a:xfrm>
            <a:off x="358268" y="2632811"/>
            <a:ext cx="10523855" cy="428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000"/>
              </a:lnSpc>
              <a:spcBef>
                <a:spcPts val="100"/>
              </a:spcBef>
            </a:pP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This</a:t>
            </a:r>
            <a:r>
              <a:rPr sz="3450" spc="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project</a:t>
            </a:r>
            <a:r>
              <a:rPr sz="3450" spc="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leverages</a:t>
            </a:r>
            <a:r>
              <a:rPr sz="3450" spc="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Machine</a:t>
            </a:r>
            <a:r>
              <a:rPr sz="3450" spc="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Learning,</a:t>
            </a:r>
            <a:r>
              <a:rPr sz="3450" spc="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Deep</a:t>
            </a:r>
            <a:r>
              <a:rPr sz="3450" spc="3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Learning</a:t>
            </a:r>
            <a:r>
              <a:rPr sz="3450" spc="3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spc="5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3450" spc="3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support</a:t>
            </a:r>
            <a:r>
              <a:rPr sz="3450" spc="3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farmers</a:t>
            </a:r>
            <a:r>
              <a:rPr sz="3450" spc="3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with</a:t>
            </a:r>
            <a:r>
              <a:rPr sz="3450" spc="3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50" spc="3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smart, </a:t>
            </a:r>
            <a:r>
              <a:rPr sz="3450" spc="-1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web-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based</a:t>
            </a:r>
            <a:r>
              <a:rPr sz="3450" spc="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platform</a:t>
            </a:r>
            <a:r>
              <a:rPr sz="3450" spc="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offering</a:t>
            </a:r>
            <a:r>
              <a:rPr sz="3450" spc="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three</a:t>
            </a:r>
            <a:r>
              <a:rPr sz="3450" spc="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core</a:t>
            </a:r>
            <a:r>
              <a:rPr sz="3450" spc="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features: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Crop</a:t>
            </a:r>
            <a:r>
              <a:rPr sz="3450" spc="7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Recommendation</a:t>
            </a:r>
            <a:r>
              <a:rPr sz="3450" spc="7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based</a:t>
            </a:r>
            <a:r>
              <a:rPr sz="3450" spc="7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3450" spc="7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soil</a:t>
            </a:r>
            <a:r>
              <a:rPr sz="3450" spc="7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345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environmental</a:t>
            </a:r>
            <a:r>
              <a:rPr sz="3450" spc="4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 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conditions,</a:t>
            </a:r>
            <a:r>
              <a:rPr sz="3450" spc="4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  </a:t>
            </a:r>
            <a:r>
              <a:rPr sz="3450" spc="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Plant</a:t>
            </a:r>
            <a:r>
              <a:rPr sz="3450" spc="4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   </a:t>
            </a: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Disease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Detection</a:t>
            </a:r>
            <a:r>
              <a:rPr sz="3450" spc="-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through</a:t>
            </a:r>
            <a:r>
              <a:rPr sz="3450" spc="-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leaf</a:t>
            </a:r>
            <a:r>
              <a:rPr sz="3450" spc="-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spc="-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image</a:t>
            </a:r>
            <a:r>
              <a:rPr sz="3450" spc="-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analysis,</a:t>
            </a:r>
            <a:r>
              <a:rPr sz="3450" spc="-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450" spc="-5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spc="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Water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Requirement</a:t>
            </a:r>
            <a:r>
              <a:rPr sz="3450" spc="-1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Prediction</a:t>
            </a:r>
            <a:r>
              <a:rPr sz="3450" spc="-1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spc="-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using</a:t>
            </a:r>
            <a:r>
              <a:rPr sz="3450" spc="-1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spc="-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key</a:t>
            </a:r>
            <a:r>
              <a:rPr sz="3450" spc="-1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climate</a:t>
            </a:r>
            <a:r>
              <a:rPr sz="3450" spc="-1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450" spc="-1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5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soil</a:t>
            </a:r>
            <a:endParaRPr sz="34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268" y="6893271"/>
            <a:ext cx="5368290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  <a:tabLst>
                <a:tab pos="2159000" algn="l"/>
                <a:tab pos="3464560" algn="l"/>
                <a:tab pos="3919220" algn="l"/>
              </a:tabLst>
            </a:pP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factors.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345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platform </a:t>
            </a:r>
            <a:r>
              <a:rPr sz="3450" spc="-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decision-</a:t>
            </a: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making,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boosts</a:t>
            </a:r>
            <a:endParaRPr sz="34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8536" y="6893271"/>
            <a:ext cx="275399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2555">
              <a:lnSpc>
                <a:spcPct val="116000"/>
              </a:lnSpc>
              <a:spcBef>
                <a:spcPts val="100"/>
              </a:spcBef>
            </a:pP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empowers productivity, sustainable</a:t>
            </a:r>
            <a:endParaRPr sz="34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594" y="6893271"/>
            <a:ext cx="196596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" marR="5080" indent="-248285" algn="just">
              <a:lnSpc>
                <a:spcPct val="116000"/>
              </a:lnSpc>
              <a:spcBef>
                <a:spcPts val="100"/>
              </a:spcBef>
            </a:pP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informed reduces farming</a:t>
            </a:r>
            <a:endParaRPr sz="34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268" y="8110545"/>
            <a:ext cx="5300345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  <a:tabLst>
                <a:tab pos="1847850" algn="l"/>
                <a:tab pos="3235960" algn="l"/>
              </a:tabLst>
            </a:pP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costs,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345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4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34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promotes practices.</a:t>
            </a:r>
            <a:endParaRPr sz="345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5589" rIns="0" bIns="0" rtlCol="0">
            <a:spAutoFit/>
          </a:bodyPr>
          <a:lstStyle/>
          <a:p>
            <a:pPr marL="1990090">
              <a:lnSpc>
                <a:spcPct val="100000"/>
              </a:lnSpc>
              <a:spcBef>
                <a:spcPts val="130"/>
              </a:spcBef>
            </a:pPr>
            <a:r>
              <a:rPr sz="8000" spc="655" dirty="0"/>
              <a:t>Project</a:t>
            </a:r>
            <a:r>
              <a:rPr sz="8000" spc="10" dirty="0"/>
              <a:t> </a:t>
            </a:r>
            <a:r>
              <a:rPr sz="8000" spc="260" dirty="0"/>
              <a:t>ModuLes</a:t>
            </a:r>
            <a:r>
              <a:rPr sz="8000" spc="15" dirty="0"/>
              <a:t> </a:t>
            </a:r>
            <a:r>
              <a:rPr sz="8000" spc="720" dirty="0"/>
              <a:t>Overview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0" y="5418"/>
            <a:ext cx="2324100" cy="2654300"/>
          </a:xfrm>
          <a:custGeom>
            <a:avLst/>
            <a:gdLst/>
            <a:ahLst/>
            <a:cxnLst/>
            <a:rect l="l" t="t" r="r" b="b"/>
            <a:pathLst>
              <a:path w="2324100" h="2654300">
                <a:moveTo>
                  <a:pt x="346222" y="1638300"/>
                </a:moveTo>
                <a:lnTo>
                  <a:pt x="332892" y="1638300"/>
                </a:lnTo>
                <a:lnTo>
                  <a:pt x="283350" y="1625600"/>
                </a:lnTo>
                <a:lnTo>
                  <a:pt x="236095" y="1600200"/>
                </a:lnTo>
                <a:lnTo>
                  <a:pt x="191344" y="1574800"/>
                </a:lnTo>
                <a:lnTo>
                  <a:pt x="149316" y="1549400"/>
                </a:lnTo>
                <a:lnTo>
                  <a:pt x="110229" y="1524000"/>
                </a:lnTo>
                <a:lnTo>
                  <a:pt x="74301" y="1485900"/>
                </a:lnTo>
                <a:lnTo>
                  <a:pt x="41750" y="1447800"/>
                </a:lnTo>
                <a:lnTo>
                  <a:pt x="12795" y="1397000"/>
                </a:lnTo>
                <a:lnTo>
                  <a:pt x="0" y="1384300"/>
                </a:lnTo>
                <a:lnTo>
                  <a:pt x="0" y="622300"/>
                </a:lnTo>
                <a:lnTo>
                  <a:pt x="18886" y="596900"/>
                </a:lnTo>
                <a:lnTo>
                  <a:pt x="38906" y="546100"/>
                </a:lnTo>
                <a:lnTo>
                  <a:pt x="60961" y="508000"/>
                </a:lnTo>
                <a:lnTo>
                  <a:pt x="84762" y="457200"/>
                </a:lnTo>
                <a:lnTo>
                  <a:pt x="110272" y="419100"/>
                </a:lnTo>
                <a:lnTo>
                  <a:pt x="137455" y="368300"/>
                </a:lnTo>
                <a:lnTo>
                  <a:pt x="166275" y="342900"/>
                </a:lnTo>
                <a:lnTo>
                  <a:pt x="196695" y="304800"/>
                </a:lnTo>
                <a:lnTo>
                  <a:pt x="228679" y="254000"/>
                </a:lnTo>
                <a:lnTo>
                  <a:pt x="262190" y="215900"/>
                </a:lnTo>
                <a:lnTo>
                  <a:pt x="297192" y="177800"/>
                </a:lnTo>
                <a:lnTo>
                  <a:pt x="333648" y="152400"/>
                </a:lnTo>
                <a:lnTo>
                  <a:pt x="371522" y="114300"/>
                </a:lnTo>
                <a:lnTo>
                  <a:pt x="410777" y="101600"/>
                </a:lnTo>
                <a:lnTo>
                  <a:pt x="451377" y="63500"/>
                </a:lnTo>
                <a:lnTo>
                  <a:pt x="493286" y="25400"/>
                </a:lnTo>
                <a:lnTo>
                  <a:pt x="580883" y="0"/>
                </a:lnTo>
                <a:lnTo>
                  <a:pt x="627791" y="0"/>
                </a:lnTo>
                <a:lnTo>
                  <a:pt x="639660" y="12700"/>
                </a:lnTo>
                <a:lnTo>
                  <a:pt x="645081" y="25400"/>
                </a:lnTo>
                <a:lnTo>
                  <a:pt x="644022" y="50800"/>
                </a:lnTo>
                <a:lnTo>
                  <a:pt x="636933" y="50800"/>
                </a:lnTo>
                <a:lnTo>
                  <a:pt x="624271" y="63500"/>
                </a:lnTo>
                <a:lnTo>
                  <a:pt x="584258" y="76200"/>
                </a:lnTo>
                <a:lnTo>
                  <a:pt x="545192" y="114300"/>
                </a:lnTo>
                <a:lnTo>
                  <a:pt x="507133" y="127000"/>
                </a:lnTo>
                <a:lnTo>
                  <a:pt x="470141" y="152400"/>
                </a:lnTo>
                <a:lnTo>
                  <a:pt x="463827" y="165100"/>
                </a:lnTo>
                <a:lnTo>
                  <a:pt x="445162" y="165100"/>
                </a:lnTo>
                <a:lnTo>
                  <a:pt x="442056" y="177800"/>
                </a:lnTo>
                <a:lnTo>
                  <a:pt x="421859" y="177800"/>
                </a:lnTo>
                <a:lnTo>
                  <a:pt x="413636" y="203200"/>
                </a:lnTo>
                <a:lnTo>
                  <a:pt x="405480" y="203200"/>
                </a:lnTo>
                <a:lnTo>
                  <a:pt x="388293" y="215900"/>
                </a:lnTo>
                <a:lnTo>
                  <a:pt x="371425" y="228600"/>
                </a:lnTo>
                <a:lnTo>
                  <a:pt x="354878" y="254000"/>
                </a:lnTo>
                <a:lnTo>
                  <a:pt x="338657" y="266700"/>
                </a:lnTo>
                <a:lnTo>
                  <a:pt x="322725" y="279400"/>
                </a:lnTo>
                <a:lnTo>
                  <a:pt x="307126" y="304800"/>
                </a:lnTo>
                <a:lnTo>
                  <a:pt x="291865" y="317500"/>
                </a:lnTo>
                <a:lnTo>
                  <a:pt x="276947" y="342900"/>
                </a:lnTo>
                <a:lnTo>
                  <a:pt x="269441" y="342900"/>
                </a:lnTo>
                <a:lnTo>
                  <a:pt x="262029" y="355600"/>
                </a:lnTo>
                <a:lnTo>
                  <a:pt x="253048" y="355600"/>
                </a:lnTo>
                <a:lnTo>
                  <a:pt x="245156" y="368300"/>
                </a:lnTo>
                <a:lnTo>
                  <a:pt x="242309" y="368300"/>
                </a:lnTo>
                <a:lnTo>
                  <a:pt x="237642" y="393700"/>
                </a:lnTo>
                <a:lnTo>
                  <a:pt x="229167" y="393700"/>
                </a:lnTo>
                <a:lnTo>
                  <a:pt x="224998" y="406400"/>
                </a:lnTo>
                <a:lnTo>
                  <a:pt x="199228" y="444500"/>
                </a:lnTo>
                <a:lnTo>
                  <a:pt x="174864" y="469900"/>
                </a:lnTo>
                <a:lnTo>
                  <a:pt x="151921" y="508000"/>
                </a:lnTo>
                <a:lnTo>
                  <a:pt x="130417" y="558800"/>
                </a:lnTo>
                <a:lnTo>
                  <a:pt x="124656" y="558800"/>
                </a:lnTo>
                <a:lnTo>
                  <a:pt x="119008" y="571500"/>
                </a:lnTo>
                <a:lnTo>
                  <a:pt x="113476" y="596900"/>
                </a:lnTo>
                <a:lnTo>
                  <a:pt x="108063" y="596900"/>
                </a:lnTo>
                <a:lnTo>
                  <a:pt x="105318" y="609600"/>
                </a:lnTo>
                <a:lnTo>
                  <a:pt x="102624" y="609600"/>
                </a:lnTo>
                <a:lnTo>
                  <a:pt x="98369" y="622300"/>
                </a:lnTo>
                <a:lnTo>
                  <a:pt x="93394" y="622300"/>
                </a:lnTo>
                <a:lnTo>
                  <a:pt x="84848" y="647700"/>
                </a:lnTo>
                <a:lnTo>
                  <a:pt x="76697" y="685800"/>
                </a:lnTo>
                <a:lnTo>
                  <a:pt x="68926" y="698500"/>
                </a:lnTo>
                <a:lnTo>
                  <a:pt x="45508" y="762000"/>
                </a:lnTo>
                <a:lnTo>
                  <a:pt x="31639" y="812800"/>
                </a:lnTo>
                <a:lnTo>
                  <a:pt x="20082" y="863600"/>
                </a:lnTo>
                <a:lnTo>
                  <a:pt x="11011" y="914400"/>
                </a:lnTo>
                <a:lnTo>
                  <a:pt x="7871" y="952500"/>
                </a:lnTo>
                <a:lnTo>
                  <a:pt x="6408" y="952500"/>
                </a:lnTo>
                <a:lnTo>
                  <a:pt x="5143" y="965200"/>
                </a:lnTo>
                <a:lnTo>
                  <a:pt x="4154" y="990600"/>
                </a:lnTo>
                <a:lnTo>
                  <a:pt x="3376" y="1003300"/>
                </a:lnTo>
                <a:lnTo>
                  <a:pt x="2818" y="1028700"/>
                </a:lnTo>
                <a:lnTo>
                  <a:pt x="2484" y="1028700"/>
                </a:lnTo>
                <a:lnTo>
                  <a:pt x="2470" y="1054100"/>
                </a:lnTo>
                <a:lnTo>
                  <a:pt x="3387" y="1092200"/>
                </a:lnTo>
                <a:lnTo>
                  <a:pt x="5362" y="1104900"/>
                </a:lnTo>
                <a:lnTo>
                  <a:pt x="8523" y="1143000"/>
                </a:lnTo>
                <a:lnTo>
                  <a:pt x="10204" y="1143000"/>
                </a:lnTo>
                <a:lnTo>
                  <a:pt x="10496" y="1155700"/>
                </a:lnTo>
                <a:lnTo>
                  <a:pt x="13001" y="1155700"/>
                </a:lnTo>
                <a:lnTo>
                  <a:pt x="14245" y="1181100"/>
                </a:lnTo>
                <a:lnTo>
                  <a:pt x="15559" y="1181100"/>
                </a:lnTo>
                <a:lnTo>
                  <a:pt x="16941" y="1193800"/>
                </a:lnTo>
                <a:lnTo>
                  <a:pt x="18388" y="1193800"/>
                </a:lnTo>
                <a:lnTo>
                  <a:pt x="21323" y="1206500"/>
                </a:lnTo>
                <a:lnTo>
                  <a:pt x="24502" y="1206500"/>
                </a:lnTo>
                <a:lnTo>
                  <a:pt x="27934" y="1231900"/>
                </a:lnTo>
                <a:lnTo>
                  <a:pt x="31632" y="1244600"/>
                </a:lnTo>
                <a:lnTo>
                  <a:pt x="35246" y="1244600"/>
                </a:lnTo>
                <a:lnTo>
                  <a:pt x="39082" y="1257300"/>
                </a:lnTo>
                <a:lnTo>
                  <a:pt x="43131" y="1282700"/>
                </a:lnTo>
                <a:lnTo>
                  <a:pt x="49097" y="1282700"/>
                </a:lnTo>
                <a:lnTo>
                  <a:pt x="50641" y="1295400"/>
                </a:lnTo>
                <a:lnTo>
                  <a:pt x="56594" y="1295400"/>
                </a:lnTo>
                <a:lnTo>
                  <a:pt x="59391" y="1320800"/>
                </a:lnTo>
                <a:lnTo>
                  <a:pt x="62307" y="1320800"/>
                </a:lnTo>
                <a:lnTo>
                  <a:pt x="73252" y="1333500"/>
                </a:lnTo>
                <a:lnTo>
                  <a:pt x="85026" y="1346200"/>
                </a:lnTo>
                <a:lnTo>
                  <a:pt x="97540" y="1384300"/>
                </a:lnTo>
                <a:lnTo>
                  <a:pt x="112769" y="1397000"/>
                </a:lnTo>
                <a:lnTo>
                  <a:pt x="120483" y="1397000"/>
                </a:lnTo>
                <a:lnTo>
                  <a:pt x="125321" y="1422400"/>
                </a:lnTo>
                <a:lnTo>
                  <a:pt x="135409" y="1422400"/>
                </a:lnTo>
                <a:lnTo>
                  <a:pt x="142479" y="1435100"/>
                </a:lnTo>
                <a:lnTo>
                  <a:pt x="149713" y="1435100"/>
                </a:lnTo>
                <a:lnTo>
                  <a:pt x="157108" y="1447800"/>
                </a:lnTo>
                <a:lnTo>
                  <a:pt x="169530" y="1447800"/>
                </a:lnTo>
                <a:lnTo>
                  <a:pt x="174463" y="1473200"/>
                </a:lnTo>
                <a:lnTo>
                  <a:pt x="186980" y="1473200"/>
                </a:lnTo>
                <a:lnTo>
                  <a:pt x="193568" y="1485900"/>
                </a:lnTo>
                <a:lnTo>
                  <a:pt x="211985" y="1485900"/>
                </a:lnTo>
                <a:lnTo>
                  <a:pt x="221419" y="1498600"/>
                </a:lnTo>
                <a:lnTo>
                  <a:pt x="240785" y="1498600"/>
                </a:lnTo>
                <a:lnTo>
                  <a:pt x="250700" y="1524000"/>
                </a:lnTo>
                <a:lnTo>
                  <a:pt x="271988" y="1524000"/>
                </a:lnTo>
                <a:lnTo>
                  <a:pt x="283483" y="1536700"/>
                </a:lnTo>
                <a:lnTo>
                  <a:pt x="329515" y="1536700"/>
                </a:lnTo>
                <a:lnTo>
                  <a:pt x="342584" y="1549400"/>
                </a:lnTo>
                <a:lnTo>
                  <a:pt x="380395" y="1549400"/>
                </a:lnTo>
                <a:lnTo>
                  <a:pt x="362155" y="1600200"/>
                </a:lnTo>
                <a:lnTo>
                  <a:pt x="346222" y="1638300"/>
                </a:lnTo>
                <a:close/>
              </a:path>
              <a:path w="2324100" h="2654300">
                <a:moveTo>
                  <a:pt x="247473" y="368300"/>
                </a:moveTo>
                <a:lnTo>
                  <a:pt x="253048" y="355600"/>
                </a:lnTo>
                <a:lnTo>
                  <a:pt x="254708" y="355600"/>
                </a:lnTo>
                <a:lnTo>
                  <a:pt x="247473" y="368300"/>
                </a:lnTo>
                <a:close/>
              </a:path>
              <a:path w="2324100" h="2654300">
                <a:moveTo>
                  <a:pt x="89774" y="647700"/>
                </a:moveTo>
                <a:lnTo>
                  <a:pt x="93394" y="622300"/>
                </a:lnTo>
                <a:lnTo>
                  <a:pt x="94869" y="622300"/>
                </a:lnTo>
                <a:lnTo>
                  <a:pt x="89774" y="647700"/>
                </a:lnTo>
                <a:close/>
              </a:path>
              <a:path w="2324100" h="2654300">
                <a:moveTo>
                  <a:pt x="970605" y="2565400"/>
                </a:moveTo>
                <a:lnTo>
                  <a:pt x="817782" y="2565400"/>
                </a:lnTo>
                <a:lnTo>
                  <a:pt x="720321" y="2527300"/>
                </a:lnTo>
                <a:lnTo>
                  <a:pt x="673640" y="2514600"/>
                </a:lnTo>
                <a:lnTo>
                  <a:pt x="628666" y="2501900"/>
                </a:lnTo>
                <a:lnTo>
                  <a:pt x="585653" y="2463800"/>
                </a:lnTo>
                <a:lnTo>
                  <a:pt x="544855" y="2425700"/>
                </a:lnTo>
                <a:lnTo>
                  <a:pt x="505872" y="2400300"/>
                </a:lnTo>
                <a:lnTo>
                  <a:pt x="470101" y="2362200"/>
                </a:lnTo>
                <a:lnTo>
                  <a:pt x="437634" y="2324100"/>
                </a:lnTo>
                <a:lnTo>
                  <a:pt x="408565" y="2273300"/>
                </a:lnTo>
                <a:lnTo>
                  <a:pt x="382990" y="2235200"/>
                </a:lnTo>
                <a:lnTo>
                  <a:pt x="361000" y="2184400"/>
                </a:lnTo>
                <a:lnTo>
                  <a:pt x="342692" y="2133600"/>
                </a:lnTo>
                <a:lnTo>
                  <a:pt x="328157" y="2082800"/>
                </a:lnTo>
                <a:lnTo>
                  <a:pt x="317605" y="2057400"/>
                </a:lnTo>
                <a:lnTo>
                  <a:pt x="310356" y="2006597"/>
                </a:lnTo>
                <a:lnTo>
                  <a:pt x="306340" y="1943100"/>
                </a:lnTo>
                <a:lnTo>
                  <a:pt x="305487" y="1892300"/>
                </a:lnTo>
                <a:lnTo>
                  <a:pt x="307728" y="1841500"/>
                </a:lnTo>
                <a:lnTo>
                  <a:pt x="312991" y="1790700"/>
                </a:lnTo>
                <a:lnTo>
                  <a:pt x="321208" y="1739900"/>
                </a:lnTo>
                <a:lnTo>
                  <a:pt x="332309" y="1689100"/>
                </a:lnTo>
                <a:lnTo>
                  <a:pt x="346222" y="1638300"/>
                </a:lnTo>
                <a:lnTo>
                  <a:pt x="362155" y="1600200"/>
                </a:lnTo>
                <a:lnTo>
                  <a:pt x="380395" y="1549400"/>
                </a:lnTo>
                <a:lnTo>
                  <a:pt x="400819" y="1524000"/>
                </a:lnTo>
                <a:lnTo>
                  <a:pt x="423301" y="1473200"/>
                </a:lnTo>
                <a:lnTo>
                  <a:pt x="447717" y="1435100"/>
                </a:lnTo>
                <a:lnTo>
                  <a:pt x="473944" y="1384300"/>
                </a:lnTo>
                <a:lnTo>
                  <a:pt x="501855" y="1346200"/>
                </a:lnTo>
                <a:lnTo>
                  <a:pt x="531327" y="1320800"/>
                </a:lnTo>
                <a:lnTo>
                  <a:pt x="562234" y="1282700"/>
                </a:lnTo>
                <a:lnTo>
                  <a:pt x="597881" y="1244600"/>
                </a:lnTo>
                <a:lnTo>
                  <a:pt x="635102" y="1193800"/>
                </a:lnTo>
                <a:lnTo>
                  <a:pt x="673775" y="1155700"/>
                </a:lnTo>
                <a:lnTo>
                  <a:pt x="713774" y="1130300"/>
                </a:lnTo>
                <a:lnTo>
                  <a:pt x="749517" y="1104900"/>
                </a:lnTo>
                <a:lnTo>
                  <a:pt x="786292" y="1079500"/>
                </a:lnTo>
                <a:lnTo>
                  <a:pt x="824369" y="1041400"/>
                </a:lnTo>
                <a:lnTo>
                  <a:pt x="864018" y="1028700"/>
                </a:lnTo>
                <a:lnTo>
                  <a:pt x="905510" y="1003300"/>
                </a:lnTo>
                <a:lnTo>
                  <a:pt x="936525" y="990600"/>
                </a:lnTo>
                <a:lnTo>
                  <a:pt x="1062328" y="990600"/>
                </a:lnTo>
                <a:lnTo>
                  <a:pt x="1086900" y="1003300"/>
                </a:lnTo>
                <a:lnTo>
                  <a:pt x="1107716" y="1041400"/>
                </a:lnTo>
                <a:lnTo>
                  <a:pt x="1124249" y="1054100"/>
                </a:lnTo>
                <a:lnTo>
                  <a:pt x="1000228" y="1054100"/>
                </a:lnTo>
                <a:lnTo>
                  <a:pt x="985868" y="1079500"/>
                </a:lnTo>
                <a:lnTo>
                  <a:pt x="944745" y="1079500"/>
                </a:lnTo>
                <a:lnTo>
                  <a:pt x="921212" y="1092200"/>
                </a:lnTo>
                <a:lnTo>
                  <a:pt x="898308" y="1104900"/>
                </a:lnTo>
                <a:lnTo>
                  <a:pt x="876016" y="1104900"/>
                </a:lnTo>
                <a:lnTo>
                  <a:pt x="854316" y="1130300"/>
                </a:lnTo>
                <a:lnTo>
                  <a:pt x="842654" y="1143000"/>
                </a:lnTo>
                <a:lnTo>
                  <a:pt x="831134" y="1143000"/>
                </a:lnTo>
                <a:lnTo>
                  <a:pt x="819749" y="1155700"/>
                </a:lnTo>
                <a:lnTo>
                  <a:pt x="804684" y="1155700"/>
                </a:lnTo>
                <a:lnTo>
                  <a:pt x="801167" y="1181100"/>
                </a:lnTo>
                <a:lnTo>
                  <a:pt x="787528" y="1181100"/>
                </a:lnTo>
                <a:lnTo>
                  <a:pt x="780991" y="1193800"/>
                </a:lnTo>
                <a:lnTo>
                  <a:pt x="774506" y="1193800"/>
                </a:lnTo>
                <a:lnTo>
                  <a:pt x="736868" y="1231900"/>
                </a:lnTo>
                <a:lnTo>
                  <a:pt x="700398" y="1257300"/>
                </a:lnTo>
                <a:lnTo>
                  <a:pt x="665200" y="1295400"/>
                </a:lnTo>
                <a:lnTo>
                  <a:pt x="631373" y="1333500"/>
                </a:lnTo>
                <a:lnTo>
                  <a:pt x="622981" y="1333500"/>
                </a:lnTo>
                <a:lnTo>
                  <a:pt x="614687" y="1346200"/>
                </a:lnTo>
                <a:lnTo>
                  <a:pt x="606492" y="1371600"/>
                </a:lnTo>
                <a:lnTo>
                  <a:pt x="593047" y="1371600"/>
                </a:lnTo>
                <a:lnTo>
                  <a:pt x="581947" y="1384300"/>
                </a:lnTo>
                <a:lnTo>
                  <a:pt x="580857" y="1384300"/>
                </a:lnTo>
                <a:lnTo>
                  <a:pt x="577589" y="1397000"/>
                </a:lnTo>
                <a:lnTo>
                  <a:pt x="573849" y="1397000"/>
                </a:lnTo>
                <a:lnTo>
                  <a:pt x="558923" y="1422400"/>
                </a:lnTo>
                <a:lnTo>
                  <a:pt x="544474" y="1435100"/>
                </a:lnTo>
                <a:lnTo>
                  <a:pt x="530519" y="1473200"/>
                </a:lnTo>
                <a:lnTo>
                  <a:pt x="517080" y="1485900"/>
                </a:lnTo>
                <a:lnTo>
                  <a:pt x="504717" y="1498600"/>
                </a:lnTo>
                <a:lnTo>
                  <a:pt x="492860" y="1524000"/>
                </a:lnTo>
                <a:lnTo>
                  <a:pt x="481523" y="1536700"/>
                </a:lnTo>
                <a:lnTo>
                  <a:pt x="477923" y="1549400"/>
                </a:lnTo>
                <a:lnTo>
                  <a:pt x="476124" y="1549400"/>
                </a:lnTo>
                <a:lnTo>
                  <a:pt x="470724" y="1574800"/>
                </a:lnTo>
                <a:lnTo>
                  <a:pt x="464419" y="1574800"/>
                </a:lnTo>
                <a:lnTo>
                  <a:pt x="461344" y="1587500"/>
                </a:lnTo>
                <a:lnTo>
                  <a:pt x="456605" y="1587500"/>
                </a:lnTo>
                <a:lnTo>
                  <a:pt x="454923" y="1600200"/>
                </a:lnTo>
                <a:lnTo>
                  <a:pt x="452693" y="1600200"/>
                </a:lnTo>
                <a:lnTo>
                  <a:pt x="447903" y="1625600"/>
                </a:lnTo>
                <a:lnTo>
                  <a:pt x="443270" y="1625600"/>
                </a:lnTo>
                <a:lnTo>
                  <a:pt x="438811" y="1638300"/>
                </a:lnTo>
                <a:lnTo>
                  <a:pt x="434542" y="1663700"/>
                </a:lnTo>
                <a:lnTo>
                  <a:pt x="426684" y="1676400"/>
                </a:lnTo>
                <a:lnTo>
                  <a:pt x="419560" y="1714500"/>
                </a:lnTo>
                <a:lnTo>
                  <a:pt x="413176" y="1727200"/>
                </a:lnTo>
                <a:lnTo>
                  <a:pt x="407538" y="1739900"/>
                </a:lnTo>
                <a:lnTo>
                  <a:pt x="404912" y="1765300"/>
                </a:lnTo>
                <a:lnTo>
                  <a:pt x="402512" y="1778000"/>
                </a:lnTo>
                <a:lnTo>
                  <a:pt x="400291" y="1790700"/>
                </a:lnTo>
                <a:lnTo>
                  <a:pt x="398205" y="1790700"/>
                </a:lnTo>
                <a:lnTo>
                  <a:pt x="397384" y="1816100"/>
                </a:lnTo>
                <a:lnTo>
                  <a:pt x="396335" y="1816100"/>
                </a:lnTo>
                <a:lnTo>
                  <a:pt x="395855" y="1828800"/>
                </a:lnTo>
                <a:lnTo>
                  <a:pt x="394545" y="1828800"/>
                </a:lnTo>
                <a:lnTo>
                  <a:pt x="393971" y="1841500"/>
                </a:lnTo>
                <a:lnTo>
                  <a:pt x="393453" y="1841500"/>
                </a:lnTo>
                <a:lnTo>
                  <a:pt x="391973" y="1879600"/>
                </a:lnTo>
                <a:lnTo>
                  <a:pt x="391298" y="1892300"/>
                </a:lnTo>
                <a:lnTo>
                  <a:pt x="391443" y="1917700"/>
                </a:lnTo>
                <a:lnTo>
                  <a:pt x="392424" y="1943100"/>
                </a:lnTo>
                <a:lnTo>
                  <a:pt x="393266" y="1968500"/>
                </a:lnTo>
                <a:lnTo>
                  <a:pt x="394332" y="1968500"/>
                </a:lnTo>
                <a:lnTo>
                  <a:pt x="395637" y="1981200"/>
                </a:lnTo>
                <a:lnTo>
                  <a:pt x="397193" y="2006597"/>
                </a:lnTo>
                <a:lnTo>
                  <a:pt x="398034" y="2006597"/>
                </a:lnTo>
                <a:lnTo>
                  <a:pt x="398188" y="2008607"/>
                </a:lnTo>
                <a:lnTo>
                  <a:pt x="398737" y="2019300"/>
                </a:lnTo>
                <a:lnTo>
                  <a:pt x="399441" y="2019300"/>
                </a:lnTo>
                <a:lnTo>
                  <a:pt x="401534" y="2032000"/>
                </a:lnTo>
                <a:lnTo>
                  <a:pt x="404639" y="2032000"/>
                </a:lnTo>
                <a:lnTo>
                  <a:pt x="410292" y="2070100"/>
                </a:lnTo>
                <a:lnTo>
                  <a:pt x="416884" y="2082800"/>
                </a:lnTo>
                <a:lnTo>
                  <a:pt x="424422" y="2120900"/>
                </a:lnTo>
                <a:lnTo>
                  <a:pt x="432912" y="2133600"/>
                </a:lnTo>
                <a:lnTo>
                  <a:pt x="440620" y="2159000"/>
                </a:lnTo>
                <a:lnTo>
                  <a:pt x="449643" y="2171700"/>
                </a:lnTo>
                <a:lnTo>
                  <a:pt x="459986" y="2209800"/>
                </a:lnTo>
                <a:lnTo>
                  <a:pt x="471650" y="2222500"/>
                </a:lnTo>
                <a:lnTo>
                  <a:pt x="478074" y="2222500"/>
                </a:lnTo>
                <a:lnTo>
                  <a:pt x="484732" y="2235200"/>
                </a:lnTo>
                <a:lnTo>
                  <a:pt x="491622" y="2260600"/>
                </a:lnTo>
                <a:lnTo>
                  <a:pt x="498740" y="2260600"/>
                </a:lnTo>
                <a:lnTo>
                  <a:pt x="502446" y="2273300"/>
                </a:lnTo>
                <a:lnTo>
                  <a:pt x="512362" y="2273300"/>
                </a:lnTo>
                <a:lnTo>
                  <a:pt x="515330" y="2298700"/>
                </a:lnTo>
                <a:lnTo>
                  <a:pt x="520236" y="2298700"/>
                </a:lnTo>
                <a:lnTo>
                  <a:pt x="534762" y="2311400"/>
                </a:lnTo>
                <a:lnTo>
                  <a:pt x="549912" y="2324100"/>
                </a:lnTo>
                <a:lnTo>
                  <a:pt x="565660" y="2349500"/>
                </a:lnTo>
                <a:lnTo>
                  <a:pt x="581981" y="2362200"/>
                </a:lnTo>
                <a:lnTo>
                  <a:pt x="597344" y="2362200"/>
                </a:lnTo>
                <a:lnTo>
                  <a:pt x="602568" y="2374900"/>
                </a:lnTo>
                <a:lnTo>
                  <a:pt x="615247" y="2374900"/>
                </a:lnTo>
                <a:lnTo>
                  <a:pt x="623822" y="2400300"/>
                </a:lnTo>
                <a:lnTo>
                  <a:pt x="641307" y="2400300"/>
                </a:lnTo>
                <a:lnTo>
                  <a:pt x="650211" y="2413000"/>
                </a:lnTo>
                <a:lnTo>
                  <a:pt x="669934" y="2413000"/>
                </a:lnTo>
                <a:lnTo>
                  <a:pt x="679974" y="2425700"/>
                </a:lnTo>
                <a:lnTo>
                  <a:pt x="703789" y="2425700"/>
                </a:lnTo>
                <a:lnTo>
                  <a:pt x="710720" y="2451100"/>
                </a:lnTo>
                <a:lnTo>
                  <a:pt x="742662" y="2451100"/>
                </a:lnTo>
                <a:lnTo>
                  <a:pt x="764296" y="2463800"/>
                </a:lnTo>
                <a:lnTo>
                  <a:pt x="808441" y="2463800"/>
                </a:lnTo>
                <a:lnTo>
                  <a:pt x="815869" y="2476500"/>
                </a:lnTo>
                <a:lnTo>
                  <a:pt x="1213330" y="2476500"/>
                </a:lnTo>
                <a:lnTo>
                  <a:pt x="1119213" y="2514600"/>
                </a:lnTo>
                <a:lnTo>
                  <a:pt x="1021157" y="2552700"/>
                </a:lnTo>
                <a:lnTo>
                  <a:pt x="970605" y="2565400"/>
                </a:lnTo>
                <a:close/>
              </a:path>
              <a:path w="2324100" h="2654300">
                <a:moveTo>
                  <a:pt x="1005529" y="1079500"/>
                </a:moveTo>
                <a:lnTo>
                  <a:pt x="992148" y="1079500"/>
                </a:lnTo>
                <a:lnTo>
                  <a:pt x="1000228" y="1054100"/>
                </a:lnTo>
                <a:lnTo>
                  <a:pt x="1008019" y="1054100"/>
                </a:lnTo>
                <a:lnTo>
                  <a:pt x="1008760" y="1066800"/>
                </a:lnTo>
                <a:lnTo>
                  <a:pt x="1005529" y="1079500"/>
                </a:lnTo>
                <a:close/>
              </a:path>
              <a:path w="2324100" h="2654300">
                <a:moveTo>
                  <a:pt x="1008760" y="1066800"/>
                </a:moveTo>
                <a:lnTo>
                  <a:pt x="1008019" y="1054100"/>
                </a:lnTo>
                <a:lnTo>
                  <a:pt x="1009554" y="1054100"/>
                </a:lnTo>
                <a:lnTo>
                  <a:pt x="1008760" y="1066800"/>
                </a:lnTo>
                <a:close/>
              </a:path>
              <a:path w="2324100" h="2654300">
                <a:moveTo>
                  <a:pt x="658545" y="1600200"/>
                </a:moveTo>
                <a:lnTo>
                  <a:pt x="454923" y="1600200"/>
                </a:lnTo>
                <a:lnTo>
                  <a:pt x="456605" y="1587500"/>
                </a:lnTo>
                <a:lnTo>
                  <a:pt x="461344" y="1587500"/>
                </a:lnTo>
                <a:lnTo>
                  <a:pt x="464419" y="1574800"/>
                </a:lnTo>
                <a:lnTo>
                  <a:pt x="470724" y="1574800"/>
                </a:lnTo>
                <a:lnTo>
                  <a:pt x="477923" y="1549400"/>
                </a:lnTo>
                <a:lnTo>
                  <a:pt x="496132" y="1549400"/>
                </a:lnTo>
                <a:lnTo>
                  <a:pt x="548529" y="1536700"/>
                </a:lnTo>
                <a:lnTo>
                  <a:pt x="599523" y="1536700"/>
                </a:lnTo>
                <a:lnTo>
                  <a:pt x="649278" y="1524000"/>
                </a:lnTo>
                <a:lnTo>
                  <a:pt x="697960" y="1485900"/>
                </a:lnTo>
                <a:lnTo>
                  <a:pt x="792762" y="1447800"/>
                </a:lnTo>
                <a:lnTo>
                  <a:pt x="885248" y="1397000"/>
                </a:lnTo>
                <a:lnTo>
                  <a:pt x="896250" y="1384300"/>
                </a:lnTo>
                <a:lnTo>
                  <a:pt x="917977" y="1384300"/>
                </a:lnTo>
                <a:lnTo>
                  <a:pt x="928670" y="1371600"/>
                </a:lnTo>
                <a:lnTo>
                  <a:pt x="944398" y="1371600"/>
                </a:lnTo>
                <a:lnTo>
                  <a:pt x="949566" y="1346200"/>
                </a:lnTo>
                <a:lnTo>
                  <a:pt x="961027" y="1346200"/>
                </a:lnTo>
                <a:lnTo>
                  <a:pt x="971466" y="1333500"/>
                </a:lnTo>
                <a:lnTo>
                  <a:pt x="981710" y="1333500"/>
                </a:lnTo>
                <a:lnTo>
                  <a:pt x="991688" y="1320800"/>
                </a:lnTo>
                <a:lnTo>
                  <a:pt x="1001326" y="1320800"/>
                </a:lnTo>
                <a:lnTo>
                  <a:pt x="1006147" y="1295400"/>
                </a:lnTo>
                <a:lnTo>
                  <a:pt x="1019151" y="1295400"/>
                </a:lnTo>
                <a:lnTo>
                  <a:pt x="1024041" y="1282700"/>
                </a:lnTo>
                <a:lnTo>
                  <a:pt x="1026271" y="1282700"/>
                </a:lnTo>
                <a:lnTo>
                  <a:pt x="1032844" y="1257300"/>
                </a:lnTo>
                <a:lnTo>
                  <a:pt x="1038943" y="1257300"/>
                </a:lnTo>
                <a:lnTo>
                  <a:pt x="1044556" y="1244600"/>
                </a:lnTo>
                <a:lnTo>
                  <a:pt x="1046069" y="1244600"/>
                </a:lnTo>
                <a:lnTo>
                  <a:pt x="1051164" y="1231900"/>
                </a:lnTo>
                <a:lnTo>
                  <a:pt x="1055316" y="1231900"/>
                </a:lnTo>
                <a:lnTo>
                  <a:pt x="1057324" y="1206500"/>
                </a:lnTo>
                <a:lnTo>
                  <a:pt x="1060583" y="1206500"/>
                </a:lnTo>
                <a:lnTo>
                  <a:pt x="1061784" y="1193800"/>
                </a:lnTo>
                <a:lnTo>
                  <a:pt x="1061990" y="1193800"/>
                </a:lnTo>
                <a:lnTo>
                  <a:pt x="1063911" y="1181100"/>
                </a:lnTo>
                <a:lnTo>
                  <a:pt x="1064701" y="1181100"/>
                </a:lnTo>
                <a:lnTo>
                  <a:pt x="1064958" y="1155700"/>
                </a:lnTo>
                <a:lnTo>
                  <a:pt x="1064375" y="1155700"/>
                </a:lnTo>
                <a:lnTo>
                  <a:pt x="1064289" y="1143000"/>
                </a:lnTo>
                <a:lnTo>
                  <a:pt x="1063088" y="1143000"/>
                </a:lnTo>
                <a:lnTo>
                  <a:pt x="1061407" y="1130300"/>
                </a:lnTo>
                <a:lnTo>
                  <a:pt x="1057804" y="1130300"/>
                </a:lnTo>
                <a:lnTo>
                  <a:pt x="1056122" y="1104900"/>
                </a:lnTo>
                <a:lnTo>
                  <a:pt x="1050049" y="1104900"/>
                </a:lnTo>
                <a:lnTo>
                  <a:pt x="1046292" y="1092200"/>
                </a:lnTo>
                <a:lnTo>
                  <a:pt x="1038726" y="1092200"/>
                </a:lnTo>
                <a:lnTo>
                  <a:pt x="1035913" y="1079500"/>
                </a:lnTo>
                <a:lnTo>
                  <a:pt x="1011774" y="1079500"/>
                </a:lnTo>
                <a:lnTo>
                  <a:pt x="1008760" y="1066800"/>
                </a:lnTo>
                <a:lnTo>
                  <a:pt x="1009554" y="1054100"/>
                </a:lnTo>
                <a:lnTo>
                  <a:pt x="1124249" y="1054100"/>
                </a:lnTo>
                <a:lnTo>
                  <a:pt x="1141589" y="1104900"/>
                </a:lnTo>
                <a:lnTo>
                  <a:pt x="1149432" y="1143000"/>
                </a:lnTo>
                <a:lnTo>
                  <a:pt x="1148712" y="1193800"/>
                </a:lnTo>
                <a:lnTo>
                  <a:pt x="1140361" y="1231900"/>
                </a:lnTo>
                <a:lnTo>
                  <a:pt x="1125313" y="1282700"/>
                </a:lnTo>
                <a:lnTo>
                  <a:pt x="1099015" y="1333500"/>
                </a:lnTo>
                <a:lnTo>
                  <a:pt x="1065117" y="1371600"/>
                </a:lnTo>
                <a:lnTo>
                  <a:pt x="1025601" y="1397000"/>
                </a:lnTo>
                <a:lnTo>
                  <a:pt x="982454" y="1435100"/>
                </a:lnTo>
                <a:lnTo>
                  <a:pt x="936306" y="1473200"/>
                </a:lnTo>
                <a:lnTo>
                  <a:pt x="888405" y="1498600"/>
                </a:lnTo>
                <a:lnTo>
                  <a:pt x="789878" y="1536700"/>
                </a:lnTo>
                <a:lnTo>
                  <a:pt x="746923" y="1574800"/>
                </a:lnTo>
                <a:lnTo>
                  <a:pt x="658545" y="1600200"/>
                </a:lnTo>
                <a:close/>
              </a:path>
              <a:path w="2324100" h="2654300">
                <a:moveTo>
                  <a:pt x="937814" y="1092200"/>
                </a:moveTo>
                <a:lnTo>
                  <a:pt x="944745" y="1079500"/>
                </a:lnTo>
                <a:lnTo>
                  <a:pt x="951505" y="1079500"/>
                </a:lnTo>
                <a:lnTo>
                  <a:pt x="937814" y="1092200"/>
                </a:lnTo>
                <a:close/>
              </a:path>
              <a:path w="2324100" h="2654300">
                <a:moveTo>
                  <a:pt x="1057032" y="1130300"/>
                </a:moveTo>
                <a:lnTo>
                  <a:pt x="1054218" y="1104900"/>
                </a:lnTo>
                <a:lnTo>
                  <a:pt x="1054561" y="1104900"/>
                </a:lnTo>
                <a:lnTo>
                  <a:pt x="1057032" y="1130300"/>
                </a:lnTo>
                <a:close/>
              </a:path>
              <a:path w="2324100" h="2654300">
                <a:moveTo>
                  <a:pt x="1019151" y="1295400"/>
                </a:moveTo>
                <a:lnTo>
                  <a:pt x="1015446" y="1295400"/>
                </a:lnTo>
                <a:lnTo>
                  <a:pt x="1020632" y="1282700"/>
                </a:lnTo>
                <a:lnTo>
                  <a:pt x="1019151" y="1295400"/>
                </a:lnTo>
                <a:close/>
              </a:path>
              <a:path w="2324100" h="2654300">
                <a:moveTo>
                  <a:pt x="1019151" y="1295400"/>
                </a:moveTo>
                <a:lnTo>
                  <a:pt x="1020632" y="1282700"/>
                </a:lnTo>
                <a:lnTo>
                  <a:pt x="1024041" y="1282700"/>
                </a:lnTo>
                <a:lnTo>
                  <a:pt x="1019151" y="1295400"/>
                </a:lnTo>
                <a:close/>
              </a:path>
              <a:path w="2324100" h="2654300">
                <a:moveTo>
                  <a:pt x="577589" y="1397000"/>
                </a:moveTo>
                <a:lnTo>
                  <a:pt x="580857" y="1384300"/>
                </a:lnTo>
                <a:lnTo>
                  <a:pt x="580231" y="1388423"/>
                </a:lnTo>
                <a:lnTo>
                  <a:pt x="577589" y="1397000"/>
                </a:lnTo>
                <a:close/>
              </a:path>
              <a:path w="2324100" h="2654300">
                <a:moveTo>
                  <a:pt x="578927" y="1397000"/>
                </a:moveTo>
                <a:lnTo>
                  <a:pt x="577589" y="1397000"/>
                </a:lnTo>
                <a:lnTo>
                  <a:pt x="580231" y="1388423"/>
                </a:lnTo>
                <a:lnTo>
                  <a:pt x="578927" y="1397000"/>
                </a:lnTo>
                <a:close/>
              </a:path>
              <a:path w="2324100" h="2654300">
                <a:moveTo>
                  <a:pt x="290071" y="1536700"/>
                </a:moveTo>
                <a:lnTo>
                  <a:pt x="283483" y="1536700"/>
                </a:lnTo>
                <a:lnTo>
                  <a:pt x="274562" y="1524000"/>
                </a:lnTo>
                <a:lnTo>
                  <a:pt x="280412" y="1524000"/>
                </a:lnTo>
                <a:lnTo>
                  <a:pt x="290071" y="1536700"/>
                </a:lnTo>
                <a:close/>
              </a:path>
              <a:path w="2324100" h="2654300">
                <a:moveTo>
                  <a:pt x="470724" y="1574800"/>
                </a:moveTo>
                <a:lnTo>
                  <a:pt x="476124" y="1549400"/>
                </a:lnTo>
                <a:lnTo>
                  <a:pt x="477923" y="1549400"/>
                </a:lnTo>
                <a:lnTo>
                  <a:pt x="470724" y="1574800"/>
                </a:lnTo>
                <a:close/>
              </a:path>
              <a:path w="2324100" h="2654300">
                <a:moveTo>
                  <a:pt x="521176" y="1638300"/>
                </a:moveTo>
                <a:lnTo>
                  <a:pt x="438811" y="1638300"/>
                </a:lnTo>
                <a:lnTo>
                  <a:pt x="443270" y="1625600"/>
                </a:lnTo>
                <a:lnTo>
                  <a:pt x="447903" y="1625600"/>
                </a:lnTo>
                <a:lnTo>
                  <a:pt x="452693" y="1600200"/>
                </a:lnTo>
                <a:lnTo>
                  <a:pt x="613304" y="1600200"/>
                </a:lnTo>
                <a:lnTo>
                  <a:pt x="521176" y="1638300"/>
                </a:lnTo>
                <a:close/>
              </a:path>
              <a:path w="2324100" h="2654300">
                <a:moveTo>
                  <a:pt x="1437179" y="2247900"/>
                </a:moveTo>
                <a:lnTo>
                  <a:pt x="1435853" y="2235200"/>
                </a:lnTo>
                <a:lnTo>
                  <a:pt x="1422318" y="2184400"/>
                </a:lnTo>
                <a:lnTo>
                  <a:pt x="1414047" y="2133600"/>
                </a:lnTo>
                <a:lnTo>
                  <a:pt x="1411606" y="2082800"/>
                </a:lnTo>
                <a:lnTo>
                  <a:pt x="1415319" y="2032000"/>
                </a:lnTo>
                <a:lnTo>
                  <a:pt x="1425510" y="2006597"/>
                </a:lnTo>
                <a:lnTo>
                  <a:pt x="1443233" y="1943100"/>
                </a:lnTo>
                <a:lnTo>
                  <a:pt x="1466967" y="1892300"/>
                </a:lnTo>
                <a:lnTo>
                  <a:pt x="1495744" y="1841500"/>
                </a:lnTo>
                <a:lnTo>
                  <a:pt x="1528600" y="1816100"/>
                </a:lnTo>
                <a:lnTo>
                  <a:pt x="1564352" y="1765300"/>
                </a:lnTo>
                <a:lnTo>
                  <a:pt x="1602740" y="1727200"/>
                </a:lnTo>
                <a:lnTo>
                  <a:pt x="1643095" y="1689100"/>
                </a:lnTo>
                <a:lnTo>
                  <a:pt x="1684754" y="1663700"/>
                </a:lnTo>
                <a:lnTo>
                  <a:pt x="1709079" y="1638300"/>
                </a:lnTo>
                <a:lnTo>
                  <a:pt x="1735309" y="1625600"/>
                </a:lnTo>
                <a:lnTo>
                  <a:pt x="1794330" y="1625600"/>
                </a:lnTo>
                <a:lnTo>
                  <a:pt x="1823809" y="1638300"/>
                </a:lnTo>
                <a:lnTo>
                  <a:pt x="1841985" y="1676400"/>
                </a:lnTo>
                <a:lnTo>
                  <a:pt x="1852087" y="1689100"/>
                </a:lnTo>
                <a:lnTo>
                  <a:pt x="1759452" y="1689100"/>
                </a:lnTo>
                <a:lnTo>
                  <a:pt x="1764187" y="1714500"/>
                </a:lnTo>
                <a:lnTo>
                  <a:pt x="1755197" y="1714500"/>
                </a:lnTo>
                <a:lnTo>
                  <a:pt x="1749827" y="1727200"/>
                </a:lnTo>
                <a:lnTo>
                  <a:pt x="1734627" y="1727200"/>
                </a:lnTo>
                <a:lnTo>
                  <a:pt x="1723647" y="1739900"/>
                </a:lnTo>
                <a:lnTo>
                  <a:pt x="1730286" y="1739900"/>
                </a:lnTo>
                <a:lnTo>
                  <a:pt x="1692662" y="1765300"/>
                </a:lnTo>
                <a:lnTo>
                  <a:pt x="1656295" y="1790700"/>
                </a:lnTo>
                <a:lnTo>
                  <a:pt x="1621680" y="1828800"/>
                </a:lnTo>
                <a:lnTo>
                  <a:pt x="1589315" y="1866900"/>
                </a:lnTo>
                <a:lnTo>
                  <a:pt x="1585832" y="1866900"/>
                </a:lnTo>
                <a:lnTo>
                  <a:pt x="1582453" y="1879600"/>
                </a:lnTo>
                <a:lnTo>
                  <a:pt x="1572674" y="1879600"/>
                </a:lnTo>
                <a:lnTo>
                  <a:pt x="1568333" y="1892300"/>
                </a:lnTo>
                <a:lnTo>
                  <a:pt x="1564147" y="1892300"/>
                </a:lnTo>
                <a:lnTo>
                  <a:pt x="1557992" y="1917700"/>
                </a:lnTo>
                <a:lnTo>
                  <a:pt x="1552041" y="1917700"/>
                </a:lnTo>
                <a:lnTo>
                  <a:pt x="1546306" y="1930400"/>
                </a:lnTo>
                <a:lnTo>
                  <a:pt x="1540798" y="1930400"/>
                </a:lnTo>
                <a:lnTo>
                  <a:pt x="1537424" y="1943100"/>
                </a:lnTo>
                <a:lnTo>
                  <a:pt x="1530979" y="1943100"/>
                </a:lnTo>
                <a:lnTo>
                  <a:pt x="1527914" y="1968500"/>
                </a:lnTo>
                <a:lnTo>
                  <a:pt x="1522243" y="1968500"/>
                </a:lnTo>
                <a:lnTo>
                  <a:pt x="1521274" y="1981200"/>
                </a:lnTo>
                <a:lnTo>
                  <a:pt x="1517214" y="1981200"/>
                </a:lnTo>
                <a:lnTo>
                  <a:pt x="1513591" y="2006597"/>
                </a:lnTo>
                <a:lnTo>
                  <a:pt x="1510240" y="2019300"/>
                </a:lnTo>
                <a:lnTo>
                  <a:pt x="1507223" y="2019300"/>
                </a:lnTo>
                <a:lnTo>
                  <a:pt x="1505268" y="2032000"/>
                </a:lnTo>
                <a:lnTo>
                  <a:pt x="1502077" y="2032000"/>
                </a:lnTo>
                <a:lnTo>
                  <a:pt x="1501356" y="2057400"/>
                </a:lnTo>
                <a:lnTo>
                  <a:pt x="1499572" y="2057400"/>
                </a:lnTo>
                <a:lnTo>
                  <a:pt x="1498598" y="2070100"/>
                </a:lnTo>
                <a:lnTo>
                  <a:pt x="1497841" y="2070100"/>
                </a:lnTo>
                <a:lnTo>
                  <a:pt x="1497345" y="2082800"/>
                </a:lnTo>
                <a:lnTo>
                  <a:pt x="1497153" y="2108200"/>
                </a:lnTo>
                <a:lnTo>
                  <a:pt x="1497325" y="2108200"/>
                </a:lnTo>
                <a:lnTo>
                  <a:pt x="1497892" y="2120900"/>
                </a:lnTo>
                <a:lnTo>
                  <a:pt x="1498849" y="2133600"/>
                </a:lnTo>
                <a:lnTo>
                  <a:pt x="1500224" y="2133600"/>
                </a:lnTo>
                <a:lnTo>
                  <a:pt x="1500841" y="2159000"/>
                </a:lnTo>
                <a:lnTo>
                  <a:pt x="1502094" y="2159000"/>
                </a:lnTo>
                <a:lnTo>
                  <a:pt x="1503449" y="2171700"/>
                </a:lnTo>
                <a:lnTo>
                  <a:pt x="1506760" y="2171700"/>
                </a:lnTo>
                <a:lnTo>
                  <a:pt x="1509555" y="2184400"/>
                </a:lnTo>
                <a:lnTo>
                  <a:pt x="1498731" y="2184400"/>
                </a:lnTo>
                <a:lnTo>
                  <a:pt x="1487597" y="2209800"/>
                </a:lnTo>
                <a:lnTo>
                  <a:pt x="1483514" y="2209800"/>
                </a:lnTo>
                <a:lnTo>
                  <a:pt x="1473160" y="2222500"/>
                </a:lnTo>
                <a:lnTo>
                  <a:pt x="1452266" y="2222500"/>
                </a:lnTo>
                <a:lnTo>
                  <a:pt x="1441739" y="2235200"/>
                </a:lnTo>
                <a:lnTo>
                  <a:pt x="1437179" y="2247900"/>
                </a:lnTo>
                <a:close/>
              </a:path>
              <a:path w="2324100" h="2654300">
                <a:moveTo>
                  <a:pt x="1766417" y="1714500"/>
                </a:moveTo>
                <a:lnTo>
                  <a:pt x="1764187" y="1714500"/>
                </a:lnTo>
                <a:lnTo>
                  <a:pt x="1759452" y="1689100"/>
                </a:lnTo>
                <a:lnTo>
                  <a:pt x="1762814" y="1689100"/>
                </a:lnTo>
                <a:lnTo>
                  <a:pt x="1766417" y="1714500"/>
                </a:lnTo>
                <a:close/>
              </a:path>
              <a:path w="2324100" h="2654300">
                <a:moveTo>
                  <a:pt x="1548064" y="2273300"/>
                </a:moveTo>
                <a:lnTo>
                  <a:pt x="1542848" y="2273300"/>
                </a:lnTo>
                <a:lnTo>
                  <a:pt x="1532597" y="2260600"/>
                </a:lnTo>
                <a:lnTo>
                  <a:pt x="1531259" y="2260600"/>
                </a:lnTo>
                <a:lnTo>
                  <a:pt x="1529938" y="2235200"/>
                </a:lnTo>
                <a:lnTo>
                  <a:pt x="1524859" y="2235200"/>
                </a:lnTo>
                <a:lnTo>
                  <a:pt x="1522166" y="2222500"/>
                </a:lnTo>
                <a:lnTo>
                  <a:pt x="1519627" y="2222500"/>
                </a:lnTo>
                <a:lnTo>
                  <a:pt x="1515993" y="2209800"/>
                </a:lnTo>
                <a:lnTo>
                  <a:pt x="1512634" y="2209800"/>
                </a:lnTo>
                <a:lnTo>
                  <a:pt x="1509555" y="2184400"/>
                </a:lnTo>
                <a:lnTo>
                  <a:pt x="1518804" y="2184400"/>
                </a:lnTo>
                <a:lnTo>
                  <a:pt x="1537696" y="2171700"/>
                </a:lnTo>
                <a:lnTo>
                  <a:pt x="1556266" y="2159000"/>
                </a:lnTo>
                <a:lnTo>
                  <a:pt x="1574479" y="2133600"/>
                </a:lnTo>
                <a:lnTo>
                  <a:pt x="1610325" y="2108200"/>
                </a:lnTo>
                <a:lnTo>
                  <a:pt x="1627852" y="2082800"/>
                </a:lnTo>
                <a:lnTo>
                  <a:pt x="1644831" y="2057400"/>
                </a:lnTo>
                <a:lnTo>
                  <a:pt x="1661216" y="2032000"/>
                </a:lnTo>
                <a:lnTo>
                  <a:pt x="1664236" y="2032000"/>
                </a:lnTo>
                <a:lnTo>
                  <a:pt x="1672745" y="2019300"/>
                </a:lnTo>
                <a:lnTo>
                  <a:pt x="1684073" y="2019300"/>
                </a:lnTo>
                <a:lnTo>
                  <a:pt x="1687740" y="2006597"/>
                </a:lnTo>
                <a:lnTo>
                  <a:pt x="1694378" y="2006597"/>
                </a:lnTo>
                <a:lnTo>
                  <a:pt x="1700853" y="1981200"/>
                </a:lnTo>
                <a:lnTo>
                  <a:pt x="1707158" y="1981200"/>
                </a:lnTo>
                <a:lnTo>
                  <a:pt x="1713285" y="1968500"/>
                </a:lnTo>
                <a:lnTo>
                  <a:pt x="1726376" y="1943100"/>
                </a:lnTo>
                <a:lnTo>
                  <a:pt x="1737492" y="1917700"/>
                </a:lnTo>
                <a:lnTo>
                  <a:pt x="1747012" y="1892300"/>
                </a:lnTo>
                <a:lnTo>
                  <a:pt x="1755317" y="1879600"/>
                </a:lnTo>
                <a:lnTo>
                  <a:pt x="1759312" y="1866900"/>
                </a:lnTo>
                <a:lnTo>
                  <a:pt x="1762919" y="1841500"/>
                </a:lnTo>
                <a:lnTo>
                  <a:pt x="1766118" y="1841500"/>
                </a:lnTo>
                <a:lnTo>
                  <a:pt x="1768887" y="1828800"/>
                </a:lnTo>
                <a:lnTo>
                  <a:pt x="1769728" y="1828800"/>
                </a:lnTo>
                <a:lnTo>
                  <a:pt x="1770414" y="1816100"/>
                </a:lnTo>
                <a:lnTo>
                  <a:pt x="1772253" y="1816100"/>
                </a:lnTo>
                <a:lnTo>
                  <a:pt x="1772863" y="1790700"/>
                </a:lnTo>
                <a:lnTo>
                  <a:pt x="1773338" y="1790700"/>
                </a:lnTo>
                <a:lnTo>
                  <a:pt x="1773691" y="1778000"/>
                </a:lnTo>
                <a:lnTo>
                  <a:pt x="1774013" y="1778000"/>
                </a:lnTo>
                <a:lnTo>
                  <a:pt x="1773894" y="1765300"/>
                </a:lnTo>
                <a:lnTo>
                  <a:pt x="1773434" y="1765300"/>
                </a:lnTo>
                <a:lnTo>
                  <a:pt x="1773245" y="1739900"/>
                </a:lnTo>
                <a:lnTo>
                  <a:pt x="1773005" y="1739900"/>
                </a:lnTo>
                <a:lnTo>
                  <a:pt x="1771375" y="1727200"/>
                </a:lnTo>
                <a:lnTo>
                  <a:pt x="1769097" y="1727200"/>
                </a:lnTo>
                <a:lnTo>
                  <a:pt x="1767618" y="1714500"/>
                </a:lnTo>
                <a:lnTo>
                  <a:pt x="1766417" y="1714500"/>
                </a:lnTo>
                <a:lnTo>
                  <a:pt x="1762814" y="1689100"/>
                </a:lnTo>
                <a:lnTo>
                  <a:pt x="1852087" y="1689100"/>
                </a:lnTo>
                <a:lnTo>
                  <a:pt x="1857344" y="1727200"/>
                </a:lnTo>
                <a:lnTo>
                  <a:pt x="1859723" y="1778000"/>
                </a:lnTo>
                <a:lnTo>
                  <a:pt x="1855067" y="1828800"/>
                </a:lnTo>
                <a:lnTo>
                  <a:pt x="1844158" y="1879600"/>
                </a:lnTo>
                <a:lnTo>
                  <a:pt x="1827783" y="1930400"/>
                </a:lnTo>
                <a:lnTo>
                  <a:pt x="1806725" y="1968500"/>
                </a:lnTo>
                <a:lnTo>
                  <a:pt x="1781770" y="2019300"/>
                </a:lnTo>
                <a:lnTo>
                  <a:pt x="1753700" y="2057400"/>
                </a:lnTo>
                <a:lnTo>
                  <a:pt x="1723302" y="2108200"/>
                </a:lnTo>
                <a:lnTo>
                  <a:pt x="1691359" y="2133600"/>
                </a:lnTo>
                <a:lnTo>
                  <a:pt x="1657785" y="2171700"/>
                </a:lnTo>
                <a:lnTo>
                  <a:pt x="1622575" y="2209800"/>
                </a:lnTo>
                <a:lnTo>
                  <a:pt x="1585933" y="2235200"/>
                </a:lnTo>
                <a:lnTo>
                  <a:pt x="1548064" y="2273300"/>
                </a:lnTo>
                <a:close/>
              </a:path>
              <a:path w="2324100" h="2654300">
                <a:moveTo>
                  <a:pt x="1772576" y="1739900"/>
                </a:moveTo>
                <a:lnTo>
                  <a:pt x="1771599" y="1739900"/>
                </a:lnTo>
                <a:lnTo>
                  <a:pt x="1770431" y="1727200"/>
                </a:lnTo>
                <a:lnTo>
                  <a:pt x="1771375" y="1727200"/>
                </a:lnTo>
                <a:lnTo>
                  <a:pt x="1772576" y="1739900"/>
                </a:lnTo>
                <a:close/>
              </a:path>
              <a:path w="2324100" h="2654300">
                <a:moveTo>
                  <a:pt x="1521274" y="1981200"/>
                </a:moveTo>
                <a:lnTo>
                  <a:pt x="1522243" y="1968500"/>
                </a:lnTo>
                <a:lnTo>
                  <a:pt x="1522014" y="1973748"/>
                </a:lnTo>
                <a:lnTo>
                  <a:pt x="1521274" y="1981200"/>
                </a:lnTo>
                <a:close/>
              </a:path>
              <a:path w="2324100" h="2654300">
                <a:moveTo>
                  <a:pt x="1522014" y="1973748"/>
                </a:moveTo>
                <a:lnTo>
                  <a:pt x="1522243" y="1968500"/>
                </a:lnTo>
                <a:lnTo>
                  <a:pt x="1522535" y="1968500"/>
                </a:lnTo>
                <a:lnTo>
                  <a:pt x="1522014" y="1973748"/>
                </a:lnTo>
                <a:close/>
              </a:path>
              <a:path w="2324100" h="2654300">
                <a:moveTo>
                  <a:pt x="1521688" y="1981200"/>
                </a:moveTo>
                <a:lnTo>
                  <a:pt x="1521274" y="1981200"/>
                </a:lnTo>
                <a:lnTo>
                  <a:pt x="1522014" y="1973748"/>
                </a:lnTo>
                <a:lnTo>
                  <a:pt x="1521688" y="1981200"/>
                </a:lnTo>
                <a:close/>
              </a:path>
              <a:path w="2324100" h="2654300">
                <a:moveTo>
                  <a:pt x="398034" y="2006597"/>
                </a:moveTo>
                <a:lnTo>
                  <a:pt x="397193" y="2006597"/>
                </a:lnTo>
                <a:lnTo>
                  <a:pt x="396078" y="1981200"/>
                </a:lnTo>
                <a:lnTo>
                  <a:pt x="398034" y="2006597"/>
                </a:lnTo>
                <a:close/>
              </a:path>
              <a:path w="2324100" h="2654300">
                <a:moveTo>
                  <a:pt x="1512634" y="2209800"/>
                </a:moveTo>
                <a:lnTo>
                  <a:pt x="1487597" y="2209800"/>
                </a:lnTo>
                <a:lnTo>
                  <a:pt x="1498731" y="2184400"/>
                </a:lnTo>
                <a:lnTo>
                  <a:pt x="1509555" y="2184400"/>
                </a:lnTo>
                <a:lnTo>
                  <a:pt x="1512634" y="2209800"/>
                </a:lnTo>
                <a:close/>
              </a:path>
              <a:path w="2324100" h="2654300">
                <a:moveTo>
                  <a:pt x="1519627" y="2222500"/>
                </a:moveTo>
                <a:lnTo>
                  <a:pt x="1473160" y="2222500"/>
                </a:lnTo>
                <a:lnTo>
                  <a:pt x="1483514" y="2209800"/>
                </a:lnTo>
                <a:lnTo>
                  <a:pt x="1515993" y="2209800"/>
                </a:lnTo>
                <a:lnTo>
                  <a:pt x="1519627" y="2222500"/>
                </a:lnTo>
                <a:close/>
              </a:path>
              <a:path w="2324100" h="2654300">
                <a:moveTo>
                  <a:pt x="1474421" y="2324100"/>
                </a:moveTo>
                <a:lnTo>
                  <a:pt x="1454318" y="2298700"/>
                </a:lnTo>
                <a:lnTo>
                  <a:pt x="1437179" y="2247900"/>
                </a:lnTo>
                <a:lnTo>
                  <a:pt x="1441739" y="2235200"/>
                </a:lnTo>
                <a:lnTo>
                  <a:pt x="1452266" y="2222500"/>
                </a:lnTo>
                <a:lnTo>
                  <a:pt x="1522166" y="2222500"/>
                </a:lnTo>
                <a:lnTo>
                  <a:pt x="1524859" y="2235200"/>
                </a:lnTo>
                <a:lnTo>
                  <a:pt x="1529938" y="2235200"/>
                </a:lnTo>
                <a:lnTo>
                  <a:pt x="1531259" y="2260600"/>
                </a:lnTo>
                <a:lnTo>
                  <a:pt x="1532597" y="2260600"/>
                </a:lnTo>
                <a:lnTo>
                  <a:pt x="1542848" y="2273300"/>
                </a:lnTo>
                <a:lnTo>
                  <a:pt x="1544013" y="2273300"/>
                </a:lnTo>
                <a:lnTo>
                  <a:pt x="1474421" y="2324100"/>
                </a:lnTo>
                <a:close/>
              </a:path>
              <a:path w="2324100" h="2654300">
                <a:moveTo>
                  <a:pt x="1213330" y="2476500"/>
                </a:moveTo>
                <a:lnTo>
                  <a:pt x="983707" y="2476500"/>
                </a:lnTo>
                <a:lnTo>
                  <a:pt x="1009007" y="2463800"/>
                </a:lnTo>
                <a:lnTo>
                  <a:pt x="1034045" y="2463800"/>
                </a:lnTo>
                <a:lnTo>
                  <a:pt x="1058803" y="2451100"/>
                </a:lnTo>
                <a:lnTo>
                  <a:pt x="1098101" y="2451100"/>
                </a:lnTo>
                <a:lnTo>
                  <a:pt x="1105476" y="2425700"/>
                </a:lnTo>
                <a:lnTo>
                  <a:pt x="1141680" y="2425700"/>
                </a:lnTo>
                <a:lnTo>
                  <a:pt x="1153547" y="2413000"/>
                </a:lnTo>
                <a:lnTo>
                  <a:pt x="1177073" y="2413000"/>
                </a:lnTo>
                <a:lnTo>
                  <a:pt x="1223531" y="2374900"/>
                </a:lnTo>
                <a:lnTo>
                  <a:pt x="1269115" y="2349500"/>
                </a:lnTo>
                <a:lnTo>
                  <a:pt x="1399418" y="2273300"/>
                </a:lnTo>
                <a:lnTo>
                  <a:pt x="1437179" y="2247900"/>
                </a:lnTo>
                <a:lnTo>
                  <a:pt x="1454318" y="2298700"/>
                </a:lnTo>
                <a:lnTo>
                  <a:pt x="1474421" y="2324100"/>
                </a:lnTo>
                <a:lnTo>
                  <a:pt x="1469459" y="2324100"/>
                </a:lnTo>
                <a:lnTo>
                  <a:pt x="1429132" y="2362200"/>
                </a:lnTo>
                <a:lnTo>
                  <a:pt x="1388394" y="2374900"/>
                </a:lnTo>
                <a:lnTo>
                  <a:pt x="1347449" y="2413000"/>
                </a:lnTo>
                <a:lnTo>
                  <a:pt x="1303659" y="2425700"/>
                </a:lnTo>
                <a:lnTo>
                  <a:pt x="1258959" y="2463800"/>
                </a:lnTo>
                <a:lnTo>
                  <a:pt x="1213330" y="2476500"/>
                </a:lnTo>
                <a:close/>
              </a:path>
              <a:path w="2324100" h="2654300">
                <a:moveTo>
                  <a:pt x="2310954" y="2641600"/>
                </a:moveTo>
                <a:lnTo>
                  <a:pt x="1919019" y="2641600"/>
                </a:lnTo>
                <a:lnTo>
                  <a:pt x="1775768" y="2578100"/>
                </a:lnTo>
                <a:lnTo>
                  <a:pt x="1730403" y="2565400"/>
                </a:lnTo>
                <a:lnTo>
                  <a:pt x="1686737" y="2552700"/>
                </a:lnTo>
                <a:lnTo>
                  <a:pt x="1645072" y="2514600"/>
                </a:lnTo>
                <a:lnTo>
                  <a:pt x="1605862" y="2476500"/>
                </a:lnTo>
                <a:lnTo>
                  <a:pt x="1569058" y="2451100"/>
                </a:lnTo>
                <a:lnTo>
                  <a:pt x="1535081" y="2413000"/>
                </a:lnTo>
                <a:lnTo>
                  <a:pt x="1504352" y="2374900"/>
                </a:lnTo>
                <a:lnTo>
                  <a:pt x="1477291" y="2324100"/>
                </a:lnTo>
                <a:lnTo>
                  <a:pt x="1474421" y="2324100"/>
                </a:lnTo>
                <a:lnTo>
                  <a:pt x="1544013" y="2273300"/>
                </a:lnTo>
                <a:lnTo>
                  <a:pt x="1554038" y="2298700"/>
                </a:lnTo>
                <a:lnTo>
                  <a:pt x="1566122" y="2311400"/>
                </a:lnTo>
                <a:lnTo>
                  <a:pt x="1579056" y="2324100"/>
                </a:lnTo>
                <a:lnTo>
                  <a:pt x="1581663" y="2349500"/>
                </a:lnTo>
                <a:lnTo>
                  <a:pt x="1593467" y="2349500"/>
                </a:lnTo>
                <a:lnTo>
                  <a:pt x="1598305" y="2362200"/>
                </a:lnTo>
                <a:lnTo>
                  <a:pt x="1603366" y="2362200"/>
                </a:lnTo>
                <a:lnTo>
                  <a:pt x="1610403" y="2374900"/>
                </a:lnTo>
                <a:lnTo>
                  <a:pt x="1624929" y="2374900"/>
                </a:lnTo>
                <a:lnTo>
                  <a:pt x="1632411" y="2400300"/>
                </a:lnTo>
                <a:lnTo>
                  <a:pt x="1640732" y="2400300"/>
                </a:lnTo>
                <a:lnTo>
                  <a:pt x="1649222" y="2413000"/>
                </a:lnTo>
                <a:lnTo>
                  <a:pt x="1657876" y="2413000"/>
                </a:lnTo>
                <a:lnTo>
                  <a:pt x="1666689" y="2425700"/>
                </a:lnTo>
                <a:lnTo>
                  <a:pt x="1679127" y="2425700"/>
                </a:lnTo>
                <a:lnTo>
                  <a:pt x="1685320" y="2451100"/>
                </a:lnTo>
                <a:lnTo>
                  <a:pt x="1697827" y="2451100"/>
                </a:lnTo>
                <a:lnTo>
                  <a:pt x="1717847" y="2463800"/>
                </a:lnTo>
                <a:lnTo>
                  <a:pt x="1738429" y="2476500"/>
                </a:lnTo>
                <a:lnTo>
                  <a:pt x="1759490" y="2476500"/>
                </a:lnTo>
                <a:lnTo>
                  <a:pt x="1780948" y="2501900"/>
                </a:lnTo>
                <a:lnTo>
                  <a:pt x="1802908" y="2501900"/>
                </a:lnTo>
                <a:lnTo>
                  <a:pt x="1816495" y="2514600"/>
                </a:lnTo>
                <a:lnTo>
                  <a:pt x="1848206" y="2514600"/>
                </a:lnTo>
                <a:lnTo>
                  <a:pt x="1860745" y="2527300"/>
                </a:lnTo>
                <a:lnTo>
                  <a:pt x="1897787" y="2527300"/>
                </a:lnTo>
                <a:lnTo>
                  <a:pt x="1922414" y="2552700"/>
                </a:lnTo>
                <a:lnTo>
                  <a:pt x="2017838" y="2552700"/>
                </a:lnTo>
                <a:lnTo>
                  <a:pt x="2031127" y="2565400"/>
                </a:lnTo>
                <a:lnTo>
                  <a:pt x="2310787" y="2565400"/>
                </a:lnTo>
                <a:lnTo>
                  <a:pt x="2319862" y="2578100"/>
                </a:lnTo>
                <a:lnTo>
                  <a:pt x="2323611" y="2603500"/>
                </a:lnTo>
                <a:lnTo>
                  <a:pt x="2320509" y="2616200"/>
                </a:lnTo>
                <a:lnTo>
                  <a:pt x="2310954" y="2641600"/>
                </a:lnTo>
                <a:close/>
              </a:path>
              <a:path w="2324100" h="2654300">
                <a:moveTo>
                  <a:pt x="2280721" y="2654300"/>
                </a:moveTo>
                <a:lnTo>
                  <a:pt x="2066630" y="2654300"/>
                </a:lnTo>
                <a:lnTo>
                  <a:pt x="2017448" y="2641600"/>
                </a:lnTo>
                <a:lnTo>
                  <a:pt x="2297005" y="2641600"/>
                </a:lnTo>
                <a:lnTo>
                  <a:pt x="2280721" y="2654300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422024" y="9059517"/>
            <a:ext cx="4164329" cy="754380"/>
          </a:xfrm>
          <a:custGeom>
            <a:avLst/>
            <a:gdLst/>
            <a:ahLst/>
            <a:cxnLst/>
            <a:rect l="l" t="t" r="r" b="b"/>
            <a:pathLst>
              <a:path w="4164330" h="754379">
                <a:moveTo>
                  <a:pt x="1017343" y="651510"/>
                </a:moveTo>
                <a:lnTo>
                  <a:pt x="891699" y="651510"/>
                </a:lnTo>
                <a:lnTo>
                  <a:pt x="900248" y="642620"/>
                </a:lnTo>
                <a:lnTo>
                  <a:pt x="906559" y="632460"/>
                </a:lnTo>
                <a:lnTo>
                  <a:pt x="913650" y="623570"/>
                </a:lnTo>
                <a:lnTo>
                  <a:pt x="924539" y="618490"/>
                </a:lnTo>
                <a:lnTo>
                  <a:pt x="915344" y="607060"/>
                </a:lnTo>
                <a:lnTo>
                  <a:pt x="929574" y="603250"/>
                </a:lnTo>
                <a:lnTo>
                  <a:pt x="942012" y="577850"/>
                </a:lnTo>
                <a:lnTo>
                  <a:pt x="954696" y="551180"/>
                </a:lnTo>
                <a:lnTo>
                  <a:pt x="968120" y="525780"/>
                </a:lnTo>
                <a:lnTo>
                  <a:pt x="982774" y="500380"/>
                </a:lnTo>
                <a:lnTo>
                  <a:pt x="974236" y="488950"/>
                </a:lnTo>
                <a:lnTo>
                  <a:pt x="974236" y="486410"/>
                </a:lnTo>
                <a:lnTo>
                  <a:pt x="987563" y="478790"/>
                </a:lnTo>
                <a:lnTo>
                  <a:pt x="1000726" y="472440"/>
                </a:lnTo>
                <a:lnTo>
                  <a:pt x="1001661" y="457200"/>
                </a:lnTo>
                <a:lnTo>
                  <a:pt x="1012111" y="408940"/>
                </a:lnTo>
                <a:lnTo>
                  <a:pt x="1056536" y="318770"/>
                </a:lnTo>
                <a:lnTo>
                  <a:pt x="1067062" y="287020"/>
                </a:lnTo>
                <a:lnTo>
                  <a:pt x="1068262" y="281940"/>
                </a:lnTo>
                <a:lnTo>
                  <a:pt x="1070451" y="278130"/>
                </a:lnTo>
                <a:lnTo>
                  <a:pt x="1073630" y="275590"/>
                </a:lnTo>
                <a:lnTo>
                  <a:pt x="1093051" y="251460"/>
                </a:lnTo>
                <a:lnTo>
                  <a:pt x="1109814" y="224790"/>
                </a:lnTo>
                <a:lnTo>
                  <a:pt x="1123920" y="196850"/>
                </a:lnTo>
                <a:lnTo>
                  <a:pt x="1135368" y="167640"/>
                </a:lnTo>
                <a:lnTo>
                  <a:pt x="1167989" y="152400"/>
                </a:lnTo>
                <a:lnTo>
                  <a:pt x="1168231" y="149860"/>
                </a:lnTo>
                <a:lnTo>
                  <a:pt x="1169107" y="147320"/>
                </a:lnTo>
                <a:lnTo>
                  <a:pt x="1170616" y="144780"/>
                </a:lnTo>
                <a:lnTo>
                  <a:pt x="1179911" y="128270"/>
                </a:lnTo>
                <a:lnTo>
                  <a:pt x="1191293" y="113030"/>
                </a:lnTo>
                <a:lnTo>
                  <a:pt x="1204760" y="100330"/>
                </a:lnTo>
                <a:lnTo>
                  <a:pt x="1220313" y="90170"/>
                </a:lnTo>
                <a:lnTo>
                  <a:pt x="1236301" y="78740"/>
                </a:lnTo>
                <a:lnTo>
                  <a:pt x="1250853" y="64770"/>
                </a:lnTo>
                <a:lnTo>
                  <a:pt x="1266555" y="52070"/>
                </a:lnTo>
                <a:lnTo>
                  <a:pt x="1285992" y="44450"/>
                </a:lnTo>
                <a:lnTo>
                  <a:pt x="1304785" y="27940"/>
                </a:lnTo>
                <a:lnTo>
                  <a:pt x="1326986" y="19050"/>
                </a:lnTo>
                <a:lnTo>
                  <a:pt x="1373563" y="8890"/>
                </a:lnTo>
                <a:lnTo>
                  <a:pt x="1415444" y="1270"/>
                </a:lnTo>
                <a:lnTo>
                  <a:pt x="1436664" y="0"/>
                </a:lnTo>
                <a:lnTo>
                  <a:pt x="1458070" y="0"/>
                </a:lnTo>
                <a:lnTo>
                  <a:pt x="1510136" y="7620"/>
                </a:lnTo>
                <a:lnTo>
                  <a:pt x="1560091" y="24130"/>
                </a:lnTo>
                <a:lnTo>
                  <a:pt x="1621113" y="58420"/>
                </a:lnTo>
                <a:lnTo>
                  <a:pt x="1669349" y="92710"/>
                </a:lnTo>
                <a:lnTo>
                  <a:pt x="1457632" y="92710"/>
                </a:lnTo>
                <a:lnTo>
                  <a:pt x="1388669" y="102870"/>
                </a:lnTo>
                <a:lnTo>
                  <a:pt x="1384725" y="106680"/>
                </a:lnTo>
                <a:lnTo>
                  <a:pt x="1379611" y="111760"/>
                </a:lnTo>
                <a:lnTo>
                  <a:pt x="1373553" y="115570"/>
                </a:lnTo>
                <a:lnTo>
                  <a:pt x="1366776" y="118110"/>
                </a:lnTo>
                <a:lnTo>
                  <a:pt x="1346734" y="121920"/>
                </a:lnTo>
                <a:lnTo>
                  <a:pt x="1329750" y="132080"/>
                </a:lnTo>
                <a:lnTo>
                  <a:pt x="1314038" y="143510"/>
                </a:lnTo>
                <a:lnTo>
                  <a:pt x="1286901" y="162560"/>
                </a:lnTo>
                <a:lnTo>
                  <a:pt x="1266472" y="180340"/>
                </a:lnTo>
                <a:lnTo>
                  <a:pt x="1255560" y="187960"/>
                </a:lnTo>
                <a:lnTo>
                  <a:pt x="1245961" y="198120"/>
                </a:lnTo>
                <a:lnTo>
                  <a:pt x="1239031" y="208280"/>
                </a:lnTo>
                <a:lnTo>
                  <a:pt x="1233086" y="220980"/>
                </a:lnTo>
                <a:lnTo>
                  <a:pt x="1226443" y="232410"/>
                </a:lnTo>
                <a:lnTo>
                  <a:pt x="1220340" y="237490"/>
                </a:lnTo>
                <a:lnTo>
                  <a:pt x="1206246" y="247650"/>
                </a:lnTo>
                <a:lnTo>
                  <a:pt x="1200390" y="254000"/>
                </a:lnTo>
                <a:lnTo>
                  <a:pt x="1195617" y="261620"/>
                </a:lnTo>
                <a:lnTo>
                  <a:pt x="1191071" y="270510"/>
                </a:lnTo>
                <a:lnTo>
                  <a:pt x="1186751" y="279400"/>
                </a:lnTo>
                <a:lnTo>
                  <a:pt x="1182657" y="288290"/>
                </a:lnTo>
                <a:lnTo>
                  <a:pt x="1177529" y="295910"/>
                </a:lnTo>
                <a:lnTo>
                  <a:pt x="1171683" y="302260"/>
                </a:lnTo>
                <a:lnTo>
                  <a:pt x="1166617" y="309880"/>
                </a:lnTo>
                <a:lnTo>
                  <a:pt x="1163829" y="317500"/>
                </a:lnTo>
                <a:lnTo>
                  <a:pt x="1157620" y="337820"/>
                </a:lnTo>
                <a:lnTo>
                  <a:pt x="1147984" y="355600"/>
                </a:lnTo>
                <a:lnTo>
                  <a:pt x="1138553" y="374650"/>
                </a:lnTo>
                <a:lnTo>
                  <a:pt x="1132960" y="393700"/>
                </a:lnTo>
                <a:lnTo>
                  <a:pt x="1128246" y="406400"/>
                </a:lnTo>
                <a:lnTo>
                  <a:pt x="1120207" y="416560"/>
                </a:lnTo>
                <a:lnTo>
                  <a:pt x="1113071" y="427990"/>
                </a:lnTo>
                <a:lnTo>
                  <a:pt x="1111067" y="441960"/>
                </a:lnTo>
                <a:lnTo>
                  <a:pt x="1109115" y="455930"/>
                </a:lnTo>
                <a:lnTo>
                  <a:pt x="1105545" y="469900"/>
                </a:lnTo>
                <a:lnTo>
                  <a:pt x="1100357" y="482600"/>
                </a:lnTo>
                <a:lnTo>
                  <a:pt x="1087224" y="506730"/>
                </a:lnTo>
                <a:lnTo>
                  <a:pt x="1080362" y="518160"/>
                </a:lnTo>
                <a:lnTo>
                  <a:pt x="1075388" y="529590"/>
                </a:lnTo>
                <a:lnTo>
                  <a:pt x="1075328" y="530860"/>
                </a:lnTo>
                <a:lnTo>
                  <a:pt x="1075207" y="533400"/>
                </a:lnTo>
                <a:lnTo>
                  <a:pt x="1075086" y="535940"/>
                </a:lnTo>
                <a:lnTo>
                  <a:pt x="1075026" y="537210"/>
                </a:lnTo>
                <a:lnTo>
                  <a:pt x="1074905" y="539750"/>
                </a:lnTo>
                <a:lnTo>
                  <a:pt x="1074785" y="542290"/>
                </a:lnTo>
                <a:lnTo>
                  <a:pt x="1074724" y="543560"/>
                </a:lnTo>
                <a:lnTo>
                  <a:pt x="1057970" y="561340"/>
                </a:lnTo>
                <a:lnTo>
                  <a:pt x="1050040" y="584200"/>
                </a:lnTo>
                <a:lnTo>
                  <a:pt x="1043014" y="607060"/>
                </a:lnTo>
                <a:lnTo>
                  <a:pt x="1028968" y="627380"/>
                </a:lnTo>
                <a:lnTo>
                  <a:pt x="1020814" y="645160"/>
                </a:lnTo>
                <a:lnTo>
                  <a:pt x="1017343" y="651510"/>
                </a:lnTo>
                <a:close/>
              </a:path>
              <a:path w="4164330" h="754379">
                <a:moveTo>
                  <a:pt x="2509124" y="736600"/>
                </a:moveTo>
                <a:lnTo>
                  <a:pt x="2445963" y="730250"/>
                </a:lnTo>
                <a:lnTo>
                  <a:pt x="2407786" y="715010"/>
                </a:lnTo>
                <a:lnTo>
                  <a:pt x="2403626" y="715010"/>
                </a:lnTo>
                <a:lnTo>
                  <a:pt x="2365117" y="706120"/>
                </a:lnTo>
                <a:lnTo>
                  <a:pt x="2328089" y="693420"/>
                </a:lnTo>
                <a:lnTo>
                  <a:pt x="2292542" y="678180"/>
                </a:lnTo>
                <a:lnTo>
                  <a:pt x="2258476" y="657860"/>
                </a:lnTo>
                <a:lnTo>
                  <a:pt x="2230234" y="647700"/>
                </a:lnTo>
                <a:lnTo>
                  <a:pt x="2196694" y="628650"/>
                </a:lnTo>
                <a:lnTo>
                  <a:pt x="2164168" y="608330"/>
                </a:lnTo>
                <a:lnTo>
                  <a:pt x="2132657" y="585470"/>
                </a:lnTo>
                <a:lnTo>
                  <a:pt x="2102161" y="562610"/>
                </a:lnTo>
                <a:lnTo>
                  <a:pt x="2089901" y="557530"/>
                </a:lnTo>
                <a:lnTo>
                  <a:pt x="2076656" y="553720"/>
                </a:lnTo>
                <a:lnTo>
                  <a:pt x="2064724" y="548640"/>
                </a:lnTo>
                <a:lnTo>
                  <a:pt x="2056405" y="537210"/>
                </a:lnTo>
                <a:lnTo>
                  <a:pt x="2049871" y="525780"/>
                </a:lnTo>
                <a:lnTo>
                  <a:pt x="2040751" y="516890"/>
                </a:lnTo>
                <a:lnTo>
                  <a:pt x="2030482" y="509270"/>
                </a:lnTo>
                <a:lnTo>
                  <a:pt x="2020500" y="501650"/>
                </a:lnTo>
                <a:lnTo>
                  <a:pt x="2015684" y="496570"/>
                </a:lnTo>
                <a:lnTo>
                  <a:pt x="2006489" y="496570"/>
                </a:lnTo>
                <a:lnTo>
                  <a:pt x="1997294" y="494030"/>
                </a:lnTo>
                <a:lnTo>
                  <a:pt x="1963972" y="463550"/>
                </a:lnTo>
                <a:lnTo>
                  <a:pt x="1929330" y="434340"/>
                </a:lnTo>
                <a:lnTo>
                  <a:pt x="1893367" y="407670"/>
                </a:lnTo>
                <a:lnTo>
                  <a:pt x="1856084" y="381000"/>
                </a:lnTo>
                <a:lnTo>
                  <a:pt x="1844632" y="374650"/>
                </a:lnTo>
                <a:lnTo>
                  <a:pt x="1834392" y="367030"/>
                </a:lnTo>
                <a:lnTo>
                  <a:pt x="1825366" y="356870"/>
                </a:lnTo>
                <a:lnTo>
                  <a:pt x="1817552" y="346710"/>
                </a:lnTo>
                <a:lnTo>
                  <a:pt x="1810266" y="335280"/>
                </a:lnTo>
                <a:lnTo>
                  <a:pt x="1800804" y="327660"/>
                </a:lnTo>
                <a:lnTo>
                  <a:pt x="1790521" y="322580"/>
                </a:lnTo>
                <a:lnTo>
                  <a:pt x="1780772" y="316230"/>
                </a:lnTo>
                <a:lnTo>
                  <a:pt x="1721880" y="267970"/>
                </a:lnTo>
                <a:lnTo>
                  <a:pt x="1692106" y="245110"/>
                </a:lnTo>
                <a:lnTo>
                  <a:pt x="1661018" y="222250"/>
                </a:lnTo>
                <a:lnTo>
                  <a:pt x="1647276" y="203200"/>
                </a:lnTo>
                <a:lnTo>
                  <a:pt x="1628753" y="189230"/>
                </a:lnTo>
                <a:lnTo>
                  <a:pt x="1609942" y="175260"/>
                </a:lnTo>
                <a:lnTo>
                  <a:pt x="1595339" y="156210"/>
                </a:lnTo>
                <a:lnTo>
                  <a:pt x="1562520" y="139700"/>
                </a:lnTo>
                <a:lnTo>
                  <a:pt x="1530645" y="120650"/>
                </a:lnTo>
                <a:lnTo>
                  <a:pt x="1497621" y="105410"/>
                </a:lnTo>
                <a:lnTo>
                  <a:pt x="1461354" y="95250"/>
                </a:lnTo>
                <a:lnTo>
                  <a:pt x="1458946" y="95250"/>
                </a:lnTo>
                <a:lnTo>
                  <a:pt x="1456756" y="92710"/>
                </a:lnTo>
                <a:lnTo>
                  <a:pt x="1669349" y="92710"/>
                </a:lnTo>
                <a:lnTo>
                  <a:pt x="1678094" y="99060"/>
                </a:lnTo>
                <a:lnTo>
                  <a:pt x="1687460" y="109220"/>
                </a:lnTo>
                <a:lnTo>
                  <a:pt x="1696310" y="118110"/>
                </a:lnTo>
                <a:lnTo>
                  <a:pt x="1704645" y="128270"/>
                </a:lnTo>
                <a:lnTo>
                  <a:pt x="1712466" y="138430"/>
                </a:lnTo>
                <a:lnTo>
                  <a:pt x="1728010" y="138430"/>
                </a:lnTo>
                <a:lnTo>
                  <a:pt x="1733921" y="156210"/>
                </a:lnTo>
                <a:lnTo>
                  <a:pt x="1755814" y="156210"/>
                </a:lnTo>
                <a:lnTo>
                  <a:pt x="1762163" y="173990"/>
                </a:lnTo>
                <a:lnTo>
                  <a:pt x="1787340" y="179070"/>
                </a:lnTo>
                <a:lnTo>
                  <a:pt x="1787340" y="200660"/>
                </a:lnTo>
                <a:lnTo>
                  <a:pt x="1804913" y="207010"/>
                </a:lnTo>
                <a:lnTo>
                  <a:pt x="1819714" y="218440"/>
                </a:lnTo>
                <a:lnTo>
                  <a:pt x="1833490" y="231140"/>
                </a:lnTo>
                <a:lnTo>
                  <a:pt x="1847983" y="242570"/>
                </a:lnTo>
                <a:lnTo>
                  <a:pt x="1864372" y="252730"/>
                </a:lnTo>
                <a:lnTo>
                  <a:pt x="1880741" y="264160"/>
                </a:lnTo>
                <a:lnTo>
                  <a:pt x="1894195" y="279400"/>
                </a:lnTo>
                <a:lnTo>
                  <a:pt x="1901840" y="299720"/>
                </a:lnTo>
                <a:lnTo>
                  <a:pt x="1918886" y="299720"/>
                </a:lnTo>
                <a:lnTo>
                  <a:pt x="1940809" y="327660"/>
                </a:lnTo>
                <a:lnTo>
                  <a:pt x="1961039" y="327660"/>
                </a:lnTo>
                <a:lnTo>
                  <a:pt x="1983720" y="354330"/>
                </a:lnTo>
                <a:lnTo>
                  <a:pt x="2009013" y="368300"/>
                </a:lnTo>
                <a:lnTo>
                  <a:pt x="2031821" y="386080"/>
                </a:lnTo>
                <a:lnTo>
                  <a:pt x="2052143" y="406400"/>
                </a:lnTo>
                <a:lnTo>
                  <a:pt x="2069978" y="429260"/>
                </a:lnTo>
                <a:lnTo>
                  <a:pt x="2091871" y="431800"/>
                </a:lnTo>
                <a:lnTo>
                  <a:pt x="2106540" y="447040"/>
                </a:lnTo>
                <a:lnTo>
                  <a:pt x="2122778" y="461010"/>
                </a:lnTo>
                <a:lnTo>
                  <a:pt x="2140584" y="473710"/>
                </a:lnTo>
                <a:lnTo>
                  <a:pt x="2159958" y="483870"/>
                </a:lnTo>
                <a:lnTo>
                  <a:pt x="2175215" y="492760"/>
                </a:lnTo>
                <a:lnTo>
                  <a:pt x="2189568" y="505460"/>
                </a:lnTo>
                <a:lnTo>
                  <a:pt x="2205153" y="515620"/>
                </a:lnTo>
                <a:lnTo>
                  <a:pt x="2224105" y="520700"/>
                </a:lnTo>
                <a:lnTo>
                  <a:pt x="2229140" y="520700"/>
                </a:lnTo>
                <a:lnTo>
                  <a:pt x="2233956" y="533400"/>
                </a:lnTo>
                <a:lnTo>
                  <a:pt x="2236802" y="537210"/>
                </a:lnTo>
                <a:lnTo>
                  <a:pt x="2271339" y="554990"/>
                </a:lnTo>
                <a:lnTo>
                  <a:pt x="2287909" y="563880"/>
                </a:lnTo>
                <a:lnTo>
                  <a:pt x="2304233" y="571500"/>
                </a:lnTo>
                <a:lnTo>
                  <a:pt x="2318858" y="581660"/>
                </a:lnTo>
                <a:lnTo>
                  <a:pt x="2333950" y="589280"/>
                </a:lnTo>
                <a:lnTo>
                  <a:pt x="2349509" y="596900"/>
                </a:lnTo>
                <a:lnTo>
                  <a:pt x="2365533" y="604520"/>
                </a:lnTo>
                <a:lnTo>
                  <a:pt x="2380854" y="608330"/>
                </a:lnTo>
                <a:lnTo>
                  <a:pt x="2395886" y="613410"/>
                </a:lnTo>
                <a:lnTo>
                  <a:pt x="2410628" y="619760"/>
                </a:lnTo>
                <a:lnTo>
                  <a:pt x="2425082" y="627380"/>
                </a:lnTo>
                <a:lnTo>
                  <a:pt x="2530387" y="640080"/>
                </a:lnTo>
                <a:lnTo>
                  <a:pt x="2696766" y="640080"/>
                </a:lnTo>
                <a:lnTo>
                  <a:pt x="2694392" y="642620"/>
                </a:lnTo>
                <a:lnTo>
                  <a:pt x="2655584" y="681990"/>
                </a:lnTo>
                <a:lnTo>
                  <a:pt x="2610323" y="712470"/>
                </a:lnTo>
                <a:lnTo>
                  <a:pt x="2541333" y="734060"/>
                </a:lnTo>
                <a:lnTo>
                  <a:pt x="2509124" y="736600"/>
                </a:lnTo>
                <a:close/>
              </a:path>
              <a:path w="4164330" h="754379">
                <a:moveTo>
                  <a:pt x="3202222" y="144780"/>
                </a:moveTo>
                <a:lnTo>
                  <a:pt x="3132224" y="144780"/>
                </a:lnTo>
                <a:lnTo>
                  <a:pt x="3141163" y="142240"/>
                </a:lnTo>
                <a:lnTo>
                  <a:pt x="3150040" y="138430"/>
                </a:lnTo>
                <a:lnTo>
                  <a:pt x="3158547" y="137160"/>
                </a:lnTo>
                <a:lnTo>
                  <a:pt x="3166377" y="137160"/>
                </a:lnTo>
                <a:lnTo>
                  <a:pt x="3182487" y="139700"/>
                </a:lnTo>
                <a:lnTo>
                  <a:pt x="3198329" y="143510"/>
                </a:lnTo>
                <a:lnTo>
                  <a:pt x="3202222" y="144780"/>
                </a:lnTo>
                <a:close/>
              </a:path>
              <a:path w="4164330" h="754379">
                <a:moveTo>
                  <a:pt x="2696766" y="640080"/>
                </a:moveTo>
                <a:lnTo>
                  <a:pt x="2530387" y="640080"/>
                </a:lnTo>
                <a:lnTo>
                  <a:pt x="2542445" y="628650"/>
                </a:lnTo>
                <a:lnTo>
                  <a:pt x="2557890" y="623570"/>
                </a:lnTo>
                <a:lnTo>
                  <a:pt x="2573704" y="617220"/>
                </a:lnTo>
                <a:lnTo>
                  <a:pt x="2586871" y="604520"/>
                </a:lnTo>
                <a:lnTo>
                  <a:pt x="2597698" y="591820"/>
                </a:lnTo>
                <a:lnTo>
                  <a:pt x="2612404" y="582930"/>
                </a:lnTo>
                <a:lnTo>
                  <a:pt x="2628957" y="574040"/>
                </a:lnTo>
                <a:lnTo>
                  <a:pt x="2645325" y="563880"/>
                </a:lnTo>
                <a:lnTo>
                  <a:pt x="2645394" y="562610"/>
                </a:lnTo>
                <a:lnTo>
                  <a:pt x="2645462" y="561340"/>
                </a:lnTo>
                <a:lnTo>
                  <a:pt x="2645531" y="560070"/>
                </a:lnTo>
                <a:lnTo>
                  <a:pt x="2645599" y="558800"/>
                </a:lnTo>
                <a:lnTo>
                  <a:pt x="2645668" y="557530"/>
                </a:lnTo>
                <a:lnTo>
                  <a:pt x="2663143" y="520700"/>
                </a:lnTo>
                <a:lnTo>
                  <a:pt x="2669179" y="516890"/>
                </a:lnTo>
                <a:lnTo>
                  <a:pt x="2675975" y="511810"/>
                </a:lnTo>
                <a:lnTo>
                  <a:pt x="2683460" y="506730"/>
                </a:lnTo>
                <a:lnTo>
                  <a:pt x="2689713" y="497840"/>
                </a:lnTo>
                <a:lnTo>
                  <a:pt x="2696048" y="490220"/>
                </a:lnTo>
                <a:lnTo>
                  <a:pt x="2703779" y="482600"/>
                </a:lnTo>
                <a:lnTo>
                  <a:pt x="2703300" y="476250"/>
                </a:lnTo>
                <a:lnTo>
                  <a:pt x="2703205" y="474980"/>
                </a:lnTo>
                <a:lnTo>
                  <a:pt x="2703109" y="473710"/>
                </a:lnTo>
                <a:lnTo>
                  <a:pt x="2703013" y="472440"/>
                </a:lnTo>
                <a:lnTo>
                  <a:pt x="2702917" y="471170"/>
                </a:lnTo>
                <a:lnTo>
                  <a:pt x="2702821" y="469900"/>
                </a:lnTo>
                <a:lnTo>
                  <a:pt x="2708596" y="461010"/>
                </a:lnTo>
                <a:lnTo>
                  <a:pt x="2716833" y="453390"/>
                </a:lnTo>
                <a:lnTo>
                  <a:pt x="2723264" y="444500"/>
                </a:lnTo>
                <a:lnTo>
                  <a:pt x="2727971" y="436880"/>
                </a:lnTo>
                <a:lnTo>
                  <a:pt x="2733481" y="430530"/>
                </a:lnTo>
                <a:lnTo>
                  <a:pt x="2739794" y="425450"/>
                </a:lnTo>
                <a:lnTo>
                  <a:pt x="2746908" y="421640"/>
                </a:lnTo>
                <a:lnTo>
                  <a:pt x="2750911" y="408940"/>
                </a:lnTo>
                <a:lnTo>
                  <a:pt x="2754133" y="396240"/>
                </a:lnTo>
                <a:lnTo>
                  <a:pt x="2760639" y="384810"/>
                </a:lnTo>
                <a:lnTo>
                  <a:pt x="2774493" y="377190"/>
                </a:lnTo>
                <a:lnTo>
                  <a:pt x="2781106" y="367030"/>
                </a:lnTo>
                <a:lnTo>
                  <a:pt x="2791597" y="359410"/>
                </a:lnTo>
                <a:lnTo>
                  <a:pt x="2801309" y="353060"/>
                </a:lnTo>
                <a:lnTo>
                  <a:pt x="2805581" y="345440"/>
                </a:lnTo>
                <a:lnTo>
                  <a:pt x="2809512" y="332740"/>
                </a:lnTo>
                <a:lnTo>
                  <a:pt x="2818635" y="325120"/>
                </a:lnTo>
                <a:lnTo>
                  <a:pt x="2828949" y="320040"/>
                </a:lnTo>
                <a:lnTo>
                  <a:pt x="2836451" y="311150"/>
                </a:lnTo>
                <a:lnTo>
                  <a:pt x="2842724" y="300990"/>
                </a:lnTo>
                <a:lnTo>
                  <a:pt x="2851174" y="290830"/>
                </a:lnTo>
                <a:lnTo>
                  <a:pt x="2860526" y="283210"/>
                </a:lnTo>
                <a:lnTo>
                  <a:pt x="2869509" y="273050"/>
                </a:lnTo>
                <a:lnTo>
                  <a:pt x="2872623" y="267970"/>
                </a:lnTo>
                <a:lnTo>
                  <a:pt x="2874885" y="262890"/>
                </a:lnTo>
                <a:lnTo>
                  <a:pt x="2876296" y="257810"/>
                </a:lnTo>
                <a:lnTo>
                  <a:pt x="2900159" y="255270"/>
                </a:lnTo>
                <a:lnTo>
                  <a:pt x="2900159" y="247650"/>
                </a:lnTo>
                <a:lnTo>
                  <a:pt x="2901254" y="240030"/>
                </a:lnTo>
                <a:lnTo>
                  <a:pt x="2901910" y="232410"/>
                </a:lnTo>
                <a:lnTo>
                  <a:pt x="2914287" y="227330"/>
                </a:lnTo>
                <a:lnTo>
                  <a:pt x="2925491" y="219710"/>
                </a:lnTo>
                <a:lnTo>
                  <a:pt x="2935523" y="210820"/>
                </a:lnTo>
                <a:lnTo>
                  <a:pt x="2944383" y="200660"/>
                </a:lnTo>
                <a:lnTo>
                  <a:pt x="2962335" y="200660"/>
                </a:lnTo>
                <a:lnTo>
                  <a:pt x="2980944" y="182880"/>
                </a:lnTo>
                <a:lnTo>
                  <a:pt x="3011594" y="182880"/>
                </a:lnTo>
                <a:lnTo>
                  <a:pt x="3015097" y="166370"/>
                </a:lnTo>
                <a:lnTo>
                  <a:pt x="3046185" y="166370"/>
                </a:lnTo>
                <a:lnTo>
                  <a:pt x="3058007" y="148590"/>
                </a:lnTo>
                <a:lnTo>
                  <a:pt x="3123686" y="138430"/>
                </a:lnTo>
                <a:lnTo>
                  <a:pt x="3132224" y="144780"/>
                </a:lnTo>
                <a:lnTo>
                  <a:pt x="3202222" y="144780"/>
                </a:lnTo>
                <a:lnTo>
                  <a:pt x="3213903" y="148590"/>
                </a:lnTo>
                <a:lnTo>
                  <a:pt x="3229210" y="154940"/>
                </a:lnTo>
                <a:lnTo>
                  <a:pt x="3277155" y="170180"/>
                </a:lnTo>
                <a:lnTo>
                  <a:pt x="3311938" y="194310"/>
                </a:lnTo>
                <a:lnTo>
                  <a:pt x="3331310" y="207010"/>
                </a:lnTo>
                <a:lnTo>
                  <a:pt x="3351154" y="220980"/>
                </a:lnTo>
                <a:lnTo>
                  <a:pt x="3372050" y="236220"/>
                </a:lnTo>
                <a:lnTo>
                  <a:pt x="3373755" y="237490"/>
                </a:lnTo>
                <a:lnTo>
                  <a:pt x="3135233" y="237490"/>
                </a:lnTo>
                <a:lnTo>
                  <a:pt x="3125681" y="238760"/>
                </a:lnTo>
                <a:lnTo>
                  <a:pt x="3116192" y="238760"/>
                </a:lnTo>
                <a:lnTo>
                  <a:pt x="3106765" y="240030"/>
                </a:lnTo>
                <a:lnTo>
                  <a:pt x="3061459" y="255270"/>
                </a:lnTo>
                <a:lnTo>
                  <a:pt x="3029108" y="275590"/>
                </a:lnTo>
                <a:lnTo>
                  <a:pt x="2953095" y="328930"/>
                </a:lnTo>
                <a:lnTo>
                  <a:pt x="2928401" y="347980"/>
                </a:lnTo>
                <a:lnTo>
                  <a:pt x="2920121" y="356870"/>
                </a:lnTo>
                <a:lnTo>
                  <a:pt x="2912289" y="367030"/>
                </a:lnTo>
                <a:lnTo>
                  <a:pt x="2904905" y="375920"/>
                </a:lnTo>
                <a:lnTo>
                  <a:pt x="2897969" y="386080"/>
                </a:lnTo>
                <a:lnTo>
                  <a:pt x="2888923" y="394970"/>
                </a:lnTo>
                <a:lnTo>
                  <a:pt x="2880179" y="405130"/>
                </a:lnTo>
                <a:lnTo>
                  <a:pt x="2871737" y="414020"/>
                </a:lnTo>
                <a:lnTo>
                  <a:pt x="2863597" y="424180"/>
                </a:lnTo>
                <a:lnTo>
                  <a:pt x="2843798" y="452120"/>
                </a:lnTo>
                <a:lnTo>
                  <a:pt x="2822439" y="478790"/>
                </a:lnTo>
                <a:lnTo>
                  <a:pt x="2801900" y="506730"/>
                </a:lnTo>
                <a:lnTo>
                  <a:pt x="2784564" y="535940"/>
                </a:lnTo>
                <a:lnTo>
                  <a:pt x="2782812" y="539750"/>
                </a:lnTo>
                <a:lnTo>
                  <a:pt x="2774274" y="539750"/>
                </a:lnTo>
                <a:lnTo>
                  <a:pt x="2769020" y="541020"/>
                </a:lnTo>
                <a:lnTo>
                  <a:pt x="2769020" y="561340"/>
                </a:lnTo>
                <a:lnTo>
                  <a:pt x="2744089" y="588010"/>
                </a:lnTo>
                <a:lnTo>
                  <a:pt x="2719323" y="615950"/>
                </a:lnTo>
                <a:lnTo>
                  <a:pt x="2696766" y="640080"/>
                </a:lnTo>
                <a:close/>
              </a:path>
              <a:path w="4164330" h="754379">
                <a:moveTo>
                  <a:pt x="4033495" y="570230"/>
                </a:moveTo>
                <a:lnTo>
                  <a:pt x="3832141" y="570230"/>
                </a:lnTo>
                <a:lnTo>
                  <a:pt x="3863011" y="560070"/>
                </a:lnTo>
                <a:lnTo>
                  <a:pt x="3885314" y="560070"/>
                </a:lnTo>
                <a:lnTo>
                  <a:pt x="3896353" y="558800"/>
                </a:lnTo>
                <a:lnTo>
                  <a:pt x="3906796" y="552450"/>
                </a:lnTo>
                <a:lnTo>
                  <a:pt x="3914363" y="546100"/>
                </a:lnTo>
                <a:lnTo>
                  <a:pt x="3931057" y="535940"/>
                </a:lnTo>
                <a:lnTo>
                  <a:pt x="3937884" y="529590"/>
                </a:lnTo>
                <a:lnTo>
                  <a:pt x="3957328" y="506730"/>
                </a:lnTo>
                <a:lnTo>
                  <a:pt x="3977182" y="485140"/>
                </a:lnTo>
                <a:lnTo>
                  <a:pt x="3994902" y="461010"/>
                </a:lnTo>
                <a:lnTo>
                  <a:pt x="4007942" y="434340"/>
                </a:lnTo>
                <a:lnTo>
                  <a:pt x="4012963" y="419100"/>
                </a:lnTo>
                <a:lnTo>
                  <a:pt x="4018396" y="405130"/>
                </a:lnTo>
                <a:lnTo>
                  <a:pt x="4024074" y="391160"/>
                </a:lnTo>
                <a:lnTo>
                  <a:pt x="4029835" y="375920"/>
                </a:lnTo>
                <a:lnTo>
                  <a:pt x="4044503" y="370840"/>
                </a:lnTo>
                <a:lnTo>
                  <a:pt x="4035746" y="361950"/>
                </a:lnTo>
                <a:lnTo>
                  <a:pt x="4050634" y="330200"/>
                </a:lnTo>
                <a:lnTo>
                  <a:pt x="4044285" y="322580"/>
                </a:lnTo>
                <a:lnTo>
                  <a:pt x="4047897" y="306070"/>
                </a:lnTo>
                <a:lnTo>
                  <a:pt x="4058734" y="252730"/>
                </a:lnTo>
                <a:lnTo>
                  <a:pt x="4055779" y="245110"/>
                </a:lnTo>
                <a:lnTo>
                  <a:pt x="4060376" y="238760"/>
                </a:lnTo>
                <a:lnTo>
                  <a:pt x="4064153" y="231140"/>
                </a:lnTo>
                <a:lnTo>
                  <a:pt x="4058734" y="223520"/>
                </a:lnTo>
                <a:lnTo>
                  <a:pt x="4057421" y="223520"/>
                </a:lnTo>
                <a:lnTo>
                  <a:pt x="4056545" y="220980"/>
                </a:lnTo>
                <a:lnTo>
                  <a:pt x="4055450" y="219710"/>
                </a:lnTo>
                <a:lnTo>
                  <a:pt x="4082160" y="201930"/>
                </a:lnTo>
                <a:lnTo>
                  <a:pt x="4082160" y="163830"/>
                </a:lnTo>
                <a:lnTo>
                  <a:pt x="4090934" y="154940"/>
                </a:lnTo>
                <a:lnTo>
                  <a:pt x="4100304" y="146050"/>
                </a:lnTo>
                <a:lnTo>
                  <a:pt x="4112423" y="140970"/>
                </a:lnTo>
                <a:lnTo>
                  <a:pt x="4129449" y="142240"/>
                </a:lnTo>
                <a:lnTo>
                  <a:pt x="4137590" y="158750"/>
                </a:lnTo>
                <a:lnTo>
                  <a:pt x="4145978" y="177800"/>
                </a:lnTo>
                <a:lnTo>
                  <a:pt x="4154694" y="196850"/>
                </a:lnTo>
                <a:lnTo>
                  <a:pt x="4163821" y="215900"/>
                </a:lnTo>
                <a:lnTo>
                  <a:pt x="4161478" y="223520"/>
                </a:lnTo>
                <a:lnTo>
                  <a:pt x="4158868" y="231140"/>
                </a:lnTo>
                <a:lnTo>
                  <a:pt x="4157202" y="238760"/>
                </a:lnTo>
                <a:lnTo>
                  <a:pt x="4157568" y="242570"/>
                </a:lnTo>
                <a:lnTo>
                  <a:pt x="4157691" y="243840"/>
                </a:lnTo>
                <a:lnTo>
                  <a:pt x="4159883" y="259080"/>
                </a:lnTo>
                <a:lnTo>
                  <a:pt x="4160003" y="262890"/>
                </a:lnTo>
                <a:lnTo>
                  <a:pt x="4160123" y="266700"/>
                </a:lnTo>
                <a:lnTo>
                  <a:pt x="4160242" y="270510"/>
                </a:lnTo>
                <a:lnTo>
                  <a:pt x="4160322" y="273050"/>
                </a:lnTo>
                <a:lnTo>
                  <a:pt x="4159227" y="285750"/>
                </a:lnTo>
                <a:lnTo>
                  <a:pt x="4159117" y="287020"/>
                </a:lnTo>
                <a:lnTo>
                  <a:pt x="4159008" y="288290"/>
                </a:lnTo>
                <a:lnTo>
                  <a:pt x="4155939" y="302260"/>
                </a:lnTo>
                <a:lnTo>
                  <a:pt x="4153346" y="316230"/>
                </a:lnTo>
                <a:lnTo>
                  <a:pt x="4148988" y="328930"/>
                </a:lnTo>
                <a:lnTo>
                  <a:pt x="4144548" y="342900"/>
                </a:lnTo>
                <a:lnTo>
                  <a:pt x="4141709" y="356870"/>
                </a:lnTo>
                <a:lnTo>
                  <a:pt x="4135842" y="379730"/>
                </a:lnTo>
                <a:lnTo>
                  <a:pt x="4128851" y="402590"/>
                </a:lnTo>
                <a:lnTo>
                  <a:pt x="4120736" y="425450"/>
                </a:lnTo>
                <a:lnTo>
                  <a:pt x="4111497" y="447040"/>
                </a:lnTo>
                <a:lnTo>
                  <a:pt x="4102904" y="467360"/>
                </a:lnTo>
                <a:lnTo>
                  <a:pt x="4092012" y="485140"/>
                </a:lnTo>
                <a:lnTo>
                  <a:pt x="4080956" y="501650"/>
                </a:lnTo>
                <a:lnTo>
                  <a:pt x="4071870" y="519430"/>
                </a:lnTo>
                <a:lnTo>
                  <a:pt x="4062179" y="537210"/>
                </a:lnTo>
                <a:lnTo>
                  <a:pt x="4050849" y="552450"/>
                </a:lnTo>
                <a:lnTo>
                  <a:pt x="4037878" y="566420"/>
                </a:lnTo>
                <a:lnTo>
                  <a:pt x="4033495" y="570230"/>
                </a:lnTo>
                <a:close/>
              </a:path>
              <a:path w="4164330" h="754379">
                <a:moveTo>
                  <a:pt x="3289634" y="304800"/>
                </a:moveTo>
                <a:lnTo>
                  <a:pt x="3285458" y="300990"/>
                </a:lnTo>
                <a:lnTo>
                  <a:pt x="3283805" y="293370"/>
                </a:lnTo>
                <a:lnTo>
                  <a:pt x="3280306" y="287020"/>
                </a:lnTo>
                <a:lnTo>
                  <a:pt x="3270588" y="285750"/>
                </a:lnTo>
                <a:lnTo>
                  <a:pt x="3265073" y="285750"/>
                </a:lnTo>
                <a:lnTo>
                  <a:pt x="3258984" y="283210"/>
                </a:lnTo>
                <a:lnTo>
                  <a:pt x="3253224" y="278130"/>
                </a:lnTo>
                <a:lnTo>
                  <a:pt x="3248695" y="273050"/>
                </a:lnTo>
                <a:lnTo>
                  <a:pt x="3232460" y="259080"/>
                </a:lnTo>
                <a:lnTo>
                  <a:pt x="3213392" y="250190"/>
                </a:lnTo>
                <a:lnTo>
                  <a:pt x="3193093" y="245110"/>
                </a:lnTo>
                <a:lnTo>
                  <a:pt x="3163757" y="240030"/>
                </a:lnTo>
                <a:lnTo>
                  <a:pt x="3144792" y="237490"/>
                </a:lnTo>
                <a:lnTo>
                  <a:pt x="3373755" y="237490"/>
                </a:lnTo>
                <a:lnTo>
                  <a:pt x="3392516" y="251460"/>
                </a:lnTo>
                <a:lnTo>
                  <a:pt x="3412552" y="266700"/>
                </a:lnTo>
                <a:lnTo>
                  <a:pt x="3448931" y="297180"/>
                </a:lnTo>
                <a:lnTo>
                  <a:pt x="3299705" y="297180"/>
                </a:lnTo>
                <a:lnTo>
                  <a:pt x="3289634" y="304800"/>
                </a:lnTo>
                <a:close/>
              </a:path>
              <a:path w="4164330" h="754379">
                <a:moveTo>
                  <a:pt x="1918886" y="299720"/>
                </a:moveTo>
                <a:lnTo>
                  <a:pt x="1901840" y="299720"/>
                </a:lnTo>
                <a:lnTo>
                  <a:pt x="1911911" y="290830"/>
                </a:lnTo>
                <a:lnTo>
                  <a:pt x="1918886" y="299720"/>
                </a:lnTo>
                <a:close/>
              </a:path>
              <a:path w="4164330" h="754379">
                <a:moveTo>
                  <a:pt x="3825356" y="660400"/>
                </a:moveTo>
                <a:lnTo>
                  <a:pt x="3786903" y="648970"/>
                </a:lnTo>
                <a:lnTo>
                  <a:pt x="3723991" y="619760"/>
                </a:lnTo>
                <a:lnTo>
                  <a:pt x="3712605" y="613410"/>
                </a:lnTo>
                <a:lnTo>
                  <a:pt x="3701001" y="608330"/>
                </a:lnTo>
                <a:lnTo>
                  <a:pt x="3689180" y="601980"/>
                </a:lnTo>
                <a:lnTo>
                  <a:pt x="3677140" y="598170"/>
                </a:lnTo>
                <a:lnTo>
                  <a:pt x="3665698" y="591820"/>
                </a:lnTo>
                <a:lnTo>
                  <a:pt x="3656370" y="584200"/>
                </a:lnTo>
                <a:lnTo>
                  <a:pt x="3647739" y="576580"/>
                </a:lnTo>
                <a:lnTo>
                  <a:pt x="3638390" y="568960"/>
                </a:lnTo>
                <a:lnTo>
                  <a:pt x="3627659" y="561340"/>
                </a:lnTo>
                <a:lnTo>
                  <a:pt x="3616086" y="552450"/>
                </a:lnTo>
                <a:lnTo>
                  <a:pt x="3604062" y="542290"/>
                </a:lnTo>
                <a:lnTo>
                  <a:pt x="3591977" y="533400"/>
                </a:lnTo>
                <a:lnTo>
                  <a:pt x="3567457" y="520700"/>
                </a:lnTo>
                <a:lnTo>
                  <a:pt x="3556572" y="514350"/>
                </a:lnTo>
                <a:lnTo>
                  <a:pt x="3548191" y="506730"/>
                </a:lnTo>
                <a:lnTo>
                  <a:pt x="3539974" y="497840"/>
                </a:lnTo>
                <a:lnTo>
                  <a:pt x="3529746" y="490220"/>
                </a:lnTo>
                <a:lnTo>
                  <a:pt x="3518943" y="482600"/>
                </a:lnTo>
                <a:lnTo>
                  <a:pt x="3509003" y="474980"/>
                </a:lnTo>
                <a:lnTo>
                  <a:pt x="3499619" y="464820"/>
                </a:lnTo>
                <a:lnTo>
                  <a:pt x="3489595" y="455930"/>
                </a:lnTo>
                <a:lnTo>
                  <a:pt x="3478930" y="447040"/>
                </a:lnTo>
                <a:lnTo>
                  <a:pt x="3467624" y="439420"/>
                </a:lnTo>
                <a:lnTo>
                  <a:pt x="3455477" y="433070"/>
                </a:lnTo>
                <a:lnTo>
                  <a:pt x="3445321" y="425450"/>
                </a:lnTo>
                <a:lnTo>
                  <a:pt x="3437668" y="416560"/>
                </a:lnTo>
                <a:lnTo>
                  <a:pt x="3433033" y="406400"/>
                </a:lnTo>
                <a:lnTo>
                  <a:pt x="3394173" y="383540"/>
                </a:lnTo>
                <a:lnTo>
                  <a:pt x="3376755" y="372110"/>
                </a:lnTo>
                <a:lnTo>
                  <a:pt x="3363195" y="358140"/>
                </a:lnTo>
                <a:lnTo>
                  <a:pt x="3346686" y="342900"/>
                </a:lnTo>
                <a:lnTo>
                  <a:pt x="3327345" y="331470"/>
                </a:lnTo>
                <a:lnTo>
                  <a:pt x="3310056" y="317500"/>
                </a:lnTo>
                <a:lnTo>
                  <a:pt x="3299705" y="297180"/>
                </a:lnTo>
                <a:lnTo>
                  <a:pt x="3448931" y="297180"/>
                </a:lnTo>
                <a:lnTo>
                  <a:pt x="3450455" y="298450"/>
                </a:lnTo>
                <a:lnTo>
                  <a:pt x="3469348" y="312420"/>
                </a:lnTo>
                <a:lnTo>
                  <a:pt x="3488036" y="327660"/>
                </a:lnTo>
                <a:lnTo>
                  <a:pt x="3505718" y="342900"/>
                </a:lnTo>
                <a:lnTo>
                  <a:pt x="3524631" y="358140"/>
                </a:lnTo>
                <a:lnTo>
                  <a:pt x="3545371" y="370840"/>
                </a:lnTo>
                <a:lnTo>
                  <a:pt x="3564675" y="384810"/>
                </a:lnTo>
                <a:lnTo>
                  <a:pt x="3579278" y="406400"/>
                </a:lnTo>
                <a:lnTo>
                  <a:pt x="3623064" y="421640"/>
                </a:lnTo>
                <a:lnTo>
                  <a:pt x="3612337" y="434340"/>
                </a:lnTo>
                <a:lnTo>
                  <a:pt x="3640360" y="452120"/>
                </a:lnTo>
                <a:lnTo>
                  <a:pt x="3667726" y="469900"/>
                </a:lnTo>
                <a:lnTo>
                  <a:pt x="3670353" y="471170"/>
                </a:lnTo>
                <a:lnTo>
                  <a:pt x="3669696" y="478790"/>
                </a:lnTo>
                <a:lnTo>
                  <a:pt x="3671010" y="485140"/>
                </a:lnTo>
                <a:lnTo>
                  <a:pt x="3695991" y="485140"/>
                </a:lnTo>
                <a:lnTo>
                  <a:pt x="3699751" y="487680"/>
                </a:lnTo>
                <a:lnTo>
                  <a:pt x="3718681" y="497840"/>
                </a:lnTo>
                <a:lnTo>
                  <a:pt x="3735723" y="510540"/>
                </a:lnTo>
                <a:lnTo>
                  <a:pt x="3746978" y="530860"/>
                </a:lnTo>
                <a:lnTo>
                  <a:pt x="3765758" y="530860"/>
                </a:lnTo>
                <a:lnTo>
                  <a:pt x="3775124" y="537210"/>
                </a:lnTo>
                <a:lnTo>
                  <a:pt x="3796237" y="544830"/>
                </a:lnTo>
                <a:lnTo>
                  <a:pt x="3816365" y="553720"/>
                </a:lnTo>
                <a:lnTo>
                  <a:pt x="3832141" y="570230"/>
                </a:lnTo>
                <a:lnTo>
                  <a:pt x="4033495" y="570230"/>
                </a:lnTo>
                <a:lnTo>
                  <a:pt x="4023268" y="579120"/>
                </a:lnTo>
                <a:lnTo>
                  <a:pt x="4020395" y="581660"/>
                </a:lnTo>
                <a:lnTo>
                  <a:pt x="4017695" y="585470"/>
                </a:lnTo>
                <a:lnTo>
                  <a:pt x="4015168" y="588010"/>
                </a:lnTo>
                <a:lnTo>
                  <a:pt x="3979248" y="624840"/>
                </a:lnTo>
                <a:lnTo>
                  <a:pt x="3933629" y="647700"/>
                </a:lnTo>
                <a:lnTo>
                  <a:pt x="3908718" y="652780"/>
                </a:lnTo>
                <a:lnTo>
                  <a:pt x="3833675" y="652780"/>
                </a:lnTo>
                <a:lnTo>
                  <a:pt x="3825356" y="660400"/>
                </a:lnTo>
                <a:close/>
              </a:path>
              <a:path w="4164330" h="754379">
                <a:moveTo>
                  <a:pt x="1961039" y="327660"/>
                </a:moveTo>
                <a:lnTo>
                  <a:pt x="1940809" y="327660"/>
                </a:lnTo>
                <a:lnTo>
                  <a:pt x="1951318" y="316230"/>
                </a:lnTo>
                <a:lnTo>
                  <a:pt x="1961039" y="327660"/>
                </a:lnTo>
                <a:close/>
              </a:path>
              <a:path w="4164330" h="754379">
                <a:moveTo>
                  <a:pt x="193059" y="336550"/>
                </a:moveTo>
                <a:lnTo>
                  <a:pt x="134220" y="336550"/>
                </a:lnTo>
                <a:lnTo>
                  <a:pt x="147120" y="334010"/>
                </a:lnTo>
                <a:lnTo>
                  <a:pt x="165202" y="328930"/>
                </a:lnTo>
                <a:lnTo>
                  <a:pt x="181437" y="332740"/>
                </a:lnTo>
                <a:lnTo>
                  <a:pt x="193059" y="336550"/>
                </a:lnTo>
                <a:close/>
              </a:path>
              <a:path w="4164330" h="754379">
                <a:moveTo>
                  <a:pt x="231627" y="448310"/>
                </a:moveTo>
                <a:lnTo>
                  <a:pt x="200652" y="440690"/>
                </a:lnTo>
                <a:lnTo>
                  <a:pt x="137388" y="422910"/>
                </a:lnTo>
                <a:lnTo>
                  <a:pt x="105305" y="415290"/>
                </a:lnTo>
                <a:lnTo>
                  <a:pt x="86796" y="408940"/>
                </a:lnTo>
                <a:lnTo>
                  <a:pt x="69096" y="400050"/>
                </a:lnTo>
                <a:lnTo>
                  <a:pt x="52205" y="391160"/>
                </a:lnTo>
                <a:lnTo>
                  <a:pt x="36123" y="379730"/>
                </a:lnTo>
                <a:lnTo>
                  <a:pt x="27438" y="374650"/>
                </a:lnTo>
                <a:lnTo>
                  <a:pt x="18522" y="370840"/>
                </a:lnTo>
                <a:lnTo>
                  <a:pt x="9376" y="367030"/>
                </a:lnTo>
                <a:lnTo>
                  <a:pt x="0" y="363220"/>
                </a:lnTo>
                <a:lnTo>
                  <a:pt x="24739" y="341630"/>
                </a:lnTo>
                <a:lnTo>
                  <a:pt x="40444" y="337820"/>
                </a:lnTo>
                <a:lnTo>
                  <a:pt x="88009" y="330200"/>
                </a:lnTo>
                <a:lnTo>
                  <a:pt x="103495" y="331470"/>
                </a:lnTo>
                <a:lnTo>
                  <a:pt x="119289" y="335280"/>
                </a:lnTo>
                <a:lnTo>
                  <a:pt x="134220" y="336550"/>
                </a:lnTo>
                <a:lnTo>
                  <a:pt x="193059" y="336550"/>
                </a:lnTo>
                <a:lnTo>
                  <a:pt x="196933" y="337820"/>
                </a:lnTo>
                <a:lnTo>
                  <a:pt x="212799" y="340360"/>
                </a:lnTo>
                <a:lnTo>
                  <a:pt x="229085" y="341630"/>
                </a:lnTo>
                <a:lnTo>
                  <a:pt x="261268" y="346710"/>
                </a:lnTo>
                <a:lnTo>
                  <a:pt x="277164" y="350520"/>
                </a:lnTo>
                <a:lnTo>
                  <a:pt x="294022" y="368300"/>
                </a:lnTo>
                <a:lnTo>
                  <a:pt x="324275" y="369570"/>
                </a:lnTo>
                <a:lnTo>
                  <a:pt x="380348" y="387350"/>
                </a:lnTo>
                <a:lnTo>
                  <a:pt x="433350" y="410210"/>
                </a:lnTo>
                <a:lnTo>
                  <a:pt x="456960" y="424180"/>
                </a:lnTo>
                <a:lnTo>
                  <a:pt x="480488" y="435610"/>
                </a:lnTo>
                <a:lnTo>
                  <a:pt x="505946" y="444500"/>
                </a:lnTo>
                <a:lnTo>
                  <a:pt x="239946" y="444500"/>
                </a:lnTo>
                <a:lnTo>
                  <a:pt x="231627" y="448310"/>
                </a:lnTo>
                <a:close/>
              </a:path>
              <a:path w="4164330" h="754379">
                <a:moveTo>
                  <a:pt x="499597" y="563880"/>
                </a:moveTo>
                <a:lnTo>
                  <a:pt x="494999" y="558800"/>
                </a:lnTo>
                <a:lnTo>
                  <a:pt x="491496" y="549910"/>
                </a:lnTo>
                <a:lnTo>
                  <a:pt x="485147" y="547370"/>
                </a:lnTo>
                <a:lnTo>
                  <a:pt x="462382" y="537210"/>
                </a:lnTo>
                <a:lnTo>
                  <a:pt x="440787" y="523240"/>
                </a:lnTo>
                <a:lnTo>
                  <a:pt x="419479" y="511810"/>
                </a:lnTo>
                <a:lnTo>
                  <a:pt x="397576" y="501650"/>
                </a:lnTo>
                <a:lnTo>
                  <a:pt x="375611" y="494030"/>
                </a:lnTo>
                <a:lnTo>
                  <a:pt x="332584" y="473710"/>
                </a:lnTo>
                <a:lnTo>
                  <a:pt x="310004" y="466090"/>
                </a:lnTo>
                <a:lnTo>
                  <a:pt x="292227" y="462280"/>
                </a:lnTo>
                <a:lnTo>
                  <a:pt x="274625" y="455930"/>
                </a:lnTo>
                <a:lnTo>
                  <a:pt x="257198" y="450850"/>
                </a:lnTo>
                <a:lnTo>
                  <a:pt x="239946" y="444500"/>
                </a:lnTo>
                <a:lnTo>
                  <a:pt x="505946" y="444500"/>
                </a:lnTo>
                <a:lnTo>
                  <a:pt x="518339" y="450850"/>
                </a:lnTo>
                <a:lnTo>
                  <a:pt x="529768" y="457200"/>
                </a:lnTo>
                <a:lnTo>
                  <a:pt x="540232" y="466090"/>
                </a:lnTo>
                <a:lnTo>
                  <a:pt x="549731" y="474980"/>
                </a:lnTo>
                <a:lnTo>
                  <a:pt x="560100" y="481330"/>
                </a:lnTo>
                <a:lnTo>
                  <a:pt x="571761" y="485140"/>
                </a:lnTo>
                <a:lnTo>
                  <a:pt x="582643" y="491490"/>
                </a:lnTo>
                <a:lnTo>
                  <a:pt x="590671" y="504190"/>
                </a:lnTo>
                <a:lnTo>
                  <a:pt x="596234" y="509270"/>
                </a:lnTo>
                <a:lnTo>
                  <a:pt x="605942" y="514350"/>
                </a:lnTo>
                <a:lnTo>
                  <a:pt x="629422" y="519430"/>
                </a:lnTo>
                <a:lnTo>
                  <a:pt x="675912" y="557530"/>
                </a:lnTo>
                <a:lnTo>
                  <a:pt x="507478" y="557530"/>
                </a:lnTo>
                <a:lnTo>
                  <a:pt x="499597" y="563880"/>
                </a:lnTo>
                <a:close/>
              </a:path>
              <a:path w="4164330" h="754379">
                <a:moveTo>
                  <a:pt x="3695991" y="485140"/>
                </a:moveTo>
                <a:lnTo>
                  <a:pt x="3671010" y="485140"/>
                </a:lnTo>
                <a:lnTo>
                  <a:pt x="3682832" y="476250"/>
                </a:lnTo>
                <a:lnTo>
                  <a:pt x="3695991" y="485140"/>
                </a:lnTo>
                <a:close/>
              </a:path>
              <a:path w="4164330" h="754379">
                <a:moveTo>
                  <a:pt x="3765758" y="530860"/>
                </a:moveTo>
                <a:lnTo>
                  <a:pt x="3746978" y="530860"/>
                </a:lnTo>
                <a:lnTo>
                  <a:pt x="3756392" y="524510"/>
                </a:lnTo>
                <a:lnTo>
                  <a:pt x="3765758" y="530860"/>
                </a:lnTo>
                <a:close/>
              </a:path>
              <a:path w="4164330" h="754379">
                <a:moveTo>
                  <a:pt x="526744" y="584200"/>
                </a:moveTo>
                <a:lnTo>
                  <a:pt x="507478" y="557530"/>
                </a:lnTo>
                <a:lnTo>
                  <a:pt x="675912" y="557530"/>
                </a:lnTo>
                <a:lnTo>
                  <a:pt x="699157" y="576580"/>
                </a:lnTo>
                <a:lnTo>
                  <a:pt x="534844" y="576580"/>
                </a:lnTo>
                <a:lnTo>
                  <a:pt x="526744" y="584200"/>
                </a:lnTo>
                <a:close/>
              </a:path>
              <a:path w="4164330" h="754379">
                <a:moveTo>
                  <a:pt x="805003" y="652780"/>
                </a:moveTo>
                <a:lnTo>
                  <a:pt x="641682" y="652780"/>
                </a:lnTo>
                <a:lnTo>
                  <a:pt x="639931" y="650240"/>
                </a:lnTo>
                <a:lnTo>
                  <a:pt x="622416" y="650240"/>
                </a:lnTo>
                <a:lnTo>
                  <a:pt x="600513" y="632460"/>
                </a:lnTo>
                <a:lnTo>
                  <a:pt x="578712" y="613410"/>
                </a:lnTo>
                <a:lnTo>
                  <a:pt x="556871" y="595630"/>
                </a:lnTo>
                <a:lnTo>
                  <a:pt x="534844" y="576580"/>
                </a:lnTo>
                <a:lnTo>
                  <a:pt x="699157" y="576580"/>
                </a:lnTo>
                <a:lnTo>
                  <a:pt x="708455" y="584200"/>
                </a:lnTo>
                <a:lnTo>
                  <a:pt x="722905" y="584200"/>
                </a:lnTo>
                <a:lnTo>
                  <a:pt x="740936" y="605790"/>
                </a:lnTo>
                <a:lnTo>
                  <a:pt x="765186" y="617220"/>
                </a:lnTo>
                <a:lnTo>
                  <a:pt x="788820" y="629920"/>
                </a:lnTo>
                <a:lnTo>
                  <a:pt x="805003" y="652780"/>
                </a:lnTo>
                <a:close/>
              </a:path>
              <a:path w="4164330" h="754379">
                <a:moveTo>
                  <a:pt x="861355" y="754380"/>
                </a:moveTo>
                <a:lnTo>
                  <a:pt x="813947" y="748030"/>
                </a:lnTo>
                <a:lnTo>
                  <a:pt x="769373" y="731520"/>
                </a:lnTo>
                <a:lnTo>
                  <a:pt x="726732" y="711200"/>
                </a:lnTo>
                <a:lnTo>
                  <a:pt x="643652" y="662940"/>
                </a:lnTo>
                <a:lnTo>
                  <a:pt x="643861" y="660400"/>
                </a:lnTo>
                <a:lnTo>
                  <a:pt x="643791" y="656590"/>
                </a:lnTo>
                <a:lnTo>
                  <a:pt x="643722" y="655320"/>
                </a:lnTo>
                <a:lnTo>
                  <a:pt x="643652" y="652780"/>
                </a:lnTo>
                <a:lnTo>
                  <a:pt x="805003" y="652780"/>
                </a:lnTo>
                <a:lnTo>
                  <a:pt x="814198" y="645160"/>
                </a:lnTo>
                <a:lnTo>
                  <a:pt x="833574" y="650240"/>
                </a:lnTo>
                <a:lnTo>
                  <a:pt x="853113" y="651510"/>
                </a:lnTo>
                <a:lnTo>
                  <a:pt x="1017343" y="651510"/>
                </a:lnTo>
                <a:lnTo>
                  <a:pt x="1011096" y="662940"/>
                </a:lnTo>
                <a:lnTo>
                  <a:pt x="986973" y="693420"/>
                </a:lnTo>
                <a:lnTo>
                  <a:pt x="957521" y="720090"/>
                </a:lnTo>
                <a:lnTo>
                  <a:pt x="923663" y="740410"/>
                </a:lnTo>
                <a:lnTo>
                  <a:pt x="919411" y="744220"/>
                </a:lnTo>
                <a:lnTo>
                  <a:pt x="915689" y="748030"/>
                </a:lnTo>
                <a:lnTo>
                  <a:pt x="912498" y="751840"/>
                </a:lnTo>
                <a:lnTo>
                  <a:pt x="861355" y="754380"/>
                </a:lnTo>
                <a:close/>
              </a:path>
              <a:path w="4164330" h="754379">
                <a:moveTo>
                  <a:pt x="891699" y="651510"/>
                </a:moveTo>
                <a:lnTo>
                  <a:pt x="853113" y="651510"/>
                </a:lnTo>
                <a:lnTo>
                  <a:pt x="872570" y="650240"/>
                </a:lnTo>
                <a:lnTo>
                  <a:pt x="891699" y="651510"/>
                </a:lnTo>
                <a:close/>
              </a:path>
              <a:path w="4164330" h="754379">
                <a:moveTo>
                  <a:pt x="3873236" y="664210"/>
                </a:moveTo>
                <a:lnTo>
                  <a:pt x="3859755" y="662940"/>
                </a:lnTo>
                <a:lnTo>
                  <a:pt x="3833675" y="652780"/>
                </a:lnTo>
                <a:lnTo>
                  <a:pt x="3908718" y="652780"/>
                </a:lnTo>
                <a:lnTo>
                  <a:pt x="3900230" y="654050"/>
                </a:lnTo>
                <a:lnTo>
                  <a:pt x="3889721" y="654050"/>
                </a:lnTo>
                <a:lnTo>
                  <a:pt x="3887313" y="655320"/>
                </a:lnTo>
                <a:lnTo>
                  <a:pt x="3873236" y="664210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12397" y="2673474"/>
            <a:ext cx="13077825" cy="1828800"/>
          </a:xfrm>
          <a:prstGeom prst="rect">
            <a:avLst/>
          </a:prstGeom>
          <a:ln w="76041">
            <a:solidFill>
              <a:srgbClr val="33727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250"/>
              </a:spcBef>
            </a:pPr>
            <a:r>
              <a:rPr sz="3000" spc="-2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1.</a:t>
            </a:r>
            <a:r>
              <a:rPr sz="3000" spc="-1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Crop</a:t>
            </a:r>
            <a:r>
              <a:rPr sz="3000" spc="-1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Recommendation</a:t>
            </a:r>
            <a:r>
              <a:rPr sz="3000" spc="-1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(Random</a:t>
            </a:r>
            <a:r>
              <a:rPr sz="3000" spc="-1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Forest</a:t>
            </a:r>
            <a:r>
              <a:rPr sz="3000" spc="-1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Classifier)</a:t>
            </a:r>
            <a:endParaRPr sz="3000">
              <a:latin typeface="Lucida Sans Unicode" panose="020B0602030504020204"/>
              <a:cs typeface="Lucida Sans Unicode" panose="020B0602030504020204"/>
            </a:endParaRPr>
          </a:p>
          <a:p>
            <a:pPr marL="94615" marR="361950" indent="93345">
              <a:lnSpc>
                <a:spcPct val="115000"/>
              </a:lnSpc>
            </a:pPr>
            <a:r>
              <a:rPr sz="3000" spc="-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Suggests</a:t>
            </a:r>
            <a:r>
              <a:rPr sz="30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000" spc="-1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most</a:t>
            </a:r>
            <a:r>
              <a:rPr sz="3000" spc="-1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suitable</a:t>
            </a:r>
            <a:r>
              <a:rPr sz="3000" spc="-1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crop</a:t>
            </a:r>
            <a:r>
              <a:rPr sz="3000" spc="-1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based</a:t>
            </a:r>
            <a:r>
              <a:rPr sz="3000" spc="-1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3000" spc="-1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soil</a:t>
            </a:r>
            <a:r>
              <a:rPr sz="3000" spc="-1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nutrients</a:t>
            </a:r>
            <a:r>
              <a:rPr sz="3000" spc="-1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000" spc="-1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weather </a:t>
            </a:r>
            <a:r>
              <a:rPr sz="300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conditions.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Helps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maximize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yield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reduce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resource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waste.</a:t>
            </a:r>
            <a:endParaRPr sz="3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2203" y="4934839"/>
            <a:ext cx="13077825" cy="1885950"/>
          </a:xfrm>
          <a:prstGeom prst="rect">
            <a:avLst/>
          </a:prstGeom>
          <a:ln w="76029">
            <a:solidFill>
              <a:srgbClr val="33727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285"/>
              </a:spcBef>
            </a:pPr>
            <a:r>
              <a:rPr sz="2950" spc="-2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2.</a:t>
            </a:r>
            <a:r>
              <a:rPr sz="2950" spc="-1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Disease</a:t>
            </a:r>
            <a:r>
              <a:rPr sz="295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Detection</a:t>
            </a:r>
            <a:r>
              <a:rPr sz="295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(CNN</a:t>
            </a:r>
            <a:r>
              <a:rPr sz="295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295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Leaf</a:t>
            </a:r>
            <a:r>
              <a:rPr sz="295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Images)</a:t>
            </a:r>
            <a:endParaRPr sz="2950">
              <a:latin typeface="Lucida Sans Unicode" panose="020B0602030504020204"/>
              <a:cs typeface="Lucida Sans Unicode" panose="020B0602030504020204"/>
            </a:endParaRPr>
          </a:p>
          <a:p>
            <a:pPr marL="85090" marR="465455" indent="92075">
              <a:lnSpc>
                <a:spcPct val="115000"/>
              </a:lnSpc>
            </a:pPr>
            <a:r>
              <a:rPr sz="2950" spc="5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Detects</a:t>
            </a:r>
            <a:r>
              <a:rPr sz="295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plant</a:t>
            </a:r>
            <a:r>
              <a:rPr sz="295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diseases</a:t>
            </a:r>
            <a:r>
              <a:rPr sz="295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from</a:t>
            </a:r>
            <a:r>
              <a:rPr sz="295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leaf</a:t>
            </a:r>
            <a:r>
              <a:rPr sz="295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photos</a:t>
            </a:r>
            <a:r>
              <a:rPr sz="295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spc="-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using</a:t>
            </a:r>
            <a:r>
              <a:rPr sz="295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deep</a:t>
            </a:r>
            <a:r>
              <a:rPr sz="295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spc="-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learning.</a:t>
            </a:r>
            <a:r>
              <a:rPr sz="295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Enables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early</a:t>
            </a:r>
            <a:r>
              <a:rPr sz="295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spc="-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diagnosis</a:t>
            </a:r>
            <a:r>
              <a:rPr sz="295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2950" spc="-1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spc="-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quick</a:t>
            </a:r>
            <a:r>
              <a:rPr sz="295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action</a:t>
            </a:r>
            <a:r>
              <a:rPr sz="295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2950" spc="-1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save</a:t>
            </a:r>
            <a:r>
              <a:rPr sz="295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95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crops.</a:t>
            </a:r>
            <a:endParaRPr sz="2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2290" y="7139477"/>
            <a:ext cx="13077825" cy="1914525"/>
          </a:xfrm>
          <a:prstGeom prst="rect">
            <a:avLst/>
          </a:prstGeom>
          <a:ln w="76054">
            <a:solidFill>
              <a:srgbClr val="33727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170815" marR="1287780">
              <a:lnSpc>
                <a:spcPct val="115000"/>
              </a:lnSpc>
              <a:spcBef>
                <a:spcPts val="1065"/>
              </a:spcBef>
            </a:pPr>
            <a:r>
              <a:rPr sz="3000" spc="-2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3.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Water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Requirement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Prediction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(Random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Forest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Regressor)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Estimates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daily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irrigation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needs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using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weather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crop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data.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Promotes</a:t>
            </a:r>
            <a:r>
              <a:rPr sz="30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efficient</a:t>
            </a:r>
            <a:r>
              <a:rPr sz="30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water</a:t>
            </a:r>
            <a:r>
              <a:rPr sz="30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use</a:t>
            </a:r>
            <a:r>
              <a:rPr sz="30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0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supports</a:t>
            </a:r>
            <a:r>
              <a:rPr sz="30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sustainable</a:t>
            </a:r>
            <a:r>
              <a:rPr sz="30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farming.</a:t>
            </a:r>
            <a:endParaRPr sz="300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42743" y="8274452"/>
            <a:ext cx="2145256" cy="20125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1740" cy="2768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7377" y="1701758"/>
            <a:ext cx="5105399" cy="2028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91550" y="2312735"/>
            <a:ext cx="1722488" cy="6288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4249783"/>
            <a:ext cx="6896099" cy="1562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700" y="6012636"/>
            <a:ext cx="6896099" cy="13906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04872" y="5716359"/>
            <a:ext cx="1452914" cy="5442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51797" y="8293065"/>
            <a:ext cx="1880387" cy="7492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60656" y="7613536"/>
            <a:ext cx="3286124" cy="25241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13958" y="115478"/>
            <a:ext cx="8449310" cy="10267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550" spc="650" dirty="0"/>
              <a:t>Dataset</a:t>
            </a:r>
            <a:r>
              <a:rPr sz="6550" spc="-5" dirty="0"/>
              <a:t> </a:t>
            </a:r>
            <a:r>
              <a:rPr sz="6550" spc="365" dirty="0"/>
              <a:t>Description</a:t>
            </a:r>
            <a:endParaRPr sz="6550"/>
          </a:p>
        </p:txBody>
      </p:sp>
      <p:sp>
        <p:nvSpPr>
          <p:cNvPr id="12" name="object 12"/>
          <p:cNvSpPr txBox="1"/>
          <p:nvPr/>
        </p:nvSpPr>
        <p:spPr>
          <a:xfrm>
            <a:off x="1016000" y="1700084"/>
            <a:ext cx="16861155" cy="7983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46680">
              <a:lnSpc>
                <a:spcPct val="100000"/>
              </a:lnSpc>
              <a:spcBef>
                <a:spcPts val="425"/>
              </a:spcBef>
            </a:pPr>
            <a:r>
              <a:rPr sz="1850" spc="-114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First</a:t>
            </a:r>
            <a:r>
              <a:rPr sz="185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Feature:</a:t>
            </a:r>
            <a:r>
              <a:rPr sz="185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Crop</a:t>
            </a:r>
            <a:r>
              <a:rPr sz="185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Recommendation</a:t>
            </a:r>
            <a:r>
              <a:rPr sz="1850" spc="-114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System:</a:t>
            </a:r>
            <a:endParaRPr sz="1850">
              <a:latin typeface="Arial Black" panose="020B0A04020102020204"/>
              <a:cs typeface="Arial Black" panose="020B0A04020102020204"/>
            </a:endParaRPr>
          </a:p>
          <a:p>
            <a:pPr marL="2646680" marR="7193915">
              <a:lnSpc>
                <a:spcPct val="115000"/>
              </a:lnSpc>
            </a:pPr>
            <a:r>
              <a:rPr sz="1850" spc="-9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N,</a:t>
            </a:r>
            <a:r>
              <a:rPr sz="1850" spc="-1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2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P,</a:t>
            </a:r>
            <a:r>
              <a:rPr sz="185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1850" spc="-1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3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K</a:t>
            </a:r>
            <a:r>
              <a:rPr sz="185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14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represent</a:t>
            </a:r>
            <a:r>
              <a:rPr sz="185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6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key</a:t>
            </a:r>
            <a:r>
              <a:rPr sz="1850" spc="-1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soil</a:t>
            </a:r>
            <a:r>
              <a:rPr sz="185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9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nutrients</a:t>
            </a:r>
            <a:r>
              <a:rPr sz="185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vital</a:t>
            </a:r>
            <a:r>
              <a:rPr sz="1850" spc="-1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for</a:t>
            </a:r>
            <a:r>
              <a:rPr sz="185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plant</a:t>
            </a:r>
            <a:r>
              <a:rPr sz="185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growth, </a:t>
            </a:r>
            <a:r>
              <a:rPr sz="1850" spc="-7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root</a:t>
            </a:r>
            <a:r>
              <a:rPr sz="185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9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development,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disease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resistance.</a:t>
            </a:r>
            <a:endParaRPr sz="1850">
              <a:latin typeface="Arial Black" panose="020B0A04020102020204"/>
              <a:cs typeface="Arial Black" panose="020B0A04020102020204"/>
            </a:endParaRPr>
          </a:p>
          <a:p>
            <a:pPr marL="2646680" marR="7860030" indent="55880">
              <a:lnSpc>
                <a:spcPct val="115000"/>
              </a:lnSpc>
            </a:pPr>
            <a:r>
              <a:rPr sz="1850" spc="-6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pH</a:t>
            </a:r>
            <a:r>
              <a:rPr sz="185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affects </a:t>
            </a:r>
            <a:r>
              <a:rPr sz="1850" spc="-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nutrient</a:t>
            </a:r>
            <a:r>
              <a:rPr sz="185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availability,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while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temperature</a:t>
            </a:r>
            <a:r>
              <a:rPr sz="185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 </a:t>
            </a:r>
            <a:r>
              <a:rPr sz="1850" spc="-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humidity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influence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germination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185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6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water</a:t>
            </a:r>
            <a:r>
              <a:rPr sz="185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absorption. </a:t>
            </a:r>
            <a:r>
              <a:rPr sz="185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Rainfall</a:t>
            </a:r>
            <a:r>
              <a:rPr sz="185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indicates</a:t>
            </a:r>
            <a:r>
              <a:rPr sz="185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soil</a:t>
            </a:r>
            <a:r>
              <a:rPr sz="185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moisture</a:t>
            </a:r>
            <a:r>
              <a:rPr sz="185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185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helps</a:t>
            </a:r>
            <a:r>
              <a:rPr sz="185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in</a:t>
            </a:r>
            <a:r>
              <a:rPr sz="185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irrigation </a:t>
            </a:r>
            <a:r>
              <a:rPr sz="1850" spc="-1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planning</a:t>
            </a:r>
            <a:r>
              <a:rPr sz="185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for</a:t>
            </a:r>
            <a:r>
              <a:rPr sz="185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9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optimal</a:t>
            </a:r>
            <a:r>
              <a:rPr sz="185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crop</a:t>
            </a:r>
            <a:r>
              <a:rPr sz="185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5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selection.</a:t>
            </a:r>
            <a:endParaRPr sz="1850">
              <a:latin typeface="Arial Black" panose="020B0A04020102020204"/>
              <a:cs typeface="Arial Black" panose="020B0A04020102020204"/>
            </a:endParaRPr>
          </a:p>
          <a:p>
            <a:pPr marL="8724265" marR="5080">
              <a:lnSpc>
                <a:spcPct val="118000"/>
              </a:lnSpc>
              <a:spcBef>
                <a:spcPts val="2065"/>
              </a:spcBef>
              <a:tabLst>
                <a:tab pos="10075545" algn="l"/>
                <a:tab pos="11257280" algn="l"/>
                <a:tab pos="11326495" algn="l"/>
                <a:tab pos="12526645" algn="l"/>
                <a:tab pos="12568555" algn="l"/>
                <a:tab pos="13251180" algn="l"/>
                <a:tab pos="13963650" algn="l"/>
                <a:tab pos="14008100" algn="l"/>
                <a:tab pos="14588490" algn="l"/>
                <a:tab pos="14958060" algn="l"/>
                <a:tab pos="15234285" algn="l"/>
                <a:tab pos="15405100" algn="l"/>
                <a:tab pos="16123285" algn="l"/>
                <a:tab pos="16304260" algn="l"/>
              </a:tabLst>
            </a:pPr>
            <a:r>
              <a:rPr sz="1900" spc="-114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Second</a:t>
            </a:r>
            <a:r>
              <a:rPr sz="190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Feature: </a:t>
            </a:r>
            <a:r>
              <a:rPr sz="1900" spc="-114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Water</a:t>
            </a:r>
            <a:r>
              <a:rPr sz="190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Requirement</a:t>
            </a:r>
            <a:r>
              <a:rPr sz="190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Prediction</a:t>
            </a:r>
            <a:r>
              <a:rPr sz="190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System </a:t>
            </a:r>
            <a:r>
              <a:rPr sz="1900" spc="-1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Temperature,</a:t>
            </a:r>
            <a:r>
              <a:rPr sz="1900" spc="-1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humidity,</a:t>
            </a:r>
            <a:r>
              <a:rPr sz="1900" spc="-1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1900" spc="-1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wind</a:t>
            </a:r>
            <a:r>
              <a:rPr sz="1900" spc="-1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6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speed,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7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which</a:t>
            </a:r>
            <a:r>
              <a:rPr sz="1900" spc="-1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directly</a:t>
            </a:r>
            <a:r>
              <a:rPr sz="1900" spc="-1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influence 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evapotranspiration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1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rates—</a:t>
            </a:r>
            <a:r>
              <a:rPr sz="190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	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important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	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factor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in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	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water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loss. </a:t>
            </a:r>
            <a:r>
              <a:rPr sz="1900" spc="-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Evapotranspiration</a:t>
            </a:r>
            <a:r>
              <a:rPr sz="1900" spc="-7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6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itself</a:t>
            </a:r>
            <a:r>
              <a:rPr sz="1900" spc="-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measures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how</a:t>
            </a:r>
            <a:r>
              <a:rPr sz="1900" spc="-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6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much</a:t>
            </a:r>
            <a:r>
              <a:rPr sz="1900" spc="-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water</a:t>
            </a:r>
            <a:r>
              <a:rPr sz="1900" spc="-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is</a:t>
            </a:r>
            <a:r>
              <a:rPr sz="1900" spc="-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transferred </a:t>
            </a:r>
            <a:r>
              <a:rPr sz="1900" spc="-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from</a:t>
            </a:r>
            <a:r>
              <a:rPr sz="1900" spc="-6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land</a:t>
            </a:r>
            <a:r>
              <a:rPr sz="1900" spc="-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to</a:t>
            </a:r>
            <a:r>
              <a:rPr sz="1900" spc="-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atmosphere.</a:t>
            </a:r>
            <a:r>
              <a:rPr sz="1900" spc="-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Rainfall</a:t>
            </a:r>
            <a:r>
              <a:rPr sz="1900" spc="-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patterns</a:t>
            </a:r>
            <a:r>
              <a:rPr sz="1900" spc="-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help</a:t>
            </a:r>
            <a:r>
              <a:rPr sz="1900" spc="-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determine</a:t>
            </a:r>
            <a:r>
              <a:rPr sz="1900" spc="-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natural </a:t>
            </a:r>
            <a:r>
              <a:rPr sz="1900" spc="-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water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availability,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6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while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soil</a:t>
            </a:r>
            <a:r>
              <a:rPr sz="1900" spc="-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type,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soil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6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moisture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7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levels,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water 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retention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capacity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	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indicate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how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well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soil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holds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	</a:t>
            </a:r>
            <a:r>
              <a:rPr sz="1900" spc="-16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water. </a:t>
            </a:r>
            <a:r>
              <a:rPr sz="1900" spc="-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Additional</a:t>
            </a:r>
            <a:r>
              <a:rPr sz="1900" spc="-114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factors like </a:t>
            </a:r>
            <a:r>
              <a:rPr sz="190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drainage</a:t>
            </a:r>
            <a:r>
              <a:rPr sz="1900" spc="-7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6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properties,</a:t>
            </a:r>
            <a:r>
              <a:rPr sz="1900" spc="-1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crop</a:t>
            </a:r>
            <a:r>
              <a:rPr sz="1900" spc="-1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type,</a:t>
            </a:r>
            <a:r>
              <a:rPr sz="190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190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6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growth </a:t>
            </a:r>
            <a:r>
              <a:rPr sz="1900" spc="-1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stage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further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refine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predictions.</a:t>
            </a:r>
            <a:endParaRPr sz="19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2635"/>
              </a:spcBef>
            </a:pPr>
            <a:endParaRPr sz="1900">
              <a:latin typeface="Arial Black" panose="020B0A04020102020204"/>
              <a:cs typeface="Arial Black" panose="020B0A04020102020204"/>
            </a:endParaRPr>
          </a:p>
          <a:p>
            <a:pPr marL="12700" marR="8437245">
              <a:lnSpc>
                <a:spcPct val="115000"/>
              </a:lnSpc>
              <a:spcBef>
                <a:spcPts val="5"/>
              </a:spcBef>
            </a:pPr>
            <a:r>
              <a:rPr sz="190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87,000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labeled</a:t>
            </a:r>
            <a:r>
              <a:rPr sz="190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7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images</a:t>
            </a:r>
            <a:r>
              <a:rPr sz="190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of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plant</a:t>
            </a:r>
            <a:r>
              <a:rPr sz="190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leaves,</a:t>
            </a:r>
            <a:r>
              <a:rPr sz="190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covering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6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both</a:t>
            </a:r>
            <a:r>
              <a:rPr sz="190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healthy</a:t>
            </a:r>
            <a:r>
              <a:rPr sz="190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 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diseased</a:t>
            </a:r>
            <a:r>
              <a:rPr sz="19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conditions.</a:t>
            </a:r>
            <a:r>
              <a:rPr sz="19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It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14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includes</a:t>
            </a:r>
            <a:r>
              <a:rPr sz="19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38</a:t>
            </a:r>
            <a:r>
              <a:rPr sz="19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classes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7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across</a:t>
            </a:r>
            <a:r>
              <a:rPr sz="19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crops</a:t>
            </a:r>
            <a:r>
              <a:rPr sz="19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like </a:t>
            </a:r>
            <a:r>
              <a:rPr sz="19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apple, </a:t>
            </a:r>
            <a:r>
              <a:rPr sz="1900" spc="-114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tomato,</a:t>
            </a:r>
            <a:r>
              <a:rPr sz="190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4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grape,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corn,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representing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various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plant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7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diseases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 </a:t>
            </a:r>
            <a:r>
              <a:rPr sz="1900" spc="-10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healthy</a:t>
            </a:r>
            <a:r>
              <a:rPr sz="190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states.</a:t>
            </a:r>
            <a:r>
              <a:rPr sz="190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6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The</a:t>
            </a:r>
            <a:r>
              <a:rPr sz="190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dataset </a:t>
            </a:r>
            <a:r>
              <a:rPr sz="1900" spc="-1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features</a:t>
            </a:r>
            <a:r>
              <a:rPr sz="190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5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grayscale,</a:t>
            </a:r>
            <a:r>
              <a:rPr sz="190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colored,</a:t>
            </a:r>
            <a:r>
              <a:rPr sz="190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10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1900" spc="-13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900" spc="-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segmented </a:t>
            </a:r>
            <a:r>
              <a:rPr sz="1900" spc="-2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images,</a:t>
            </a:r>
            <a:endParaRPr sz="19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53783" y="7548783"/>
            <a:ext cx="2734214" cy="2730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4715" y="356740"/>
            <a:ext cx="13899515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585" dirty="0"/>
              <a:t>Feature</a:t>
            </a:r>
            <a:r>
              <a:rPr sz="5300" spc="5" dirty="0"/>
              <a:t> </a:t>
            </a:r>
            <a:r>
              <a:rPr sz="5300" spc="-360" dirty="0"/>
              <a:t>1:</a:t>
            </a:r>
            <a:r>
              <a:rPr sz="5300" spc="10" dirty="0"/>
              <a:t> </a:t>
            </a:r>
            <a:r>
              <a:rPr sz="5300" spc="409" dirty="0"/>
              <a:t>Crop</a:t>
            </a:r>
            <a:r>
              <a:rPr sz="5300" spc="10" dirty="0"/>
              <a:t> </a:t>
            </a:r>
            <a:r>
              <a:rPr sz="5300" spc="150" dirty="0"/>
              <a:t>Recommendation</a:t>
            </a:r>
            <a:r>
              <a:rPr sz="5300" spc="10" dirty="0"/>
              <a:t> </a:t>
            </a:r>
            <a:r>
              <a:rPr sz="5300" spc="490" dirty="0"/>
              <a:t>System</a:t>
            </a:r>
            <a:endParaRPr sz="5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452" y="2197547"/>
            <a:ext cx="135649" cy="1356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452" y="3798205"/>
            <a:ext cx="135649" cy="135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452" y="4865310"/>
            <a:ext cx="135649" cy="1356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452" y="6465969"/>
            <a:ext cx="135649" cy="1356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452" y="8066627"/>
            <a:ext cx="135649" cy="1356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4114" y="1936446"/>
            <a:ext cx="8307070" cy="6962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Input</a:t>
            </a:r>
            <a:r>
              <a:rPr sz="3000" spc="-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Features:</a:t>
            </a:r>
            <a:r>
              <a:rPr sz="3000" spc="-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Nitrogen</a:t>
            </a:r>
            <a:r>
              <a:rPr sz="3000" spc="-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(N),</a:t>
            </a:r>
            <a:r>
              <a:rPr sz="3000" spc="-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Phosphorus</a:t>
            </a:r>
            <a:r>
              <a:rPr sz="3000" spc="-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(P),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Potassium</a:t>
            </a:r>
            <a:r>
              <a:rPr sz="30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(K),</a:t>
            </a:r>
            <a:r>
              <a:rPr sz="3000" spc="-13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Temperature</a:t>
            </a:r>
            <a:r>
              <a:rPr sz="30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(°C),</a:t>
            </a:r>
            <a:r>
              <a:rPr sz="3000" spc="-13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Humidity </a:t>
            </a:r>
            <a:r>
              <a:rPr sz="3000" spc="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(%),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pH,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Rainfall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(mm).</a:t>
            </a:r>
            <a:endParaRPr sz="3000">
              <a:latin typeface="Lucida Sans Unicode" panose="020B0602030504020204"/>
              <a:cs typeface="Lucida Sans Unicode" panose="020B0602030504020204"/>
            </a:endParaRPr>
          </a:p>
          <a:p>
            <a:pPr marL="12700" marR="482600">
              <a:lnSpc>
                <a:spcPct val="117000"/>
              </a:lnSpc>
            </a:pP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Model:</a:t>
            </a:r>
            <a:r>
              <a:rPr sz="3000" spc="-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Random</a:t>
            </a:r>
            <a:r>
              <a:rPr sz="3000" spc="-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Forest</a:t>
            </a:r>
            <a:r>
              <a:rPr sz="3000" spc="-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algorithm</a:t>
            </a:r>
            <a:r>
              <a:rPr sz="3000" spc="-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with</a:t>
            </a:r>
            <a:r>
              <a:rPr sz="3000" spc="-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100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decision</a:t>
            </a:r>
            <a:r>
              <a:rPr sz="3000" spc="-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trees.</a:t>
            </a:r>
            <a:endParaRPr sz="3000">
              <a:latin typeface="Lucida Sans Unicode" panose="020B0602030504020204"/>
              <a:cs typeface="Lucida Sans Unicode" panose="020B0602030504020204"/>
            </a:endParaRPr>
          </a:p>
          <a:p>
            <a:pPr marL="12700" marR="90170">
              <a:lnSpc>
                <a:spcPct val="117000"/>
              </a:lnSpc>
            </a:pP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Process:</a:t>
            </a:r>
            <a:r>
              <a:rPr sz="3000" spc="-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Accepts</a:t>
            </a:r>
            <a:r>
              <a:rPr sz="3000" spc="-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user</a:t>
            </a:r>
            <a:r>
              <a:rPr sz="3000" spc="-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inputs,</a:t>
            </a:r>
            <a:r>
              <a:rPr sz="3000" spc="-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scales</a:t>
            </a:r>
            <a:r>
              <a:rPr sz="3000" spc="-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them </a:t>
            </a:r>
            <a:r>
              <a:rPr sz="3000" spc="-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using</a:t>
            </a:r>
            <a:r>
              <a:rPr sz="300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StandardScaler,</a:t>
            </a:r>
            <a:r>
              <a:rPr sz="30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0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predicts</a:t>
            </a:r>
            <a:r>
              <a:rPr sz="30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0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most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suitable</a:t>
            </a:r>
            <a:r>
              <a:rPr sz="3000" spc="-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crop.</a:t>
            </a:r>
            <a:endParaRPr sz="3000">
              <a:latin typeface="Lucida Sans Unicode" panose="020B0602030504020204"/>
              <a:cs typeface="Lucida Sans Unicode" panose="020B0602030504020204"/>
            </a:endParaRPr>
          </a:p>
          <a:p>
            <a:pPr marL="12700" marR="39370">
              <a:lnSpc>
                <a:spcPct val="117000"/>
              </a:lnSpc>
            </a:pPr>
            <a:r>
              <a:rPr sz="3000" spc="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Benefits:</a:t>
            </a:r>
            <a:r>
              <a:rPr sz="3000" spc="-1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Suggests</a:t>
            </a:r>
            <a:r>
              <a:rPr sz="3000" spc="-1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optimal</a:t>
            </a:r>
            <a:r>
              <a:rPr sz="3000" spc="-1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crops</a:t>
            </a:r>
            <a:r>
              <a:rPr sz="3000" spc="-1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for</a:t>
            </a:r>
            <a:r>
              <a:rPr sz="3000" spc="-1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specific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conditions</a:t>
            </a:r>
            <a:r>
              <a:rPr sz="3000" spc="-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000" spc="-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crop</a:t>
            </a:r>
            <a:r>
              <a:rPr sz="3000" spc="-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type,</a:t>
            </a:r>
            <a:r>
              <a:rPr sz="3000" spc="-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reducing</a:t>
            </a:r>
            <a:r>
              <a:rPr sz="3000" spc="-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input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waste</a:t>
            </a:r>
            <a:r>
              <a:rPr sz="300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00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maximizing</a:t>
            </a:r>
            <a:r>
              <a:rPr sz="300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returns.</a:t>
            </a:r>
            <a:endParaRPr sz="3000">
              <a:latin typeface="Lucida Sans Unicode" panose="020B0602030504020204"/>
              <a:cs typeface="Lucida Sans Unicode" panose="020B0602030504020204"/>
            </a:endParaRPr>
          </a:p>
          <a:p>
            <a:pPr marL="12700" marR="1148715">
              <a:lnSpc>
                <a:spcPct val="117000"/>
              </a:lnSpc>
            </a:pP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Performance:</a:t>
            </a:r>
            <a:r>
              <a:rPr sz="3000" spc="-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Achieved</a:t>
            </a:r>
            <a:r>
              <a:rPr sz="3000" spc="-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</a:t>
            </a:r>
            <a:r>
              <a:rPr sz="3000" spc="-8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accuracy</a:t>
            </a:r>
            <a:r>
              <a:rPr sz="3000" spc="-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of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95.2%</a:t>
            </a:r>
            <a:r>
              <a:rPr sz="3000" spc="-1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test</a:t>
            </a:r>
            <a:r>
              <a:rPr sz="3000" spc="-14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set</a:t>
            </a:r>
            <a:endParaRPr sz="3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037080" cy="1443990"/>
          </a:xfrm>
          <a:custGeom>
            <a:avLst/>
            <a:gdLst/>
            <a:ahLst/>
            <a:cxnLst/>
            <a:rect l="l" t="t" r="r" b="b"/>
            <a:pathLst>
              <a:path w="2037080" h="1443990">
                <a:moveTo>
                  <a:pt x="932815" y="1216152"/>
                </a:moveTo>
                <a:lnTo>
                  <a:pt x="929220" y="1216152"/>
                </a:lnTo>
                <a:lnTo>
                  <a:pt x="926553" y="1216825"/>
                </a:lnTo>
                <a:lnTo>
                  <a:pt x="924026" y="1217485"/>
                </a:lnTo>
                <a:lnTo>
                  <a:pt x="924953" y="1218819"/>
                </a:lnTo>
                <a:lnTo>
                  <a:pt x="926820" y="1221740"/>
                </a:lnTo>
                <a:lnTo>
                  <a:pt x="931341" y="1218552"/>
                </a:lnTo>
                <a:lnTo>
                  <a:pt x="932815" y="1216152"/>
                </a:lnTo>
                <a:close/>
              </a:path>
              <a:path w="2037080" h="1443990">
                <a:moveTo>
                  <a:pt x="2036762" y="9626"/>
                </a:moveTo>
                <a:lnTo>
                  <a:pt x="2034400" y="0"/>
                </a:lnTo>
                <a:lnTo>
                  <a:pt x="1951240" y="0"/>
                </a:lnTo>
                <a:lnTo>
                  <a:pt x="1950910" y="9626"/>
                </a:lnTo>
                <a:lnTo>
                  <a:pt x="1949208" y="22948"/>
                </a:lnTo>
                <a:lnTo>
                  <a:pt x="1945906" y="36258"/>
                </a:lnTo>
                <a:lnTo>
                  <a:pt x="1936648" y="76187"/>
                </a:lnTo>
                <a:lnTo>
                  <a:pt x="1927758" y="116128"/>
                </a:lnTo>
                <a:lnTo>
                  <a:pt x="1917928" y="142760"/>
                </a:lnTo>
                <a:lnTo>
                  <a:pt x="1905825" y="182689"/>
                </a:lnTo>
                <a:lnTo>
                  <a:pt x="1889112" y="222631"/>
                </a:lnTo>
                <a:lnTo>
                  <a:pt x="1870989" y="262572"/>
                </a:lnTo>
                <a:lnTo>
                  <a:pt x="1851799" y="302514"/>
                </a:lnTo>
                <a:lnTo>
                  <a:pt x="1831949" y="342442"/>
                </a:lnTo>
                <a:lnTo>
                  <a:pt x="1809546" y="369074"/>
                </a:lnTo>
                <a:lnTo>
                  <a:pt x="1783308" y="409003"/>
                </a:lnTo>
                <a:lnTo>
                  <a:pt x="1756486" y="435635"/>
                </a:lnTo>
                <a:lnTo>
                  <a:pt x="1732368" y="475576"/>
                </a:lnTo>
                <a:lnTo>
                  <a:pt x="1721866" y="488886"/>
                </a:lnTo>
                <a:lnTo>
                  <a:pt x="1709534" y="502196"/>
                </a:lnTo>
                <a:lnTo>
                  <a:pt x="1683105" y="528828"/>
                </a:lnTo>
                <a:lnTo>
                  <a:pt x="1647342" y="555447"/>
                </a:lnTo>
                <a:lnTo>
                  <a:pt x="1611249" y="595388"/>
                </a:lnTo>
                <a:lnTo>
                  <a:pt x="1574342" y="635330"/>
                </a:lnTo>
                <a:lnTo>
                  <a:pt x="1536115" y="661949"/>
                </a:lnTo>
                <a:lnTo>
                  <a:pt x="1496072" y="701890"/>
                </a:lnTo>
                <a:lnTo>
                  <a:pt x="1461363" y="715200"/>
                </a:lnTo>
                <a:lnTo>
                  <a:pt x="1433817" y="736358"/>
                </a:lnTo>
                <a:lnTo>
                  <a:pt x="1433817" y="792683"/>
                </a:lnTo>
                <a:lnTo>
                  <a:pt x="1427378" y="781761"/>
                </a:lnTo>
                <a:lnTo>
                  <a:pt x="1431632" y="781761"/>
                </a:lnTo>
                <a:lnTo>
                  <a:pt x="1433817" y="792683"/>
                </a:lnTo>
                <a:lnTo>
                  <a:pt x="1433817" y="736358"/>
                </a:lnTo>
                <a:lnTo>
                  <a:pt x="1357350" y="795070"/>
                </a:lnTo>
                <a:lnTo>
                  <a:pt x="1338148" y="808393"/>
                </a:lnTo>
                <a:lnTo>
                  <a:pt x="1278801" y="848321"/>
                </a:lnTo>
                <a:lnTo>
                  <a:pt x="1266952" y="854722"/>
                </a:lnTo>
                <a:lnTo>
                  <a:pt x="1266952" y="914895"/>
                </a:lnTo>
                <a:lnTo>
                  <a:pt x="1266825" y="928204"/>
                </a:lnTo>
                <a:lnTo>
                  <a:pt x="1247648" y="928204"/>
                </a:lnTo>
                <a:lnTo>
                  <a:pt x="1252982" y="914895"/>
                </a:lnTo>
                <a:lnTo>
                  <a:pt x="1266952" y="914895"/>
                </a:lnTo>
                <a:lnTo>
                  <a:pt x="1266952" y="854722"/>
                </a:lnTo>
                <a:lnTo>
                  <a:pt x="1245196" y="866482"/>
                </a:lnTo>
                <a:lnTo>
                  <a:pt x="1245196" y="928204"/>
                </a:lnTo>
                <a:lnTo>
                  <a:pt x="1220025" y="954824"/>
                </a:lnTo>
                <a:lnTo>
                  <a:pt x="1202918" y="954824"/>
                </a:lnTo>
                <a:lnTo>
                  <a:pt x="1212227" y="941514"/>
                </a:lnTo>
                <a:lnTo>
                  <a:pt x="1221079" y="941514"/>
                </a:lnTo>
                <a:lnTo>
                  <a:pt x="1229601" y="928204"/>
                </a:lnTo>
                <a:lnTo>
                  <a:pt x="1245196" y="928204"/>
                </a:lnTo>
                <a:lnTo>
                  <a:pt x="1245196" y="866482"/>
                </a:lnTo>
                <a:lnTo>
                  <a:pt x="1229499" y="874953"/>
                </a:lnTo>
                <a:lnTo>
                  <a:pt x="1222756" y="882230"/>
                </a:lnTo>
                <a:lnTo>
                  <a:pt x="1222756" y="914895"/>
                </a:lnTo>
                <a:lnTo>
                  <a:pt x="1222222" y="928204"/>
                </a:lnTo>
                <a:lnTo>
                  <a:pt x="1220101" y="914895"/>
                </a:lnTo>
                <a:lnTo>
                  <a:pt x="1222756" y="914895"/>
                </a:lnTo>
                <a:lnTo>
                  <a:pt x="1222756" y="882230"/>
                </a:lnTo>
                <a:lnTo>
                  <a:pt x="1204798" y="901573"/>
                </a:lnTo>
                <a:lnTo>
                  <a:pt x="1179893" y="914895"/>
                </a:lnTo>
                <a:lnTo>
                  <a:pt x="1110043" y="954824"/>
                </a:lnTo>
                <a:lnTo>
                  <a:pt x="1086307" y="968146"/>
                </a:lnTo>
                <a:lnTo>
                  <a:pt x="987348" y="1008075"/>
                </a:lnTo>
                <a:lnTo>
                  <a:pt x="931176" y="1034707"/>
                </a:lnTo>
                <a:lnTo>
                  <a:pt x="861847" y="1074635"/>
                </a:lnTo>
                <a:lnTo>
                  <a:pt x="846010" y="1074635"/>
                </a:lnTo>
                <a:lnTo>
                  <a:pt x="731659" y="1127887"/>
                </a:lnTo>
                <a:lnTo>
                  <a:pt x="711962" y="1127887"/>
                </a:lnTo>
                <a:lnTo>
                  <a:pt x="705434" y="1141209"/>
                </a:lnTo>
                <a:lnTo>
                  <a:pt x="682739" y="1141209"/>
                </a:lnTo>
                <a:lnTo>
                  <a:pt x="614375" y="1181138"/>
                </a:lnTo>
                <a:lnTo>
                  <a:pt x="595820" y="1181138"/>
                </a:lnTo>
                <a:lnTo>
                  <a:pt x="577024" y="1194460"/>
                </a:lnTo>
                <a:lnTo>
                  <a:pt x="539292" y="1194460"/>
                </a:lnTo>
                <a:lnTo>
                  <a:pt x="520954" y="1207770"/>
                </a:lnTo>
                <a:lnTo>
                  <a:pt x="502691" y="1207770"/>
                </a:lnTo>
                <a:lnTo>
                  <a:pt x="484454" y="1221079"/>
                </a:lnTo>
                <a:lnTo>
                  <a:pt x="466204" y="1221079"/>
                </a:lnTo>
                <a:lnTo>
                  <a:pt x="409308" y="1247711"/>
                </a:lnTo>
                <a:lnTo>
                  <a:pt x="380771" y="1247711"/>
                </a:lnTo>
                <a:lnTo>
                  <a:pt x="352107" y="1261021"/>
                </a:lnTo>
                <a:lnTo>
                  <a:pt x="322770" y="1274330"/>
                </a:lnTo>
                <a:lnTo>
                  <a:pt x="293268" y="1274330"/>
                </a:lnTo>
                <a:lnTo>
                  <a:pt x="234022" y="1300949"/>
                </a:lnTo>
                <a:lnTo>
                  <a:pt x="201333" y="1300949"/>
                </a:lnTo>
                <a:lnTo>
                  <a:pt x="168579" y="1314272"/>
                </a:lnTo>
                <a:lnTo>
                  <a:pt x="135801" y="1314272"/>
                </a:lnTo>
                <a:lnTo>
                  <a:pt x="103035" y="1327581"/>
                </a:lnTo>
                <a:lnTo>
                  <a:pt x="55676" y="1340891"/>
                </a:lnTo>
                <a:lnTo>
                  <a:pt x="31927" y="1340891"/>
                </a:lnTo>
                <a:lnTo>
                  <a:pt x="8115" y="1354201"/>
                </a:lnTo>
                <a:lnTo>
                  <a:pt x="0" y="1354201"/>
                </a:lnTo>
                <a:lnTo>
                  <a:pt x="0" y="1443672"/>
                </a:lnTo>
                <a:lnTo>
                  <a:pt x="21450" y="1434084"/>
                </a:lnTo>
                <a:lnTo>
                  <a:pt x="50749" y="1434084"/>
                </a:lnTo>
                <a:lnTo>
                  <a:pt x="78803" y="1420774"/>
                </a:lnTo>
                <a:lnTo>
                  <a:pt x="119011" y="1420774"/>
                </a:lnTo>
                <a:lnTo>
                  <a:pt x="149758" y="1407452"/>
                </a:lnTo>
                <a:lnTo>
                  <a:pt x="150964" y="1407452"/>
                </a:lnTo>
                <a:lnTo>
                  <a:pt x="194881" y="1394142"/>
                </a:lnTo>
                <a:lnTo>
                  <a:pt x="218122" y="1394142"/>
                </a:lnTo>
                <a:lnTo>
                  <a:pt x="226720" y="1380832"/>
                </a:lnTo>
                <a:lnTo>
                  <a:pt x="259207" y="1380832"/>
                </a:lnTo>
                <a:lnTo>
                  <a:pt x="274421" y="1367523"/>
                </a:lnTo>
                <a:lnTo>
                  <a:pt x="315048" y="1367523"/>
                </a:lnTo>
                <a:lnTo>
                  <a:pt x="325158" y="1354201"/>
                </a:lnTo>
                <a:lnTo>
                  <a:pt x="367157" y="1354201"/>
                </a:lnTo>
                <a:lnTo>
                  <a:pt x="376974" y="1340891"/>
                </a:lnTo>
                <a:lnTo>
                  <a:pt x="405028" y="1340891"/>
                </a:lnTo>
                <a:lnTo>
                  <a:pt x="414134" y="1327581"/>
                </a:lnTo>
                <a:lnTo>
                  <a:pt x="456971" y="1327581"/>
                </a:lnTo>
                <a:lnTo>
                  <a:pt x="473748" y="1314272"/>
                </a:lnTo>
                <a:lnTo>
                  <a:pt x="506018" y="1314272"/>
                </a:lnTo>
                <a:lnTo>
                  <a:pt x="521462" y="1300949"/>
                </a:lnTo>
                <a:lnTo>
                  <a:pt x="536740" y="1300949"/>
                </a:lnTo>
                <a:lnTo>
                  <a:pt x="551942" y="1287640"/>
                </a:lnTo>
                <a:lnTo>
                  <a:pt x="662317" y="1247711"/>
                </a:lnTo>
                <a:lnTo>
                  <a:pt x="695312" y="1234389"/>
                </a:lnTo>
                <a:lnTo>
                  <a:pt x="698246" y="1221079"/>
                </a:lnTo>
                <a:lnTo>
                  <a:pt x="729818" y="1221079"/>
                </a:lnTo>
                <a:lnTo>
                  <a:pt x="751471" y="1207770"/>
                </a:lnTo>
                <a:lnTo>
                  <a:pt x="772909" y="1207770"/>
                </a:lnTo>
                <a:lnTo>
                  <a:pt x="793826" y="1194460"/>
                </a:lnTo>
                <a:lnTo>
                  <a:pt x="833818" y="1181138"/>
                </a:lnTo>
                <a:lnTo>
                  <a:pt x="873531" y="1154518"/>
                </a:lnTo>
                <a:lnTo>
                  <a:pt x="913307" y="1141209"/>
                </a:lnTo>
                <a:lnTo>
                  <a:pt x="953439" y="1114577"/>
                </a:lnTo>
                <a:lnTo>
                  <a:pt x="982687" y="1101267"/>
                </a:lnTo>
                <a:lnTo>
                  <a:pt x="1039634" y="1074635"/>
                </a:lnTo>
                <a:lnTo>
                  <a:pt x="1069936" y="1061326"/>
                </a:lnTo>
                <a:lnTo>
                  <a:pt x="1077429" y="1048016"/>
                </a:lnTo>
                <a:lnTo>
                  <a:pt x="1088415" y="1048016"/>
                </a:lnTo>
                <a:lnTo>
                  <a:pt x="1100874" y="1034707"/>
                </a:lnTo>
                <a:lnTo>
                  <a:pt x="1128534" y="1034707"/>
                </a:lnTo>
                <a:lnTo>
                  <a:pt x="1174699" y="994765"/>
                </a:lnTo>
                <a:lnTo>
                  <a:pt x="1235062" y="968146"/>
                </a:lnTo>
                <a:lnTo>
                  <a:pt x="1249895" y="954824"/>
                </a:lnTo>
                <a:lnTo>
                  <a:pt x="1264729" y="941514"/>
                </a:lnTo>
                <a:lnTo>
                  <a:pt x="1293710" y="928204"/>
                </a:lnTo>
                <a:lnTo>
                  <a:pt x="1312862" y="914895"/>
                </a:lnTo>
                <a:lnTo>
                  <a:pt x="1409319" y="848321"/>
                </a:lnTo>
                <a:lnTo>
                  <a:pt x="1447076" y="821702"/>
                </a:lnTo>
                <a:lnTo>
                  <a:pt x="1454010" y="821702"/>
                </a:lnTo>
                <a:lnTo>
                  <a:pt x="1460754" y="808393"/>
                </a:lnTo>
                <a:lnTo>
                  <a:pt x="1467853" y="808393"/>
                </a:lnTo>
                <a:lnTo>
                  <a:pt x="1475828" y="795070"/>
                </a:lnTo>
                <a:lnTo>
                  <a:pt x="1498117" y="781761"/>
                </a:lnTo>
                <a:lnTo>
                  <a:pt x="1519453" y="768451"/>
                </a:lnTo>
                <a:lnTo>
                  <a:pt x="1540103" y="755142"/>
                </a:lnTo>
                <a:lnTo>
                  <a:pt x="1560372" y="728510"/>
                </a:lnTo>
                <a:lnTo>
                  <a:pt x="1587373" y="715200"/>
                </a:lnTo>
                <a:lnTo>
                  <a:pt x="1613979" y="688568"/>
                </a:lnTo>
                <a:lnTo>
                  <a:pt x="1666608" y="635330"/>
                </a:lnTo>
                <a:lnTo>
                  <a:pt x="1672323" y="622007"/>
                </a:lnTo>
                <a:lnTo>
                  <a:pt x="1674850" y="622007"/>
                </a:lnTo>
                <a:lnTo>
                  <a:pt x="1680578" y="608698"/>
                </a:lnTo>
                <a:lnTo>
                  <a:pt x="1719199" y="582079"/>
                </a:lnTo>
                <a:lnTo>
                  <a:pt x="1738553" y="555447"/>
                </a:lnTo>
                <a:lnTo>
                  <a:pt x="1757527" y="542137"/>
                </a:lnTo>
                <a:lnTo>
                  <a:pt x="1767243" y="528828"/>
                </a:lnTo>
                <a:lnTo>
                  <a:pt x="1776450" y="515505"/>
                </a:lnTo>
                <a:lnTo>
                  <a:pt x="1784883" y="515505"/>
                </a:lnTo>
                <a:lnTo>
                  <a:pt x="1804263" y="475576"/>
                </a:lnTo>
                <a:lnTo>
                  <a:pt x="1817700" y="462254"/>
                </a:lnTo>
                <a:lnTo>
                  <a:pt x="1832038" y="448945"/>
                </a:lnTo>
                <a:lnTo>
                  <a:pt x="1846719" y="435635"/>
                </a:lnTo>
                <a:lnTo>
                  <a:pt x="1871941" y="395693"/>
                </a:lnTo>
                <a:lnTo>
                  <a:pt x="1894700" y="369074"/>
                </a:lnTo>
                <a:lnTo>
                  <a:pt x="1915629" y="329133"/>
                </a:lnTo>
                <a:lnTo>
                  <a:pt x="1935391" y="302514"/>
                </a:lnTo>
                <a:lnTo>
                  <a:pt x="1947672" y="275882"/>
                </a:lnTo>
                <a:lnTo>
                  <a:pt x="1959711" y="262572"/>
                </a:lnTo>
                <a:lnTo>
                  <a:pt x="1970798" y="235940"/>
                </a:lnTo>
                <a:lnTo>
                  <a:pt x="1980247" y="209321"/>
                </a:lnTo>
                <a:lnTo>
                  <a:pt x="1992972" y="182689"/>
                </a:lnTo>
                <a:lnTo>
                  <a:pt x="2004593" y="142760"/>
                </a:lnTo>
                <a:lnTo>
                  <a:pt x="2015693" y="102819"/>
                </a:lnTo>
                <a:lnTo>
                  <a:pt x="2026843" y="62877"/>
                </a:lnTo>
                <a:lnTo>
                  <a:pt x="2031809" y="49568"/>
                </a:lnTo>
                <a:lnTo>
                  <a:pt x="2035657" y="36258"/>
                </a:lnTo>
                <a:lnTo>
                  <a:pt x="2036762" y="9626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4175" y="3517661"/>
            <a:ext cx="7677150" cy="30098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96572" y="6879538"/>
            <a:ext cx="2198754" cy="13150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593" y="338110"/>
            <a:ext cx="1484503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585" dirty="0"/>
              <a:t>Feature</a:t>
            </a:r>
            <a:r>
              <a:rPr sz="5300" spc="-15" dirty="0"/>
              <a:t> </a:t>
            </a:r>
            <a:r>
              <a:rPr sz="5300" dirty="0"/>
              <a:t>2:</a:t>
            </a:r>
            <a:r>
              <a:rPr sz="5300" spc="-10" dirty="0"/>
              <a:t> </a:t>
            </a:r>
            <a:r>
              <a:rPr sz="5300" dirty="0"/>
              <a:t>PLant</a:t>
            </a:r>
            <a:r>
              <a:rPr sz="5300" spc="-10" dirty="0"/>
              <a:t> </a:t>
            </a:r>
            <a:r>
              <a:rPr sz="5300" spc="500" dirty="0"/>
              <a:t>Disease</a:t>
            </a:r>
            <a:r>
              <a:rPr sz="5300" spc="-10" dirty="0"/>
              <a:t> </a:t>
            </a:r>
            <a:r>
              <a:rPr sz="5300" spc="215" dirty="0"/>
              <a:t>Prediction</a:t>
            </a:r>
            <a:r>
              <a:rPr sz="5300" spc="-10" dirty="0"/>
              <a:t> </a:t>
            </a:r>
            <a:r>
              <a:rPr sz="5300" spc="490" dirty="0"/>
              <a:t>System</a:t>
            </a:r>
            <a:endParaRPr sz="5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2124" y="2002307"/>
            <a:ext cx="138001" cy="1380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2124" y="2544455"/>
            <a:ext cx="138001" cy="138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2124" y="3086603"/>
            <a:ext cx="138001" cy="1380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2124" y="3628751"/>
            <a:ext cx="138001" cy="1380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2124" y="4713047"/>
            <a:ext cx="138001" cy="1380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2124" y="5255195"/>
            <a:ext cx="138001" cy="1380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74273" y="1733299"/>
            <a:ext cx="16379190" cy="38207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Input:</a:t>
            </a:r>
            <a:r>
              <a:rPr sz="31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Farmers</a:t>
            </a:r>
            <a:r>
              <a:rPr sz="3100" spc="-1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upload</a:t>
            </a:r>
            <a:r>
              <a:rPr sz="3100" spc="-1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leaf</a:t>
            </a:r>
            <a:r>
              <a:rPr sz="3100" spc="-1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images.</a:t>
            </a:r>
            <a:endParaRPr sz="31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100" spc="-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Image</a:t>
            </a:r>
            <a:r>
              <a:rPr sz="31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Preprocessing:</a:t>
            </a:r>
            <a:r>
              <a:rPr sz="3100" spc="-2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Images</a:t>
            </a:r>
            <a:r>
              <a:rPr sz="31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5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resized</a:t>
            </a:r>
            <a:r>
              <a:rPr sz="31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31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256x256</a:t>
            </a:r>
            <a:r>
              <a:rPr sz="31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pixels</a:t>
            </a:r>
            <a:r>
              <a:rPr sz="31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1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normalized.</a:t>
            </a:r>
            <a:endParaRPr sz="31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4270"/>
              </a:lnSpc>
              <a:spcBef>
                <a:spcPts val="235"/>
              </a:spcBef>
            </a:pP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Model:</a:t>
            </a:r>
            <a:r>
              <a:rPr sz="3100" spc="-1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Convolutional</a:t>
            </a:r>
            <a:r>
              <a:rPr sz="310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Neural</a:t>
            </a:r>
            <a:r>
              <a:rPr sz="310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Network</a:t>
            </a:r>
            <a:r>
              <a:rPr sz="310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developed</a:t>
            </a:r>
            <a:r>
              <a:rPr sz="310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using</a:t>
            </a:r>
            <a:r>
              <a:rPr sz="310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TensorFlow's</a:t>
            </a:r>
            <a:r>
              <a:rPr sz="310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Sequential</a:t>
            </a:r>
            <a:r>
              <a:rPr sz="310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API.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Process:</a:t>
            </a:r>
            <a:r>
              <a:rPr sz="31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Uploaded</a:t>
            </a:r>
            <a:r>
              <a:rPr sz="31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leaf</a:t>
            </a:r>
            <a:r>
              <a:rPr sz="31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images</a:t>
            </a:r>
            <a:r>
              <a:rPr sz="31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are</a:t>
            </a:r>
            <a:r>
              <a:rPr sz="31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resized,</a:t>
            </a:r>
            <a:r>
              <a:rPr sz="31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1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passed</a:t>
            </a:r>
            <a:r>
              <a:rPr sz="31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through</a:t>
            </a:r>
            <a:r>
              <a:rPr sz="31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31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trained</a:t>
            </a:r>
            <a:r>
              <a:rPr sz="31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CNN</a:t>
            </a:r>
            <a:r>
              <a:rPr sz="31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model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310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predict</a:t>
            </a:r>
            <a:r>
              <a:rPr sz="310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disease</a:t>
            </a:r>
            <a:r>
              <a:rPr sz="3100" spc="-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or</a:t>
            </a:r>
            <a:r>
              <a:rPr sz="310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healthy</a:t>
            </a:r>
            <a:r>
              <a:rPr sz="3100" spc="-10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status.</a:t>
            </a:r>
            <a:endParaRPr sz="31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Benefits:</a:t>
            </a:r>
            <a:r>
              <a:rPr sz="3100" spc="-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Early</a:t>
            </a:r>
            <a:r>
              <a:rPr sz="3100" spc="-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100" spc="-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accurate</a:t>
            </a:r>
            <a:r>
              <a:rPr sz="3100" spc="-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disease</a:t>
            </a:r>
            <a:r>
              <a:rPr sz="3100" spc="-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identification.</a:t>
            </a:r>
            <a:endParaRPr sz="31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Performance:</a:t>
            </a:r>
            <a:r>
              <a:rPr sz="3100" spc="-13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Achieved</a:t>
            </a:r>
            <a:r>
              <a:rPr sz="3100" spc="-1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</a:t>
            </a:r>
            <a:r>
              <a:rPr sz="3100" spc="-1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accuracy</a:t>
            </a:r>
            <a:r>
              <a:rPr sz="3100" spc="-1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3100" spc="-1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00" spc="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85%</a:t>
            </a:r>
            <a:endParaRPr sz="31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7935" y="8274452"/>
            <a:ext cx="1610094" cy="2012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11"/>
            <a:ext cx="2115820" cy="2298700"/>
          </a:xfrm>
          <a:custGeom>
            <a:avLst/>
            <a:gdLst/>
            <a:ahLst/>
            <a:cxnLst/>
            <a:rect l="l" t="t" r="r" b="b"/>
            <a:pathLst>
              <a:path w="2115820" h="2298700">
                <a:moveTo>
                  <a:pt x="995832" y="2059114"/>
                </a:moveTo>
                <a:lnTo>
                  <a:pt x="992238" y="2059114"/>
                </a:lnTo>
                <a:lnTo>
                  <a:pt x="989571" y="2059774"/>
                </a:lnTo>
                <a:lnTo>
                  <a:pt x="987044" y="2060435"/>
                </a:lnTo>
                <a:lnTo>
                  <a:pt x="987983" y="2061768"/>
                </a:lnTo>
                <a:lnTo>
                  <a:pt x="989838" y="2064702"/>
                </a:lnTo>
                <a:lnTo>
                  <a:pt x="994371" y="2061502"/>
                </a:lnTo>
                <a:lnTo>
                  <a:pt x="995832" y="2059114"/>
                </a:lnTo>
                <a:close/>
              </a:path>
              <a:path w="2115820" h="2298700">
                <a:moveTo>
                  <a:pt x="2115235" y="660400"/>
                </a:moveTo>
                <a:lnTo>
                  <a:pt x="2113076" y="635000"/>
                </a:lnTo>
                <a:lnTo>
                  <a:pt x="2110270" y="622300"/>
                </a:lnTo>
                <a:lnTo>
                  <a:pt x="2107704" y="609600"/>
                </a:lnTo>
                <a:lnTo>
                  <a:pt x="2103843" y="571500"/>
                </a:lnTo>
                <a:lnTo>
                  <a:pt x="2098497" y="546100"/>
                </a:lnTo>
                <a:lnTo>
                  <a:pt x="2091347" y="508000"/>
                </a:lnTo>
                <a:lnTo>
                  <a:pt x="2083346" y="482600"/>
                </a:lnTo>
                <a:lnTo>
                  <a:pt x="2081212" y="469900"/>
                </a:lnTo>
                <a:lnTo>
                  <a:pt x="2074951" y="469900"/>
                </a:lnTo>
                <a:lnTo>
                  <a:pt x="2074291" y="457200"/>
                </a:lnTo>
                <a:lnTo>
                  <a:pt x="2071382" y="444500"/>
                </a:lnTo>
                <a:lnTo>
                  <a:pt x="2066455" y="419100"/>
                </a:lnTo>
                <a:lnTo>
                  <a:pt x="2059749" y="406400"/>
                </a:lnTo>
                <a:lnTo>
                  <a:pt x="2051519" y="381000"/>
                </a:lnTo>
                <a:lnTo>
                  <a:pt x="2044471" y="369570"/>
                </a:lnTo>
                <a:lnTo>
                  <a:pt x="2044471" y="444500"/>
                </a:lnTo>
                <a:lnTo>
                  <a:pt x="2039810" y="457200"/>
                </a:lnTo>
                <a:lnTo>
                  <a:pt x="2039937" y="444500"/>
                </a:lnTo>
                <a:lnTo>
                  <a:pt x="2044471" y="444500"/>
                </a:lnTo>
                <a:lnTo>
                  <a:pt x="2044471" y="369570"/>
                </a:lnTo>
                <a:lnTo>
                  <a:pt x="2043696" y="368300"/>
                </a:lnTo>
                <a:lnTo>
                  <a:pt x="2028253" y="342900"/>
                </a:lnTo>
                <a:lnTo>
                  <a:pt x="2020506" y="317500"/>
                </a:lnTo>
                <a:lnTo>
                  <a:pt x="2010524" y="304800"/>
                </a:lnTo>
                <a:lnTo>
                  <a:pt x="2000618" y="279400"/>
                </a:lnTo>
                <a:lnTo>
                  <a:pt x="1990344" y="266700"/>
                </a:lnTo>
                <a:lnTo>
                  <a:pt x="1979244" y="228600"/>
                </a:lnTo>
                <a:lnTo>
                  <a:pt x="1968512" y="215900"/>
                </a:lnTo>
                <a:lnTo>
                  <a:pt x="1956689" y="203200"/>
                </a:lnTo>
                <a:lnTo>
                  <a:pt x="1944700" y="177800"/>
                </a:lnTo>
                <a:lnTo>
                  <a:pt x="1933448" y="165100"/>
                </a:lnTo>
                <a:lnTo>
                  <a:pt x="1906282" y="127000"/>
                </a:lnTo>
                <a:lnTo>
                  <a:pt x="1875929" y="88900"/>
                </a:lnTo>
                <a:lnTo>
                  <a:pt x="1843887" y="63500"/>
                </a:lnTo>
                <a:lnTo>
                  <a:pt x="1811629" y="25400"/>
                </a:lnTo>
                <a:lnTo>
                  <a:pt x="1805203" y="25400"/>
                </a:lnTo>
                <a:lnTo>
                  <a:pt x="1798091" y="12700"/>
                </a:lnTo>
                <a:lnTo>
                  <a:pt x="1783943" y="12700"/>
                </a:lnTo>
                <a:lnTo>
                  <a:pt x="1768805" y="0"/>
                </a:lnTo>
                <a:lnTo>
                  <a:pt x="1615528" y="0"/>
                </a:lnTo>
                <a:lnTo>
                  <a:pt x="1639493" y="12700"/>
                </a:lnTo>
                <a:lnTo>
                  <a:pt x="1668030" y="38100"/>
                </a:lnTo>
                <a:lnTo>
                  <a:pt x="1696008" y="63500"/>
                </a:lnTo>
                <a:lnTo>
                  <a:pt x="1750923" y="114300"/>
                </a:lnTo>
                <a:lnTo>
                  <a:pt x="1764880" y="127000"/>
                </a:lnTo>
                <a:lnTo>
                  <a:pt x="1778393" y="139700"/>
                </a:lnTo>
                <a:lnTo>
                  <a:pt x="1791500" y="152400"/>
                </a:lnTo>
                <a:lnTo>
                  <a:pt x="1804174" y="165100"/>
                </a:lnTo>
                <a:lnTo>
                  <a:pt x="1823237" y="190500"/>
                </a:lnTo>
                <a:lnTo>
                  <a:pt x="1842071" y="203200"/>
                </a:lnTo>
                <a:lnTo>
                  <a:pt x="1860321" y="228600"/>
                </a:lnTo>
                <a:lnTo>
                  <a:pt x="1877656" y="266700"/>
                </a:lnTo>
                <a:lnTo>
                  <a:pt x="1890128" y="279400"/>
                </a:lnTo>
                <a:lnTo>
                  <a:pt x="1901494" y="304800"/>
                </a:lnTo>
                <a:lnTo>
                  <a:pt x="1912264" y="330200"/>
                </a:lnTo>
                <a:lnTo>
                  <a:pt x="1922919" y="342900"/>
                </a:lnTo>
                <a:lnTo>
                  <a:pt x="1940826" y="381000"/>
                </a:lnTo>
                <a:lnTo>
                  <a:pt x="1957158" y="419100"/>
                </a:lnTo>
                <a:lnTo>
                  <a:pt x="1971205" y="457200"/>
                </a:lnTo>
                <a:lnTo>
                  <a:pt x="1982304" y="482600"/>
                </a:lnTo>
                <a:lnTo>
                  <a:pt x="1992261" y="546100"/>
                </a:lnTo>
                <a:lnTo>
                  <a:pt x="1997519" y="558800"/>
                </a:lnTo>
                <a:lnTo>
                  <a:pt x="2003336" y="584200"/>
                </a:lnTo>
                <a:lnTo>
                  <a:pt x="2012581" y="622300"/>
                </a:lnTo>
                <a:lnTo>
                  <a:pt x="2017115" y="660400"/>
                </a:lnTo>
                <a:lnTo>
                  <a:pt x="2018652" y="711200"/>
                </a:lnTo>
                <a:lnTo>
                  <a:pt x="2018690" y="762000"/>
                </a:lnTo>
                <a:lnTo>
                  <a:pt x="2017979" y="774700"/>
                </a:lnTo>
                <a:lnTo>
                  <a:pt x="2016963" y="787400"/>
                </a:lnTo>
                <a:lnTo>
                  <a:pt x="2015845" y="800100"/>
                </a:lnTo>
                <a:lnTo>
                  <a:pt x="2014855" y="825500"/>
                </a:lnTo>
                <a:lnTo>
                  <a:pt x="2013927" y="850900"/>
                </a:lnTo>
                <a:lnTo>
                  <a:pt x="2012238" y="863600"/>
                </a:lnTo>
                <a:lnTo>
                  <a:pt x="2008924" y="876300"/>
                </a:lnTo>
                <a:lnTo>
                  <a:pt x="1999665" y="914400"/>
                </a:lnTo>
                <a:lnTo>
                  <a:pt x="1990788" y="952500"/>
                </a:lnTo>
                <a:lnTo>
                  <a:pt x="1980958" y="977900"/>
                </a:lnTo>
                <a:lnTo>
                  <a:pt x="1968855" y="1016000"/>
                </a:lnTo>
                <a:lnTo>
                  <a:pt x="1952142" y="1054100"/>
                </a:lnTo>
                <a:lnTo>
                  <a:pt x="1934006" y="1104900"/>
                </a:lnTo>
                <a:lnTo>
                  <a:pt x="1914829" y="1143000"/>
                </a:lnTo>
                <a:lnTo>
                  <a:pt x="1894967" y="1181100"/>
                </a:lnTo>
                <a:lnTo>
                  <a:pt x="1872576" y="1206500"/>
                </a:lnTo>
                <a:lnTo>
                  <a:pt x="1846326" y="1244600"/>
                </a:lnTo>
                <a:lnTo>
                  <a:pt x="1819503" y="1270000"/>
                </a:lnTo>
                <a:lnTo>
                  <a:pt x="1795386" y="1308100"/>
                </a:lnTo>
                <a:lnTo>
                  <a:pt x="1784883" y="1320800"/>
                </a:lnTo>
                <a:lnTo>
                  <a:pt x="1772564" y="1333500"/>
                </a:lnTo>
                <a:lnTo>
                  <a:pt x="1746135" y="1371600"/>
                </a:lnTo>
                <a:lnTo>
                  <a:pt x="1710359" y="1397000"/>
                </a:lnTo>
                <a:lnTo>
                  <a:pt x="1674279" y="1435100"/>
                </a:lnTo>
                <a:lnTo>
                  <a:pt x="1637372" y="1473200"/>
                </a:lnTo>
                <a:lnTo>
                  <a:pt x="1599145" y="1498600"/>
                </a:lnTo>
                <a:lnTo>
                  <a:pt x="1559090" y="1536700"/>
                </a:lnTo>
                <a:lnTo>
                  <a:pt x="1524381" y="1549400"/>
                </a:lnTo>
                <a:lnTo>
                  <a:pt x="1496847" y="1569580"/>
                </a:lnTo>
                <a:lnTo>
                  <a:pt x="1496847" y="1625600"/>
                </a:lnTo>
                <a:lnTo>
                  <a:pt x="1490395" y="1612900"/>
                </a:lnTo>
                <a:lnTo>
                  <a:pt x="1494663" y="1612900"/>
                </a:lnTo>
                <a:lnTo>
                  <a:pt x="1496847" y="1625600"/>
                </a:lnTo>
                <a:lnTo>
                  <a:pt x="1496847" y="1569580"/>
                </a:lnTo>
                <a:lnTo>
                  <a:pt x="1420368" y="1625600"/>
                </a:lnTo>
                <a:lnTo>
                  <a:pt x="1401178" y="1651000"/>
                </a:lnTo>
                <a:lnTo>
                  <a:pt x="1341831" y="1689100"/>
                </a:lnTo>
                <a:lnTo>
                  <a:pt x="1329982" y="1695208"/>
                </a:lnTo>
                <a:lnTo>
                  <a:pt x="1329982" y="1752600"/>
                </a:lnTo>
                <a:lnTo>
                  <a:pt x="1329842" y="1765300"/>
                </a:lnTo>
                <a:lnTo>
                  <a:pt x="1310678" y="1765300"/>
                </a:lnTo>
                <a:lnTo>
                  <a:pt x="1315999" y="1752600"/>
                </a:lnTo>
                <a:lnTo>
                  <a:pt x="1329982" y="1752600"/>
                </a:lnTo>
                <a:lnTo>
                  <a:pt x="1329982" y="1695208"/>
                </a:lnTo>
                <a:lnTo>
                  <a:pt x="1308214" y="1706422"/>
                </a:lnTo>
                <a:lnTo>
                  <a:pt x="1308214" y="1765300"/>
                </a:lnTo>
                <a:lnTo>
                  <a:pt x="1283055" y="1790700"/>
                </a:lnTo>
                <a:lnTo>
                  <a:pt x="1265948" y="1790700"/>
                </a:lnTo>
                <a:lnTo>
                  <a:pt x="1275257" y="1778000"/>
                </a:lnTo>
                <a:lnTo>
                  <a:pt x="1284097" y="1778000"/>
                </a:lnTo>
                <a:lnTo>
                  <a:pt x="1292618" y="1765300"/>
                </a:lnTo>
                <a:lnTo>
                  <a:pt x="1308214" y="1765300"/>
                </a:lnTo>
                <a:lnTo>
                  <a:pt x="1308214" y="1706422"/>
                </a:lnTo>
                <a:lnTo>
                  <a:pt x="1292517" y="1714500"/>
                </a:lnTo>
                <a:lnTo>
                  <a:pt x="1285786" y="1721434"/>
                </a:lnTo>
                <a:lnTo>
                  <a:pt x="1285786" y="1752600"/>
                </a:lnTo>
                <a:lnTo>
                  <a:pt x="1285252" y="1765300"/>
                </a:lnTo>
                <a:lnTo>
                  <a:pt x="1283119" y="1752600"/>
                </a:lnTo>
                <a:lnTo>
                  <a:pt x="1285786" y="1752600"/>
                </a:lnTo>
                <a:lnTo>
                  <a:pt x="1285786" y="1721434"/>
                </a:lnTo>
                <a:lnTo>
                  <a:pt x="1267828" y="1739900"/>
                </a:lnTo>
                <a:lnTo>
                  <a:pt x="1242910" y="1752600"/>
                </a:lnTo>
                <a:lnTo>
                  <a:pt x="1173073" y="1790700"/>
                </a:lnTo>
                <a:lnTo>
                  <a:pt x="1149324" y="1803400"/>
                </a:lnTo>
                <a:lnTo>
                  <a:pt x="1050366" y="1841500"/>
                </a:lnTo>
                <a:lnTo>
                  <a:pt x="994194" y="1866900"/>
                </a:lnTo>
                <a:lnTo>
                  <a:pt x="924877" y="1905000"/>
                </a:lnTo>
                <a:lnTo>
                  <a:pt x="909027" y="1905000"/>
                </a:lnTo>
                <a:lnTo>
                  <a:pt x="794677" y="1968500"/>
                </a:lnTo>
                <a:lnTo>
                  <a:pt x="774979" y="1968500"/>
                </a:lnTo>
                <a:lnTo>
                  <a:pt x="768451" y="1981200"/>
                </a:lnTo>
                <a:lnTo>
                  <a:pt x="745769" y="1981200"/>
                </a:lnTo>
                <a:lnTo>
                  <a:pt x="677392" y="2019300"/>
                </a:lnTo>
                <a:lnTo>
                  <a:pt x="658850" y="2019300"/>
                </a:lnTo>
                <a:lnTo>
                  <a:pt x="640054" y="2032000"/>
                </a:lnTo>
                <a:lnTo>
                  <a:pt x="602310" y="2032000"/>
                </a:lnTo>
                <a:lnTo>
                  <a:pt x="583984" y="2044700"/>
                </a:lnTo>
                <a:lnTo>
                  <a:pt x="565721" y="2044700"/>
                </a:lnTo>
                <a:lnTo>
                  <a:pt x="547471" y="2057400"/>
                </a:lnTo>
                <a:lnTo>
                  <a:pt x="529221" y="2057400"/>
                </a:lnTo>
                <a:lnTo>
                  <a:pt x="472325" y="2082800"/>
                </a:lnTo>
                <a:lnTo>
                  <a:pt x="443801" y="2082800"/>
                </a:lnTo>
                <a:lnTo>
                  <a:pt x="415137" y="2095500"/>
                </a:lnTo>
                <a:lnTo>
                  <a:pt x="385787" y="2108200"/>
                </a:lnTo>
                <a:lnTo>
                  <a:pt x="356298" y="2108200"/>
                </a:lnTo>
                <a:lnTo>
                  <a:pt x="297053" y="2133600"/>
                </a:lnTo>
                <a:lnTo>
                  <a:pt x="264363" y="2133600"/>
                </a:lnTo>
                <a:lnTo>
                  <a:pt x="231609" y="2146300"/>
                </a:lnTo>
                <a:lnTo>
                  <a:pt x="198818" y="2146300"/>
                </a:lnTo>
                <a:lnTo>
                  <a:pt x="166052" y="2159000"/>
                </a:lnTo>
                <a:lnTo>
                  <a:pt x="118694" y="2171700"/>
                </a:lnTo>
                <a:lnTo>
                  <a:pt x="94957" y="2171700"/>
                </a:lnTo>
                <a:lnTo>
                  <a:pt x="71132" y="2197100"/>
                </a:lnTo>
                <a:lnTo>
                  <a:pt x="30454" y="2197100"/>
                </a:lnTo>
                <a:lnTo>
                  <a:pt x="10045" y="2209800"/>
                </a:lnTo>
                <a:lnTo>
                  <a:pt x="0" y="2209800"/>
                </a:lnTo>
                <a:lnTo>
                  <a:pt x="0" y="2298700"/>
                </a:lnTo>
                <a:lnTo>
                  <a:pt x="25209" y="2286000"/>
                </a:lnTo>
                <a:lnTo>
                  <a:pt x="54686" y="2286000"/>
                </a:lnTo>
                <a:lnTo>
                  <a:pt x="84467" y="2273300"/>
                </a:lnTo>
                <a:lnTo>
                  <a:pt x="113779" y="2273300"/>
                </a:lnTo>
                <a:lnTo>
                  <a:pt x="141833" y="2260600"/>
                </a:lnTo>
                <a:lnTo>
                  <a:pt x="182029" y="2260600"/>
                </a:lnTo>
                <a:lnTo>
                  <a:pt x="212788" y="2247900"/>
                </a:lnTo>
                <a:lnTo>
                  <a:pt x="213982" y="2247900"/>
                </a:lnTo>
                <a:lnTo>
                  <a:pt x="257898" y="2235200"/>
                </a:lnTo>
                <a:lnTo>
                  <a:pt x="281152" y="2235200"/>
                </a:lnTo>
                <a:lnTo>
                  <a:pt x="289750" y="2222500"/>
                </a:lnTo>
                <a:lnTo>
                  <a:pt x="322237" y="2222500"/>
                </a:lnTo>
                <a:lnTo>
                  <a:pt x="337439" y="2209800"/>
                </a:lnTo>
                <a:lnTo>
                  <a:pt x="378079" y="2209800"/>
                </a:lnTo>
                <a:lnTo>
                  <a:pt x="388175" y="2197100"/>
                </a:lnTo>
                <a:lnTo>
                  <a:pt x="430174" y="2197100"/>
                </a:lnTo>
                <a:lnTo>
                  <a:pt x="440004" y="2171700"/>
                </a:lnTo>
                <a:lnTo>
                  <a:pt x="468058" y="2171700"/>
                </a:lnTo>
                <a:lnTo>
                  <a:pt x="477151" y="2159000"/>
                </a:lnTo>
                <a:lnTo>
                  <a:pt x="519988" y="2159000"/>
                </a:lnTo>
                <a:lnTo>
                  <a:pt x="536778" y="2146300"/>
                </a:lnTo>
                <a:lnTo>
                  <a:pt x="569036" y="2146300"/>
                </a:lnTo>
                <a:lnTo>
                  <a:pt x="584492" y="2133600"/>
                </a:lnTo>
                <a:lnTo>
                  <a:pt x="599770" y="2133600"/>
                </a:lnTo>
                <a:lnTo>
                  <a:pt x="614959" y="2120900"/>
                </a:lnTo>
                <a:lnTo>
                  <a:pt x="725335" y="2082800"/>
                </a:lnTo>
                <a:lnTo>
                  <a:pt x="758342" y="2070100"/>
                </a:lnTo>
                <a:lnTo>
                  <a:pt x="761263" y="2057400"/>
                </a:lnTo>
                <a:lnTo>
                  <a:pt x="792848" y="2057400"/>
                </a:lnTo>
                <a:lnTo>
                  <a:pt x="814501" y="2044700"/>
                </a:lnTo>
                <a:lnTo>
                  <a:pt x="835926" y="2044700"/>
                </a:lnTo>
                <a:lnTo>
                  <a:pt x="856856" y="2032000"/>
                </a:lnTo>
                <a:lnTo>
                  <a:pt x="896848" y="2019300"/>
                </a:lnTo>
                <a:lnTo>
                  <a:pt x="936561" y="1993900"/>
                </a:lnTo>
                <a:lnTo>
                  <a:pt x="976325" y="1981200"/>
                </a:lnTo>
                <a:lnTo>
                  <a:pt x="1016469" y="1955800"/>
                </a:lnTo>
                <a:lnTo>
                  <a:pt x="1045718" y="1943100"/>
                </a:lnTo>
                <a:lnTo>
                  <a:pt x="1102664" y="1905000"/>
                </a:lnTo>
                <a:lnTo>
                  <a:pt x="1132954" y="1892300"/>
                </a:lnTo>
                <a:lnTo>
                  <a:pt x="1140460" y="1879600"/>
                </a:lnTo>
                <a:lnTo>
                  <a:pt x="1151445" y="1879600"/>
                </a:lnTo>
                <a:lnTo>
                  <a:pt x="1163904" y="1866900"/>
                </a:lnTo>
                <a:lnTo>
                  <a:pt x="1191564" y="1866900"/>
                </a:lnTo>
                <a:lnTo>
                  <a:pt x="1237729" y="1828800"/>
                </a:lnTo>
                <a:lnTo>
                  <a:pt x="1298079" y="1803400"/>
                </a:lnTo>
                <a:lnTo>
                  <a:pt x="1312913" y="1790700"/>
                </a:lnTo>
                <a:lnTo>
                  <a:pt x="1327759" y="1778000"/>
                </a:lnTo>
                <a:lnTo>
                  <a:pt x="1356741" y="1765300"/>
                </a:lnTo>
                <a:lnTo>
                  <a:pt x="1375879" y="1752600"/>
                </a:lnTo>
                <a:lnTo>
                  <a:pt x="1472336" y="1689100"/>
                </a:lnTo>
                <a:lnTo>
                  <a:pt x="1510106" y="1663700"/>
                </a:lnTo>
                <a:lnTo>
                  <a:pt x="1517027" y="1663700"/>
                </a:lnTo>
                <a:lnTo>
                  <a:pt x="1523784" y="1651000"/>
                </a:lnTo>
                <a:lnTo>
                  <a:pt x="1530883" y="1651000"/>
                </a:lnTo>
                <a:lnTo>
                  <a:pt x="1538859" y="1625600"/>
                </a:lnTo>
                <a:lnTo>
                  <a:pt x="1561147" y="1612900"/>
                </a:lnTo>
                <a:lnTo>
                  <a:pt x="1582470" y="1600200"/>
                </a:lnTo>
                <a:lnTo>
                  <a:pt x="1603121" y="1587500"/>
                </a:lnTo>
                <a:lnTo>
                  <a:pt x="1623390" y="1562100"/>
                </a:lnTo>
                <a:lnTo>
                  <a:pt x="1650403" y="1549400"/>
                </a:lnTo>
                <a:lnTo>
                  <a:pt x="1677009" y="1524000"/>
                </a:lnTo>
                <a:lnTo>
                  <a:pt x="1729625" y="1473200"/>
                </a:lnTo>
                <a:lnTo>
                  <a:pt x="1735353" y="1460500"/>
                </a:lnTo>
                <a:lnTo>
                  <a:pt x="1737880" y="1460500"/>
                </a:lnTo>
                <a:lnTo>
                  <a:pt x="1743608" y="1447800"/>
                </a:lnTo>
                <a:lnTo>
                  <a:pt x="1782229" y="1422400"/>
                </a:lnTo>
                <a:lnTo>
                  <a:pt x="1801583" y="1397000"/>
                </a:lnTo>
                <a:lnTo>
                  <a:pt x="1820557" y="1384300"/>
                </a:lnTo>
                <a:lnTo>
                  <a:pt x="1830273" y="1371600"/>
                </a:lnTo>
                <a:lnTo>
                  <a:pt x="1839468" y="1346200"/>
                </a:lnTo>
                <a:lnTo>
                  <a:pt x="1847900" y="1346200"/>
                </a:lnTo>
                <a:lnTo>
                  <a:pt x="1867293" y="1308100"/>
                </a:lnTo>
                <a:lnTo>
                  <a:pt x="1880730" y="1295400"/>
                </a:lnTo>
                <a:lnTo>
                  <a:pt x="1895055" y="1282700"/>
                </a:lnTo>
                <a:lnTo>
                  <a:pt x="1909749" y="1270000"/>
                </a:lnTo>
                <a:lnTo>
                  <a:pt x="1934959" y="1231900"/>
                </a:lnTo>
                <a:lnTo>
                  <a:pt x="1957717" y="1206500"/>
                </a:lnTo>
                <a:lnTo>
                  <a:pt x="1978660" y="1168400"/>
                </a:lnTo>
                <a:lnTo>
                  <a:pt x="1998408" y="1143000"/>
                </a:lnTo>
                <a:lnTo>
                  <a:pt x="2010702" y="1117600"/>
                </a:lnTo>
                <a:lnTo>
                  <a:pt x="2022741" y="1104900"/>
                </a:lnTo>
                <a:lnTo>
                  <a:pt x="2033828" y="1066800"/>
                </a:lnTo>
                <a:lnTo>
                  <a:pt x="2043277" y="1041400"/>
                </a:lnTo>
                <a:lnTo>
                  <a:pt x="2056003" y="1016000"/>
                </a:lnTo>
                <a:lnTo>
                  <a:pt x="2067623" y="977900"/>
                </a:lnTo>
                <a:lnTo>
                  <a:pt x="2078710" y="939800"/>
                </a:lnTo>
                <a:lnTo>
                  <a:pt x="2089861" y="901700"/>
                </a:lnTo>
                <a:lnTo>
                  <a:pt x="2094839" y="889000"/>
                </a:lnTo>
                <a:lnTo>
                  <a:pt x="2098687" y="876300"/>
                </a:lnTo>
                <a:lnTo>
                  <a:pt x="2099792" y="850900"/>
                </a:lnTo>
                <a:lnTo>
                  <a:pt x="2096528" y="838200"/>
                </a:lnTo>
                <a:lnTo>
                  <a:pt x="2096122" y="838200"/>
                </a:lnTo>
                <a:lnTo>
                  <a:pt x="2097849" y="825500"/>
                </a:lnTo>
                <a:lnTo>
                  <a:pt x="2110333" y="787400"/>
                </a:lnTo>
                <a:lnTo>
                  <a:pt x="2112226" y="749300"/>
                </a:lnTo>
                <a:lnTo>
                  <a:pt x="2112492" y="685800"/>
                </a:lnTo>
                <a:lnTo>
                  <a:pt x="2113178" y="673100"/>
                </a:lnTo>
                <a:lnTo>
                  <a:pt x="2114334" y="673100"/>
                </a:lnTo>
                <a:lnTo>
                  <a:pt x="2115235" y="660400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2047" y="5950397"/>
            <a:ext cx="4385462" cy="39623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448731" y="5950397"/>
            <a:ext cx="9993630" cy="3962400"/>
            <a:chOff x="1448731" y="5950397"/>
            <a:chExt cx="9993630" cy="39624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8731" y="5950397"/>
              <a:ext cx="4514849" cy="39623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03262" y="5950397"/>
              <a:ext cx="4739005" cy="3305175"/>
            </a:xfrm>
            <a:custGeom>
              <a:avLst/>
              <a:gdLst/>
              <a:ahLst/>
              <a:cxnLst/>
              <a:rect l="l" t="t" r="r" b="b"/>
              <a:pathLst>
                <a:path w="4739005" h="3305175">
                  <a:moveTo>
                    <a:pt x="2406551" y="3305179"/>
                  </a:moveTo>
                  <a:lnTo>
                    <a:pt x="2355628" y="3304199"/>
                  </a:lnTo>
                  <a:lnTo>
                    <a:pt x="2304893" y="3301275"/>
                  </a:lnTo>
                  <a:lnTo>
                    <a:pt x="2254402" y="3296430"/>
                  </a:lnTo>
                  <a:lnTo>
                    <a:pt x="2204209" y="3289688"/>
                  </a:lnTo>
                  <a:lnTo>
                    <a:pt x="2154372" y="3281072"/>
                  </a:lnTo>
                  <a:lnTo>
                    <a:pt x="2104945" y="3270607"/>
                  </a:lnTo>
                  <a:lnTo>
                    <a:pt x="2055983" y="3258315"/>
                  </a:lnTo>
                  <a:lnTo>
                    <a:pt x="2007543" y="3244221"/>
                  </a:lnTo>
                  <a:lnTo>
                    <a:pt x="1959679" y="3228347"/>
                  </a:lnTo>
                  <a:lnTo>
                    <a:pt x="1912447" y="3210717"/>
                  </a:lnTo>
                  <a:lnTo>
                    <a:pt x="1865904" y="3191356"/>
                  </a:lnTo>
                  <a:lnTo>
                    <a:pt x="1820103" y="3170286"/>
                  </a:lnTo>
                  <a:lnTo>
                    <a:pt x="1775101" y="3147531"/>
                  </a:lnTo>
                  <a:lnTo>
                    <a:pt x="1730954" y="3123115"/>
                  </a:lnTo>
                  <a:lnTo>
                    <a:pt x="1687716" y="3097061"/>
                  </a:lnTo>
                  <a:lnTo>
                    <a:pt x="1645444" y="3069393"/>
                  </a:lnTo>
                  <a:lnTo>
                    <a:pt x="1604192" y="3040135"/>
                  </a:lnTo>
                  <a:lnTo>
                    <a:pt x="1564017" y="3009309"/>
                  </a:lnTo>
                  <a:lnTo>
                    <a:pt x="1442563" y="2912440"/>
                  </a:lnTo>
                  <a:lnTo>
                    <a:pt x="1393814" y="2926993"/>
                  </a:lnTo>
                  <a:lnTo>
                    <a:pt x="1344526" y="2938926"/>
                  </a:lnTo>
                  <a:lnTo>
                    <a:pt x="1294765" y="2948225"/>
                  </a:lnTo>
                  <a:lnTo>
                    <a:pt x="1244592" y="2954881"/>
                  </a:lnTo>
                  <a:lnTo>
                    <a:pt x="1194071" y="2958883"/>
                  </a:lnTo>
                  <a:lnTo>
                    <a:pt x="1143265" y="2960219"/>
                  </a:lnTo>
                  <a:lnTo>
                    <a:pt x="1090990" y="2958827"/>
                  </a:lnTo>
                  <a:lnTo>
                    <a:pt x="1039429" y="2954699"/>
                  </a:lnTo>
                  <a:lnTo>
                    <a:pt x="988652" y="2947905"/>
                  </a:lnTo>
                  <a:lnTo>
                    <a:pt x="938731" y="2938516"/>
                  </a:lnTo>
                  <a:lnTo>
                    <a:pt x="889737" y="2926603"/>
                  </a:lnTo>
                  <a:lnTo>
                    <a:pt x="841739" y="2912237"/>
                  </a:lnTo>
                  <a:lnTo>
                    <a:pt x="794810" y="2895490"/>
                  </a:lnTo>
                  <a:lnTo>
                    <a:pt x="749020" y="2876431"/>
                  </a:lnTo>
                  <a:lnTo>
                    <a:pt x="704439" y="2855132"/>
                  </a:lnTo>
                  <a:lnTo>
                    <a:pt x="661140" y="2831664"/>
                  </a:lnTo>
                  <a:lnTo>
                    <a:pt x="619192" y="2806098"/>
                  </a:lnTo>
                  <a:lnTo>
                    <a:pt x="578667" y="2778504"/>
                  </a:lnTo>
                  <a:lnTo>
                    <a:pt x="539635" y="2748954"/>
                  </a:lnTo>
                  <a:lnTo>
                    <a:pt x="366696" y="2610994"/>
                  </a:lnTo>
                  <a:lnTo>
                    <a:pt x="330033" y="2580266"/>
                  </a:lnTo>
                  <a:lnTo>
                    <a:pt x="295129" y="2547992"/>
                  </a:lnTo>
                  <a:lnTo>
                    <a:pt x="261835" y="2514067"/>
                  </a:lnTo>
                  <a:lnTo>
                    <a:pt x="230217" y="2478554"/>
                  </a:lnTo>
                  <a:lnTo>
                    <a:pt x="200340" y="2441519"/>
                  </a:lnTo>
                  <a:lnTo>
                    <a:pt x="172268" y="2403027"/>
                  </a:lnTo>
                  <a:lnTo>
                    <a:pt x="146068" y="2363144"/>
                  </a:lnTo>
                  <a:lnTo>
                    <a:pt x="121804" y="2321935"/>
                  </a:lnTo>
                  <a:lnTo>
                    <a:pt x="99541" y="2279465"/>
                  </a:lnTo>
                  <a:lnTo>
                    <a:pt x="79345" y="2235799"/>
                  </a:lnTo>
                  <a:lnTo>
                    <a:pt x="61281" y="2191003"/>
                  </a:lnTo>
                  <a:lnTo>
                    <a:pt x="45414" y="2145142"/>
                  </a:lnTo>
                  <a:lnTo>
                    <a:pt x="31809" y="2098281"/>
                  </a:lnTo>
                  <a:lnTo>
                    <a:pt x="20531" y="2050485"/>
                  </a:lnTo>
                  <a:lnTo>
                    <a:pt x="11646" y="2001820"/>
                  </a:lnTo>
                  <a:lnTo>
                    <a:pt x="5219" y="1952351"/>
                  </a:lnTo>
                  <a:lnTo>
                    <a:pt x="1315" y="1902143"/>
                  </a:lnTo>
                  <a:lnTo>
                    <a:pt x="0" y="1851262"/>
                  </a:lnTo>
                  <a:lnTo>
                    <a:pt x="1297" y="1800903"/>
                  </a:lnTo>
                  <a:lnTo>
                    <a:pt x="5173" y="1750879"/>
                  </a:lnTo>
                  <a:lnTo>
                    <a:pt x="11601" y="1701278"/>
                  </a:lnTo>
                  <a:lnTo>
                    <a:pt x="20556" y="1652186"/>
                  </a:lnTo>
                  <a:lnTo>
                    <a:pt x="32012" y="1603693"/>
                  </a:lnTo>
                  <a:lnTo>
                    <a:pt x="45945" y="1555885"/>
                  </a:lnTo>
                  <a:lnTo>
                    <a:pt x="62327" y="1508851"/>
                  </a:lnTo>
                  <a:lnTo>
                    <a:pt x="81134" y="1462678"/>
                  </a:lnTo>
                  <a:lnTo>
                    <a:pt x="102341" y="1417455"/>
                  </a:lnTo>
                  <a:lnTo>
                    <a:pt x="125921" y="1373268"/>
                  </a:lnTo>
                  <a:lnTo>
                    <a:pt x="151849" y="1330207"/>
                  </a:lnTo>
                  <a:lnTo>
                    <a:pt x="179938" y="1288563"/>
                  </a:lnTo>
                  <a:lnTo>
                    <a:pt x="210025" y="1248542"/>
                  </a:lnTo>
                  <a:lnTo>
                    <a:pt x="242038" y="1210206"/>
                  </a:lnTo>
                  <a:lnTo>
                    <a:pt x="275904" y="1173622"/>
                  </a:lnTo>
                  <a:lnTo>
                    <a:pt x="313689" y="1136884"/>
                  </a:lnTo>
                  <a:lnTo>
                    <a:pt x="353383" y="1102255"/>
                  </a:lnTo>
                  <a:lnTo>
                    <a:pt x="394902" y="1069812"/>
                  </a:lnTo>
                  <a:lnTo>
                    <a:pt x="438159" y="1039631"/>
                  </a:lnTo>
                  <a:lnTo>
                    <a:pt x="483071" y="1011788"/>
                  </a:lnTo>
                  <a:lnTo>
                    <a:pt x="529552" y="986360"/>
                  </a:lnTo>
                  <a:lnTo>
                    <a:pt x="540693" y="936120"/>
                  </a:lnTo>
                  <a:lnTo>
                    <a:pt x="554476" y="886671"/>
                  </a:lnTo>
                  <a:lnTo>
                    <a:pt x="570841" y="838113"/>
                  </a:lnTo>
                  <a:lnTo>
                    <a:pt x="589733" y="790546"/>
                  </a:lnTo>
                  <a:lnTo>
                    <a:pt x="611094" y="744068"/>
                  </a:lnTo>
                  <a:lnTo>
                    <a:pt x="634867" y="698780"/>
                  </a:lnTo>
                  <a:lnTo>
                    <a:pt x="660995" y="654781"/>
                  </a:lnTo>
                  <a:lnTo>
                    <a:pt x="689420" y="612171"/>
                  </a:lnTo>
                  <a:lnTo>
                    <a:pt x="720086" y="571049"/>
                  </a:lnTo>
                  <a:lnTo>
                    <a:pt x="752936" y="531514"/>
                  </a:lnTo>
                  <a:lnTo>
                    <a:pt x="787912" y="493667"/>
                  </a:lnTo>
                  <a:lnTo>
                    <a:pt x="820512" y="461734"/>
                  </a:lnTo>
                  <a:lnTo>
                    <a:pt x="854685" y="431261"/>
                  </a:lnTo>
                  <a:lnTo>
                    <a:pt x="892926" y="400385"/>
                  </a:lnTo>
                  <a:lnTo>
                    <a:pt x="932537" y="371589"/>
                  </a:lnTo>
                  <a:lnTo>
                    <a:pt x="973430" y="344907"/>
                  </a:lnTo>
                  <a:lnTo>
                    <a:pt x="1015516" y="320372"/>
                  </a:lnTo>
                  <a:lnTo>
                    <a:pt x="1058703" y="298017"/>
                  </a:lnTo>
                  <a:lnTo>
                    <a:pt x="1102903" y="277875"/>
                  </a:lnTo>
                  <a:lnTo>
                    <a:pt x="1148025" y="259979"/>
                  </a:lnTo>
                  <a:lnTo>
                    <a:pt x="1193980" y="244362"/>
                  </a:lnTo>
                  <a:lnTo>
                    <a:pt x="1240679" y="231057"/>
                  </a:lnTo>
                  <a:lnTo>
                    <a:pt x="1288030" y="220097"/>
                  </a:lnTo>
                  <a:lnTo>
                    <a:pt x="1335946" y="211515"/>
                  </a:lnTo>
                  <a:lnTo>
                    <a:pt x="1384335" y="205344"/>
                  </a:lnTo>
                  <a:lnTo>
                    <a:pt x="1433108" y="201617"/>
                  </a:lnTo>
                  <a:lnTo>
                    <a:pt x="1482176" y="200367"/>
                  </a:lnTo>
                  <a:lnTo>
                    <a:pt x="1533571" y="201679"/>
                  </a:lnTo>
                  <a:lnTo>
                    <a:pt x="1584455" y="205607"/>
                  </a:lnTo>
                  <a:lnTo>
                    <a:pt x="1634787" y="212145"/>
                  </a:lnTo>
                  <a:lnTo>
                    <a:pt x="1684530" y="221282"/>
                  </a:lnTo>
                  <a:lnTo>
                    <a:pt x="1733645" y="233011"/>
                  </a:lnTo>
                  <a:lnTo>
                    <a:pt x="1782094" y="247324"/>
                  </a:lnTo>
                  <a:lnTo>
                    <a:pt x="1829837" y="264211"/>
                  </a:lnTo>
                  <a:lnTo>
                    <a:pt x="1876836" y="283665"/>
                  </a:lnTo>
                  <a:lnTo>
                    <a:pt x="1916277" y="252213"/>
                  </a:lnTo>
                  <a:lnTo>
                    <a:pt x="1956849" y="222497"/>
                  </a:lnTo>
                  <a:lnTo>
                    <a:pt x="1998494" y="194539"/>
                  </a:lnTo>
                  <a:lnTo>
                    <a:pt x="2041151" y="168360"/>
                  </a:lnTo>
                  <a:lnTo>
                    <a:pt x="2084763" y="143983"/>
                  </a:lnTo>
                  <a:lnTo>
                    <a:pt x="2129269" y="121429"/>
                  </a:lnTo>
                  <a:lnTo>
                    <a:pt x="2174611" y="100721"/>
                  </a:lnTo>
                  <a:lnTo>
                    <a:pt x="2220729" y="81881"/>
                  </a:lnTo>
                  <a:lnTo>
                    <a:pt x="2267564" y="64931"/>
                  </a:lnTo>
                  <a:lnTo>
                    <a:pt x="2315057" y="49892"/>
                  </a:lnTo>
                  <a:lnTo>
                    <a:pt x="2363150" y="36788"/>
                  </a:lnTo>
                  <a:lnTo>
                    <a:pt x="2411781" y="25639"/>
                  </a:lnTo>
                  <a:lnTo>
                    <a:pt x="2460894" y="16467"/>
                  </a:lnTo>
                  <a:lnTo>
                    <a:pt x="2510428" y="9296"/>
                  </a:lnTo>
                  <a:lnTo>
                    <a:pt x="2560324" y="4146"/>
                  </a:lnTo>
                  <a:lnTo>
                    <a:pt x="2610523" y="1040"/>
                  </a:lnTo>
                  <a:lnTo>
                    <a:pt x="2660966" y="0"/>
                  </a:lnTo>
                  <a:lnTo>
                    <a:pt x="2710338" y="970"/>
                  </a:lnTo>
                  <a:lnTo>
                    <a:pt x="2759383" y="3873"/>
                  </a:lnTo>
                  <a:lnTo>
                    <a:pt x="2808059" y="8695"/>
                  </a:lnTo>
                  <a:lnTo>
                    <a:pt x="2856328" y="15423"/>
                  </a:lnTo>
                  <a:lnTo>
                    <a:pt x="2904150" y="24044"/>
                  </a:lnTo>
                  <a:lnTo>
                    <a:pt x="2951484" y="34544"/>
                  </a:lnTo>
                  <a:lnTo>
                    <a:pt x="2998290" y="46911"/>
                  </a:lnTo>
                  <a:lnTo>
                    <a:pt x="3044530" y="61132"/>
                  </a:lnTo>
                  <a:lnTo>
                    <a:pt x="3090162" y="77193"/>
                  </a:lnTo>
                  <a:lnTo>
                    <a:pt x="3135147" y="95081"/>
                  </a:lnTo>
                  <a:lnTo>
                    <a:pt x="3179445" y="114783"/>
                  </a:lnTo>
                  <a:lnTo>
                    <a:pt x="3223017" y="136285"/>
                  </a:lnTo>
                  <a:lnTo>
                    <a:pt x="3265822" y="159576"/>
                  </a:lnTo>
                  <a:lnTo>
                    <a:pt x="3307820" y="184641"/>
                  </a:lnTo>
                  <a:lnTo>
                    <a:pt x="3348972" y="211468"/>
                  </a:lnTo>
                  <a:lnTo>
                    <a:pt x="3389237" y="240043"/>
                  </a:lnTo>
                  <a:lnTo>
                    <a:pt x="3598394" y="405660"/>
                  </a:lnTo>
                  <a:lnTo>
                    <a:pt x="3638311" y="438839"/>
                  </a:lnTo>
                  <a:lnTo>
                    <a:pt x="3676424" y="473276"/>
                  </a:lnTo>
                  <a:lnTo>
                    <a:pt x="3712944" y="509123"/>
                  </a:lnTo>
                  <a:lnTo>
                    <a:pt x="3747842" y="546339"/>
                  </a:lnTo>
                  <a:lnTo>
                    <a:pt x="3781088" y="584882"/>
                  </a:lnTo>
                  <a:lnTo>
                    <a:pt x="3812653" y="624712"/>
                  </a:lnTo>
                  <a:lnTo>
                    <a:pt x="3842506" y="665788"/>
                  </a:lnTo>
                  <a:lnTo>
                    <a:pt x="3870619" y="708069"/>
                  </a:lnTo>
                  <a:lnTo>
                    <a:pt x="3896961" y="751514"/>
                  </a:lnTo>
                  <a:lnTo>
                    <a:pt x="3921504" y="796082"/>
                  </a:lnTo>
                  <a:lnTo>
                    <a:pt x="3944217" y="841731"/>
                  </a:lnTo>
                  <a:lnTo>
                    <a:pt x="3965071" y="888422"/>
                  </a:lnTo>
                  <a:lnTo>
                    <a:pt x="4007133" y="910043"/>
                  </a:lnTo>
                  <a:lnTo>
                    <a:pt x="4048215" y="933515"/>
                  </a:lnTo>
                  <a:lnTo>
                    <a:pt x="4088243" y="958786"/>
                  </a:lnTo>
                  <a:lnTo>
                    <a:pt x="4127143" y="985803"/>
                  </a:lnTo>
                  <a:lnTo>
                    <a:pt x="4164840" y="1014516"/>
                  </a:lnTo>
                  <a:lnTo>
                    <a:pt x="4337891" y="1152427"/>
                  </a:lnTo>
                  <a:lnTo>
                    <a:pt x="4379106" y="1186981"/>
                  </a:lnTo>
                  <a:lnTo>
                    <a:pt x="4418567" y="1223576"/>
                  </a:lnTo>
                  <a:lnTo>
                    <a:pt x="4456167" y="1262136"/>
                  </a:lnTo>
                  <a:lnTo>
                    <a:pt x="4491796" y="1302583"/>
                  </a:lnTo>
                  <a:lnTo>
                    <a:pt x="4522986" y="1341718"/>
                  </a:lnTo>
                  <a:lnTo>
                    <a:pt x="4552187" y="1382091"/>
                  </a:lnTo>
                  <a:lnTo>
                    <a:pt x="4579335" y="1423505"/>
                  </a:lnTo>
                  <a:lnTo>
                    <a:pt x="4604412" y="1465908"/>
                  </a:lnTo>
                  <a:lnTo>
                    <a:pt x="4627401" y="1509248"/>
                  </a:lnTo>
                  <a:lnTo>
                    <a:pt x="4648285" y="1553472"/>
                  </a:lnTo>
                  <a:lnTo>
                    <a:pt x="4667045" y="1598528"/>
                  </a:lnTo>
                  <a:lnTo>
                    <a:pt x="4683664" y="1644364"/>
                  </a:lnTo>
                  <a:lnTo>
                    <a:pt x="4698124" y="1690927"/>
                  </a:lnTo>
                  <a:lnTo>
                    <a:pt x="4710408" y="1738165"/>
                  </a:lnTo>
                  <a:lnTo>
                    <a:pt x="4720498" y="1786025"/>
                  </a:lnTo>
                  <a:lnTo>
                    <a:pt x="4728376" y="1834455"/>
                  </a:lnTo>
                  <a:lnTo>
                    <a:pt x="4734025" y="1883403"/>
                  </a:lnTo>
                  <a:lnTo>
                    <a:pt x="4737428" y="1932816"/>
                  </a:lnTo>
                  <a:lnTo>
                    <a:pt x="4738566" y="1982641"/>
                  </a:lnTo>
                  <a:lnTo>
                    <a:pt x="4737472" y="2031177"/>
                  </a:lnTo>
                  <a:lnTo>
                    <a:pt x="4734221" y="2079161"/>
                  </a:lnTo>
                  <a:lnTo>
                    <a:pt x="4728861" y="2126544"/>
                  </a:lnTo>
                  <a:lnTo>
                    <a:pt x="4721438" y="2173280"/>
                  </a:lnTo>
                  <a:lnTo>
                    <a:pt x="4712000" y="2219323"/>
                  </a:lnTo>
                  <a:lnTo>
                    <a:pt x="4700594" y="2264623"/>
                  </a:lnTo>
                  <a:lnTo>
                    <a:pt x="4687267" y="2309135"/>
                  </a:lnTo>
                  <a:lnTo>
                    <a:pt x="4672067" y="2352811"/>
                  </a:lnTo>
                  <a:lnTo>
                    <a:pt x="4655040" y="2395603"/>
                  </a:lnTo>
                  <a:lnTo>
                    <a:pt x="4636234" y="2437466"/>
                  </a:lnTo>
                  <a:lnTo>
                    <a:pt x="4615696" y="2478350"/>
                  </a:lnTo>
                  <a:lnTo>
                    <a:pt x="4593473" y="2518210"/>
                  </a:lnTo>
                  <a:lnTo>
                    <a:pt x="4569612" y="2556998"/>
                  </a:lnTo>
                  <a:lnTo>
                    <a:pt x="4544161" y="2594666"/>
                  </a:lnTo>
                  <a:lnTo>
                    <a:pt x="4517167" y="2631168"/>
                  </a:lnTo>
                  <a:lnTo>
                    <a:pt x="4488676" y="2666455"/>
                  </a:lnTo>
                  <a:lnTo>
                    <a:pt x="4458737" y="2700482"/>
                  </a:lnTo>
                  <a:lnTo>
                    <a:pt x="4427396" y="2733201"/>
                  </a:lnTo>
                  <a:lnTo>
                    <a:pt x="4394701" y="2764564"/>
                  </a:lnTo>
                  <a:lnTo>
                    <a:pt x="4360698" y="2794525"/>
                  </a:lnTo>
                  <a:lnTo>
                    <a:pt x="4325435" y="2823036"/>
                  </a:lnTo>
                  <a:lnTo>
                    <a:pt x="4288959" y="2850049"/>
                  </a:lnTo>
                  <a:lnTo>
                    <a:pt x="4251318" y="2875518"/>
                  </a:lnTo>
                  <a:lnTo>
                    <a:pt x="4212558" y="2899396"/>
                  </a:lnTo>
                  <a:lnTo>
                    <a:pt x="4172726" y="2921635"/>
                  </a:lnTo>
                  <a:lnTo>
                    <a:pt x="4131871" y="2942187"/>
                  </a:lnTo>
                  <a:lnTo>
                    <a:pt x="4090038" y="2961007"/>
                  </a:lnTo>
                  <a:lnTo>
                    <a:pt x="4047276" y="2978046"/>
                  </a:lnTo>
                  <a:lnTo>
                    <a:pt x="4003631" y="2993257"/>
                  </a:lnTo>
                  <a:lnTo>
                    <a:pt x="3959151" y="3006593"/>
                  </a:lnTo>
                  <a:lnTo>
                    <a:pt x="3913882" y="3018007"/>
                  </a:lnTo>
                  <a:lnTo>
                    <a:pt x="3867873" y="3027452"/>
                  </a:lnTo>
                  <a:lnTo>
                    <a:pt x="3821169" y="3034880"/>
                  </a:lnTo>
                  <a:lnTo>
                    <a:pt x="3773819" y="3040245"/>
                  </a:lnTo>
                  <a:lnTo>
                    <a:pt x="3725870" y="3043498"/>
                  </a:lnTo>
                  <a:lnTo>
                    <a:pt x="3677368" y="3044593"/>
                  </a:lnTo>
                  <a:lnTo>
                    <a:pt x="3628037" y="3043450"/>
                  </a:lnTo>
                  <a:lnTo>
                    <a:pt x="3578988" y="3040014"/>
                  </a:lnTo>
                  <a:lnTo>
                    <a:pt x="3530262" y="3034296"/>
                  </a:lnTo>
                  <a:lnTo>
                    <a:pt x="3481897" y="3026304"/>
                  </a:lnTo>
                  <a:lnTo>
                    <a:pt x="3433931" y="3016044"/>
                  </a:lnTo>
                  <a:lnTo>
                    <a:pt x="3386402" y="3003525"/>
                  </a:lnTo>
                  <a:lnTo>
                    <a:pt x="3339346" y="2988753"/>
                  </a:lnTo>
                  <a:lnTo>
                    <a:pt x="3292801" y="2971736"/>
                  </a:lnTo>
                  <a:lnTo>
                    <a:pt x="3253226" y="3004905"/>
                  </a:lnTo>
                  <a:lnTo>
                    <a:pt x="3212592" y="3036444"/>
                  </a:lnTo>
                  <a:lnTo>
                    <a:pt x="3170947" y="3066334"/>
                  </a:lnTo>
                  <a:lnTo>
                    <a:pt x="3128339" y="3094558"/>
                  </a:lnTo>
                  <a:lnTo>
                    <a:pt x="3084816" y="3121095"/>
                  </a:lnTo>
                  <a:lnTo>
                    <a:pt x="3040428" y="3145929"/>
                  </a:lnTo>
                  <a:lnTo>
                    <a:pt x="2995222" y="3169039"/>
                  </a:lnTo>
                  <a:lnTo>
                    <a:pt x="2949246" y="3190408"/>
                  </a:lnTo>
                  <a:lnTo>
                    <a:pt x="2902550" y="3210016"/>
                  </a:lnTo>
                  <a:lnTo>
                    <a:pt x="2855180" y="3227845"/>
                  </a:lnTo>
                  <a:lnTo>
                    <a:pt x="2807186" y="3243877"/>
                  </a:lnTo>
                  <a:lnTo>
                    <a:pt x="2758616" y="3258092"/>
                  </a:lnTo>
                  <a:lnTo>
                    <a:pt x="2709518" y="3270473"/>
                  </a:lnTo>
                  <a:lnTo>
                    <a:pt x="2659940" y="3281000"/>
                  </a:lnTo>
                  <a:lnTo>
                    <a:pt x="2609932" y="3289655"/>
                  </a:lnTo>
                  <a:lnTo>
                    <a:pt x="2559540" y="3296419"/>
                  </a:lnTo>
                  <a:lnTo>
                    <a:pt x="2508814" y="3301273"/>
                  </a:lnTo>
                  <a:lnTo>
                    <a:pt x="2457801" y="3304199"/>
                  </a:lnTo>
                  <a:lnTo>
                    <a:pt x="2406551" y="3305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38935" y="5986080"/>
              <a:ext cx="4494530" cy="3086100"/>
            </a:xfrm>
            <a:custGeom>
              <a:avLst/>
              <a:gdLst/>
              <a:ahLst/>
              <a:cxnLst/>
              <a:rect l="l" t="t" r="r" b="b"/>
              <a:pathLst>
                <a:path w="4494530" h="3086100">
                  <a:moveTo>
                    <a:pt x="3400469" y="279399"/>
                  </a:moveTo>
                  <a:lnTo>
                    <a:pt x="1846926" y="279399"/>
                  </a:lnTo>
                  <a:lnTo>
                    <a:pt x="1884900" y="253999"/>
                  </a:lnTo>
                  <a:lnTo>
                    <a:pt x="1924119" y="215899"/>
                  </a:lnTo>
                  <a:lnTo>
                    <a:pt x="1964531" y="190499"/>
                  </a:lnTo>
                  <a:lnTo>
                    <a:pt x="2006080" y="165099"/>
                  </a:lnTo>
                  <a:lnTo>
                    <a:pt x="2048714" y="139699"/>
                  </a:lnTo>
                  <a:lnTo>
                    <a:pt x="2092379" y="114299"/>
                  </a:lnTo>
                  <a:lnTo>
                    <a:pt x="2137020" y="101599"/>
                  </a:lnTo>
                  <a:lnTo>
                    <a:pt x="2182585" y="76199"/>
                  </a:lnTo>
                  <a:lnTo>
                    <a:pt x="2229018" y="63499"/>
                  </a:lnTo>
                  <a:lnTo>
                    <a:pt x="2472335" y="0"/>
                  </a:lnTo>
                  <a:lnTo>
                    <a:pt x="2776442" y="0"/>
                  </a:lnTo>
                  <a:lnTo>
                    <a:pt x="2874152" y="25399"/>
                  </a:lnTo>
                  <a:lnTo>
                    <a:pt x="2921961" y="25399"/>
                  </a:lnTo>
                  <a:lnTo>
                    <a:pt x="2969014" y="38099"/>
                  </a:lnTo>
                  <a:lnTo>
                    <a:pt x="3015270" y="63499"/>
                  </a:lnTo>
                  <a:lnTo>
                    <a:pt x="3105213" y="88899"/>
                  </a:lnTo>
                  <a:lnTo>
                    <a:pt x="3148813" y="114299"/>
                  </a:lnTo>
                  <a:lnTo>
                    <a:pt x="3191443" y="139699"/>
                  </a:lnTo>
                  <a:lnTo>
                    <a:pt x="3233058" y="165099"/>
                  </a:lnTo>
                  <a:lnTo>
                    <a:pt x="3273614" y="190499"/>
                  </a:lnTo>
                  <a:lnTo>
                    <a:pt x="3313070" y="215899"/>
                  </a:lnTo>
                  <a:lnTo>
                    <a:pt x="3351381" y="241299"/>
                  </a:lnTo>
                  <a:lnTo>
                    <a:pt x="3388505" y="266699"/>
                  </a:lnTo>
                  <a:lnTo>
                    <a:pt x="3400469" y="279399"/>
                  </a:lnTo>
                  <a:close/>
                </a:path>
                <a:path w="4494530" h="3086100">
                  <a:moveTo>
                    <a:pt x="1551744" y="203199"/>
                  </a:moveTo>
                  <a:lnTo>
                    <a:pt x="1349095" y="203199"/>
                  </a:lnTo>
                  <a:lnTo>
                    <a:pt x="1397481" y="190499"/>
                  </a:lnTo>
                  <a:lnTo>
                    <a:pt x="1499450" y="190499"/>
                  </a:lnTo>
                  <a:lnTo>
                    <a:pt x="1551744" y="203199"/>
                  </a:lnTo>
                  <a:close/>
                </a:path>
                <a:path w="4494530" h="3086100">
                  <a:moveTo>
                    <a:pt x="1043698" y="2743199"/>
                  </a:moveTo>
                  <a:lnTo>
                    <a:pt x="839217" y="2743199"/>
                  </a:lnTo>
                  <a:lnTo>
                    <a:pt x="792496" y="2730499"/>
                  </a:lnTo>
                  <a:lnTo>
                    <a:pt x="746516" y="2730499"/>
                  </a:lnTo>
                  <a:lnTo>
                    <a:pt x="613610" y="2692399"/>
                  </a:lnTo>
                  <a:lnTo>
                    <a:pt x="571184" y="2666999"/>
                  </a:lnTo>
                  <a:lnTo>
                    <a:pt x="529794" y="2654299"/>
                  </a:lnTo>
                  <a:lnTo>
                    <a:pt x="489500" y="2628899"/>
                  </a:lnTo>
                  <a:lnTo>
                    <a:pt x="450361" y="2603499"/>
                  </a:lnTo>
                  <a:lnTo>
                    <a:pt x="412435" y="2590799"/>
                  </a:lnTo>
                  <a:lnTo>
                    <a:pt x="375783" y="2552699"/>
                  </a:lnTo>
                  <a:lnTo>
                    <a:pt x="340464" y="2527299"/>
                  </a:lnTo>
                  <a:lnTo>
                    <a:pt x="306535" y="2501899"/>
                  </a:lnTo>
                  <a:lnTo>
                    <a:pt x="274058" y="2476499"/>
                  </a:lnTo>
                  <a:lnTo>
                    <a:pt x="243090" y="2438399"/>
                  </a:lnTo>
                  <a:lnTo>
                    <a:pt x="213692" y="2400299"/>
                  </a:lnTo>
                  <a:lnTo>
                    <a:pt x="185921" y="2362199"/>
                  </a:lnTo>
                  <a:lnTo>
                    <a:pt x="159838" y="2336799"/>
                  </a:lnTo>
                  <a:lnTo>
                    <a:pt x="135502" y="2298699"/>
                  </a:lnTo>
                  <a:lnTo>
                    <a:pt x="112971" y="2260599"/>
                  </a:lnTo>
                  <a:lnTo>
                    <a:pt x="92305" y="2209799"/>
                  </a:lnTo>
                  <a:lnTo>
                    <a:pt x="73564" y="2171699"/>
                  </a:lnTo>
                  <a:lnTo>
                    <a:pt x="56805" y="2133599"/>
                  </a:lnTo>
                  <a:lnTo>
                    <a:pt x="42089" y="2082799"/>
                  </a:lnTo>
                  <a:lnTo>
                    <a:pt x="29475" y="2044699"/>
                  </a:lnTo>
                  <a:lnTo>
                    <a:pt x="19022" y="1993899"/>
                  </a:lnTo>
                  <a:lnTo>
                    <a:pt x="10788" y="1955799"/>
                  </a:lnTo>
                  <a:lnTo>
                    <a:pt x="4834" y="1904999"/>
                  </a:lnTo>
                  <a:lnTo>
                    <a:pt x="1218" y="1854199"/>
                  </a:lnTo>
                  <a:lnTo>
                    <a:pt x="0" y="1803399"/>
                  </a:lnTo>
                  <a:lnTo>
                    <a:pt x="1319" y="1765299"/>
                  </a:lnTo>
                  <a:lnTo>
                    <a:pt x="5234" y="1714499"/>
                  </a:lnTo>
                  <a:lnTo>
                    <a:pt x="11678" y="1663699"/>
                  </a:lnTo>
                  <a:lnTo>
                    <a:pt x="20583" y="1612899"/>
                  </a:lnTo>
                  <a:lnTo>
                    <a:pt x="31884" y="1562099"/>
                  </a:lnTo>
                  <a:lnTo>
                    <a:pt x="45512" y="1523999"/>
                  </a:lnTo>
                  <a:lnTo>
                    <a:pt x="61402" y="1473199"/>
                  </a:lnTo>
                  <a:lnTo>
                    <a:pt x="79487" y="1435099"/>
                  </a:lnTo>
                  <a:lnTo>
                    <a:pt x="99700" y="1384299"/>
                  </a:lnTo>
                  <a:lnTo>
                    <a:pt x="121974" y="1346199"/>
                  </a:lnTo>
                  <a:lnTo>
                    <a:pt x="146242" y="1308099"/>
                  </a:lnTo>
                  <a:lnTo>
                    <a:pt x="172439" y="1269999"/>
                  </a:lnTo>
                  <a:lnTo>
                    <a:pt x="200496" y="1231899"/>
                  </a:lnTo>
                  <a:lnTo>
                    <a:pt x="230347" y="1193799"/>
                  </a:lnTo>
                  <a:lnTo>
                    <a:pt x="261926" y="1155699"/>
                  </a:lnTo>
                  <a:lnTo>
                    <a:pt x="295166" y="1130299"/>
                  </a:lnTo>
                  <a:lnTo>
                    <a:pt x="330000" y="1092199"/>
                  </a:lnTo>
                  <a:lnTo>
                    <a:pt x="366361" y="1066799"/>
                  </a:lnTo>
                  <a:lnTo>
                    <a:pt x="404183" y="1041399"/>
                  </a:lnTo>
                  <a:lnTo>
                    <a:pt x="443398" y="1015999"/>
                  </a:lnTo>
                  <a:lnTo>
                    <a:pt x="483940" y="990599"/>
                  </a:lnTo>
                  <a:lnTo>
                    <a:pt x="525743" y="965199"/>
                  </a:lnTo>
                  <a:lnTo>
                    <a:pt x="535103" y="927099"/>
                  </a:lnTo>
                  <a:lnTo>
                    <a:pt x="546752" y="876299"/>
                  </a:lnTo>
                  <a:lnTo>
                    <a:pt x="560626" y="825499"/>
                  </a:lnTo>
                  <a:lnTo>
                    <a:pt x="576663" y="787399"/>
                  </a:lnTo>
                  <a:lnTo>
                    <a:pt x="594800" y="749299"/>
                  </a:lnTo>
                  <a:lnTo>
                    <a:pt x="614973" y="698499"/>
                  </a:lnTo>
                  <a:lnTo>
                    <a:pt x="637120" y="660399"/>
                  </a:lnTo>
                  <a:lnTo>
                    <a:pt x="661178" y="622299"/>
                  </a:lnTo>
                  <a:lnTo>
                    <a:pt x="687083" y="584199"/>
                  </a:lnTo>
                  <a:lnTo>
                    <a:pt x="714773" y="546099"/>
                  </a:lnTo>
                  <a:lnTo>
                    <a:pt x="744185" y="507999"/>
                  </a:lnTo>
                  <a:lnTo>
                    <a:pt x="775255" y="482599"/>
                  </a:lnTo>
                  <a:lnTo>
                    <a:pt x="807921" y="444499"/>
                  </a:lnTo>
                  <a:lnTo>
                    <a:pt x="842119" y="419099"/>
                  </a:lnTo>
                  <a:lnTo>
                    <a:pt x="877786" y="393699"/>
                  </a:lnTo>
                  <a:lnTo>
                    <a:pt x="914860" y="355599"/>
                  </a:lnTo>
                  <a:lnTo>
                    <a:pt x="953278" y="330199"/>
                  </a:lnTo>
                  <a:lnTo>
                    <a:pt x="992976" y="317499"/>
                  </a:lnTo>
                  <a:lnTo>
                    <a:pt x="1033892" y="292099"/>
                  </a:lnTo>
                  <a:lnTo>
                    <a:pt x="1075962" y="266699"/>
                  </a:lnTo>
                  <a:lnTo>
                    <a:pt x="1163313" y="241299"/>
                  </a:lnTo>
                  <a:lnTo>
                    <a:pt x="1301422" y="203199"/>
                  </a:lnTo>
                  <a:lnTo>
                    <a:pt x="1603307" y="203199"/>
                  </a:lnTo>
                  <a:lnTo>
                    <a:pt x="1752685" y="241299"/>
                  </a:lnTo>
                  <a:lnTo>
                    <a:pt x="1800402" y="266699"/>
                  </a:lnTo>
                  <a:lnTo>
                    <a:pt x="1846926" y="279399"/>
                  </a:lnTo>
                  <a:lnTo>
                    <a:pt x="3400469" y="279399"/>
                  </a:lnTo>
                  <a:lnTo>
                    <a:pt x="3424397" y="304799"/>
                  </a:lnTo>
                  <a:lnTo>
                    <a:pt x="3459015" y="330199"/>
                  </a:lnTo>
                  <a:lnTo>
                    <a:pt x="3492316" y="368299"/>
                  </a:lnTo>
                  <a:lnTo>
                    <a:pt x="3524255" y="406399"/>
                  </a:lnTo>
                  <a:lnTo>
                    <a:pt x="3554791" y="444499"/>
                  </a:lnTo>
                  <a:lnTo>
                    <a:pt x="3583879" y="482599"/>
                  </a:lnTo>
                  <a:lnTo>
                    <a:pt x="3611477" y="520699"/>
                  </a:lnTo>
                  <a:lnTo>
                    <a:pt x="3637541" y="558799"/>
                  </a:lnTo>
                  <a:lnTo>
                    <a:pt x="3662027" y="596899"/>
                  </a:lnTo>
                  <a:lnTo>
                    <a:pt x="3684893" y="634999"/>
                  </a:lnTo>
                  <a:lnTo>
                    <a:pt x="3706096" y="685799"/>
                  </a:lnTo>
                  <a:lnTo>
                    <a:pt x="3725591" y="723899"/>
                  </a:lnTo>
                  <a:lnTo>
                    <a:pt x="3743336" y="774699"/>
                  </a:lnTo>
                  <a:lnTo>
                    <a:pt x="3759288" y="812799"/>
                  </a:lnTo>
                  <a:lnTo>
                    <a:pt x="3804308" y="838199"/>
                  </a:lnTo>
                  <a:lnTo>
                    <a:pt x="3891521" y="863599"/>
                  </a:lnTo>
                  <a:lnTo>
                    <a:pt x="3933606" y="888999"/>
                  </a:lnTo>
                  <a:lnTo>
                    <a:pt x="3974605" y="914399"/>
                  </a:lnTo>
                  <a:lnTo>
                    <a:pt x="4014465" y="939799"/>
                  </a:lnTo>
                  <a:lnTo>
                    <a:pt x="4053130" y="965199"/>
                  </a:lnTo>
                  <a:lnTo>
                    <a:pt x="4090549" y="990599"/>
                  </a:lnTo>
                  <a:lnTo>
                    <a:pt x="4126666" y="1015999"/>
                  </a:lnTo>
                  <a:lnTo>
                    <a:pt x="4161429" y="1041399"/>
                  </a:lnTo>
                  <a:lnTo>
                    <a:pt x="4194783" y="1079499"/>
                  </a:lnTo>
                  <a:lnTo>
                    <a:pt x="4226674" y="1117599"/>
                  </a:lnTo>
                  <a:lnTo>
                    <a:pt x="4257050" y="1142999"/>
                  </a:lnTo>
                  <a:lnTo>
                    <a:pt x="4285855" y="1181099"/>
                  </a:lnTo>
                  <a:lnTo>
                    <a:pt x="4313037" y="1219199"/>
                  </a:lnTo>
                  <a:lnTo>
                    <a:pt x="4338541" y="1257299"/>
                  </a:lnTo>
                  <a:lnTo>
                    <a:pt x="4362314" y="1295399"/>
                  </a:lnTo>
                  <a:lnTo>
                    <a:pt x="4384301" y="1346199"/>
                  </a:lnTo>
                  <a:lnTo>
                    <a:pt x="4404450" y="1384299"/>
                  </a:lnTo>
                  <a:lnTo>
                    <a:pt x="4422706" y="1422399"/>
                  </a:lnTo>
                  <a:lnTo>
                    <a:pt x="4439016" y="1473199"/>
                  </a:lnTo>
                  <a:lnTo>
                    <a:pt x="4453326" y="1511299"/>
                  </a:lnTo>
                  <a:lnTo>
                    <a:pt x="4465582" y="1562099"/>
                  </a:lnTo>
                  <a:lnTo>
                    <a:pt x="4475730" y="1612899"/>
                  </a:lnTo>
                  <a:lnTo>
                    <a:pt x="4483716" y="1650999"/>
                  </a:lnTo>
                  <a:lnTo>
                    <a:pt x="4489488" y="1701799"/>
                  </a:lnTo>
                  <a:lnTo>
                    <a:pt x="4492990" y="1752599"/>
                  </a:lnTo>
                  <a:lnTo>
                    <a:pt x="4494169" y="1803399"/>
                  </a:lnTo>
                  <a:lnTo>
                    <a:pt x="4493051" y="1854199"/>
                  </a:lnTo>
                  <a:lnTo>
                    <a:pt x="4489729" y="1892299"/>
                  </a:lnTo>
                  <a:lnTo>
                    <a:pt x="4484253" y="1943099"/>
                  </a:lnTo>
                  <a:lnTo>
                    <a:pt x="4476672" y="1993899"/>
                  </a:lnTo>
                  <a:lnTo>
                    <a:pt x="4467037" y="2031999"/>
                  </a:lnTo>
                  <a:lnTo>
                    <a:pt x="4455397" y="2082799"/>
                  </a:lnTo>
                  <a:lnTo>
                    <a:pt x="4441801" y="2120899"/>
                  </a:lnTo>
                  <a:lnTo>
                    <a:pt x="4426299" y="2171699"/>
                  </a:lnTo>
                  <a:lnTo>
                    <a:pt x="4408941" y="2209799"/>
                  </a:lnTo>
                  <a:lnTo>
                    <a:pt x="4389776" y="2247899"/>
                  </a:lnTo>
                  <a:lnTo>
                    <a:pt x="4368855" y="2298699"/>
                  </a:lnTo>
                  <a:lnTo>
                    <a:pt x="4346226" y="2336799"/>
                  </a:lnTo>
                  <a:lnTo>
                    <a:pt x="4321939" y="2374899"/>
                  </a:lnTo>
                  <a:lnTo>
                    <a:pt x="4296044" y="2412999"/>
                  </a:lnTo>
                  <a:lnTo>
                    <a:pt x="4268591" y="2438399"/>
                  </a:lnTo>
                  <a:lnTo>
                    <a:pt x="4239629" y="2476499"/>
                  </a:lnTo>
                  <a:lnTo>
                    <a:pt x="4209207" y="2514599"/>
                  </a:lnTo>
                  <a:lnTo>
                    <a:pt x="4177376" y="2539999"/>
                  </a:lnTo>
                  <a:lnTo>
                    <a:pt x="4144185" y="2578099"/>
                  </a:lnTo>
                  <a:lnTo>
                    <a:pt x="4109684" y="2603499"/>
                  </a:lnTo>
                  <a:lnTo>
                    <a:pt x="4073922" y="2628899"/>
                  </a:lnTo>
                  <a:lnTo>
                    <a:pt x="4036948" y="2654299"/>
                  </a:lnTo>
                  <a:lnTo>
                    <a:pt x="3998814" y="2679699"/>
                  </a:lnTo>
                  <a:lnTo>
                    <a:pt x="3979191" y="2692399"/>
                  </a:lnTo>
                  <a:lnTo>
                    <a:pt x="1253014" y="2692399"/>
                  </a:lnTo>
                  <a:lnTo>
                    <a:pt x="1043698" y="2743199"/>
                  </a:lnTo>
                  <a:close/>
                </a:path>
                <a:path w="4494530" h="3086100">
                  <a:moveTo>
                    <a:pt x="2352274" y="3086099"/>
                  </a:moveTo>
                  <a:lnTo>
                    <a:pt x="2043506" y="3086099"/>
                  </a:lnTo>
                  <a:lnTo>
                    <a:pt x="1942971" y="3060699"/>
                  </a:lnTo>
                  <a:lnTo>
                    <a:pt x="1702623" y="2997199"/>
                  </a:lnTo>
                  <a:lnTo>
                    <a:pt x="1656800" y="2971799"/>
                  </a:lnTo>
                  <a:lnTo>
                    <a:pt x="1611831" y="2946399"/>
                  </a:lnTo>
                  <a:lnTo>
                    <a:pt x="1567762" y="2933699"/>
                  </a:lnTo>
                  <a:lnTo>
                    <a:pt x="1524637" y="2908299"/>
                  </a:lnTo>
                  <a:lnTo>
                    <a:pt x="1482502" y="2882899"/>
                  </a:lnTo>
                  <a:lnTo>
                    <a:pt x="1441403" y="2844799"/>
                  </a:lnTo>
                  <a:lnTo>
                    <a:pt x="1401383" y="2819399"/>
                  </a:lnTo>
                  <a:lnTo>
                    <a:pt x="1362490" y="2793999"/>
                  </a:lnTo>
                  <a:lnTo>
                    <a:pt x="1324767" y="2755899"/>
                  </a:lnTo>
                  <a:lnTo>
                    <a:pt x="1288260" y="2717799"/>
                  </a:lnTo>
                  <a:lnTo>
                    <a:pt x="1253014" y="2692399"/>
                  </a:lnTo>
                  <a:lnTo>
                    <a:pt x="3979191" y="2692399"/>
                  </a:lnTo>
                  <a:lnTo>
                    <a:pt x="3959567" y="2705099"/>
                  </a:lnTo>
                  <a:lnTo>
                    <a:pt x="3919259" y="2730499"/>
                  </a:lnTo>
                  <a:lnTo>
                    <a:pt x="3835653" y="2755899"/>
                  </a:lnTo>
                  <a:lnTo>
                    <a:pt x="3077003" y="2755899"/>
                  </a:lnTo>
                  <a:lnTo>
                    <a:pt x="3038869" y="2781299"/>
                  </a:lnTo>
                  <a:lnTo>
                    <a:pt x="2999542" y="2819399"/>
                  </a:lnTo>
                  <a:lnTo>
                    <a:pt x="2959073" y="2844799"/>
                  </a:lnTo>
                  <a:lnTo>
                    <a:pt x="2917513" y="2870199"/>
                  </a:lnTo>
                  <a:lnTo>
                    <a:pt x="2874914" y="2895599"/>
                  </a:lnTo>
                  <a:lnTo>
                    <a:pt x="2831326" y="2920999"/>
                  </a:lnTo>
                  <a:lnTo>
                    <a:pt x="2786800" y="2946399"/>
                  </a:lnTo>
                  <a:lnTo>
                    <a:pt x="2741387" y="2971799"/>
                  </a:lnTo>
                  <a:lnTo>
                    <a:pt x="2695139" y="2984499"/>
                  </a:lnTo>
                  <a:lnTo>
                    <a:pt x="2648105" y="3009899"/>
                  </a:lnTo>
                  <a:lnTo>
                    <a:pt x="2352274" y="3086099"/>
                  </a:lnTo>
                  <a:close/>
                </a:path>
                <a:path w="4494530" h="3086100">
                  <a:moveTo>
                    <a:pt x="3611525" y="2819399"/>
                  </a:moveTo>
                  <a:lnTo>
                    <a:pt x="3317464" y="2819399"/>
                  </a:lnTo>
                  <a:lnTo>
                    <a:pt x="3077003" y="2755899"/>
                  </a:lnTo>
                  <a:lnTo>
                    <a:pt x="3835653" y="2755899"/>
                  </a:lnTo>
                  <a:lnTo>
                    <a:pt x="3792456" y="2781299"/>
                  </a:lnTo>
                  <a:lnTo>
                    <a:pt x="3703519" y="2806699"/>
                  </a:lnTo>
                  <a:lnTo>
                    <a:pt x="3657879" y="2806699"/>
                  </a:lnTo>
                  <a:lnTo>
                    <a:pt x="3611525" y="2819399"/>
                  </a:lnTo>
                  <a:close/>
                </a:path>
                <a:path w="4494530" h="3086100">
                  <a:moveTo>
                    <a:pt x="3516870" y="2832099"/>
                  </a:moveTo>
                  <a:lnTo>
                    <a:pt x="3417888" y="2832099"/>
                  </a:lnTo>
                  <a:lnTo>
                    <a:pt x="3367458" y="2819399"/>
                  </a:lnTo>
                  <a:lnTo>
                    <a:pt x="3564505" y="2819399"/>
                  </a:lnTo>
                  <a:lnTo>
                    <a:pt x="3516870" y="283209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38935" y="5986080"/>
              <a:ext cx="4494530" cy="3096260"/>
            </a:xfrm>
            <a:custGeom>
              <a:avLst/>
              <a:gdLst/>
              <a:ahLst/>
              <a:cxnLst/>
              <a:rect l="l" t="t" r="r" b="b"/>
              <a:pathLst>
                <a:path w="4494530" h="3096259">
                  <a:moveTo>
                    <a:pt x="2625297" y="0"/>
                  </a:moveTo>
                  <a:lnTo>
                    <a:pt x="2676232" y="1074"/>
                  </a:lnTo>
                  <a:lnTo>
                    <a:pt x="2726628" y="4269"/>
                  </a:lnTo>
                  <a:lnTo>
                    <a:pt x="2776443" y="9542"/>
                  </a:lnTo>
                  <a:lnTo>
                    <a:pt x="2825632" y="16848"/>
                  </a:lnTo>
                  <a:lnTo>
                    <a:pt x="2874152" y="26145"/>
                  </a:lnTo>
                  <a:lnTo>
                    <a:pt x="2921961" y="37390"/>
                  </a:lnTo>
                  <a:lnTo>
                    <a:pt x="2969014" y="50538"/>
                  </a:lnTo>
                  <a:lnTo>
                    <a:pt x="3015270" y="65548"/>
                  </a:lnTo>
                  <a:lnTo>
                    <a:pt x="3060684" y="82374"/>
                  </a:lnTo>
                  <a:lnTo>
                    <a:pt x="3105213" y="100975"/>
                  </a:lnTo>
                  <a:lnTo>
                    <a:pt x="3148813" y="121307"/>
                  </a:lnTo>
                  <a:lnTo>
                    <a:pt x="3191443" y="143327"/>
                  </a:lnTo>
                  <a:lnTo>
                    <a:pt x="3233058" y="166991"/>
                  </a:lnTo>
                  <a:lnTo>
                    <a:pt x="3273614" y="192255"/>
                  </a:lnTo>
                  <a:lnTo>
                    <a:pt x="3313070" y="219078"/>
                  </a:lnTo>
                  <a:lnTo>
                    <a:pt x="3351381" y="247415"/>
                  </a:lnTo>
                  <a:lnTo>
                    <a:pt x="3388505" y="277223"/>
                  </a:lnTo>
                  <a:lnTo>
                    <a:pt x="3424397" y="308459"/>
                  </a:lnTo>
                  <a:lnTo>
                    <a:pt x="3459015" y="341080"/>
                  </a:lnTo>
                  <a:lnTo>
                    <a:pt x="3492316" y="375042"/>
                  </a:lnTo>
                  <a:lnTo>
                    <a:pt x="3524256" y="410302"/>
                  </a:lnTo>
                  <a:lnTo>
                    <a:pt x="3554791" y="446816"/>
                  </a:lnTo>
                  <a:lnTo>
                    <a:pt x="3583879" y="484542"/>
                  </a:lnTo>
                  <a:lnTo>
                    <a:pt x="3611477" y="523436"/>
                  </a:lnTo>
                  <a:lnTo>
                    <a:pt x="3637541" y="563455"/>
                  </a:lnTo>
                  <a:lnTo>
                    <a:pt x="3662027" y="604556"/>
                  </a:lnTo>
                  <a:lnTo>
                    <a:pt x="3684893" y="646694"/>
                  </a:lnTo>
                  <a:lnTo>
                    <a:pt x="3706096" y="689828"/>
                  </a:lnTo>
                  <a:lnTo>
                    <a:pt x="3725591" y="733913"/>
                  </a:lnTo>
                  <a:lnTo>
                    <a:pt x="3743336" y="778907"/>
                  </a:lnTo>
                  <a:lnTo>
                    <a:pt x="3759288" y="824766"/>
                  </a:lnTo>
                  <a:lnTo>
                    <a:pt x="3804308" y="839250"/>
                  </a:lnTo>
                  <a:lnTo>
                    <a:pt x="3848404" y="855731"/>
                  </a:lnTo>
                  <a:lnTo>
                    <a:pt x="3891521" y="874156"/>
                  </a:lnTo>
                  <a:lnTo>
                    <a:pt x="3933606" y="894471"/>
                  </a:lnTo>
                  <a:lnTo>
                    <a:pt x="3974605" y="916621"/>
                  </a:lnTo>
                  <a:lnTo>
                    <a:pt x="4014465" y="940553"/>
                  </a:lnTo>
                  <a:lnTo>
                    <a:pt x="4053131" y="966213"/>
                  </a:lnTo>
                  <a:lnTo>
                    <a:pt x="4090549" y="993547"/>
                  </a:lnTo>
                  <a:lnTo>
                    <a:pt x="4126666" y="1022503"/>
                  </a:lnTo>
                  <a:lnTo>
                    <a:pt x="4161429" y="1053025"/>
                  </a:lnTo>
                  <a:lnTo>
                    <a:pt x="4194783" y="1085060"/>
                  </a:lnTo>
                  <a:lnTo>
                    <a:pt x="4226674" y="1118554"/>
                  </a:lnTo>
                  <a:lnTo>
                    <a:pt x="4257050" y="1153453"/>
                  </a:lnTo>
                  <a:lnTo>
                    <a:pt x="4285855" y="1189705"/>
                  </a:lnTo>
                  <a:lnTo>
                    <a:pt x="4313037" y="1227254"/>
                  </a:lnTo>
                  <a:lnTo>
                    <a:pt x="4338541" y="1266047"/>
                  </a:lnTo>
                  <a:lnTo>
                    <a:pt x="4362314" y="1306031"/>
                  </a:lnTo>
                  <a:lnTo>
                    <a:pt x="4384301" y="1347150"/>
                  </a:lnTo>
                  <a:lnTo>
                    <a:pt x="4404450" y="1389353"/>
                  </a:lnTo>
                  <a:lnTo>
                    <a:pt x="4422707" y="1432585"/>
                  </a:lnTo>
                  <a:lnTo>
                    <a:pt x="4439016" y="1476791"/>
                  </a:lnTo>
                  <a:lnTo>
                    <a:pt x="4453326" y="1521919"/>
                  </a:lnTo>
                  <a:lnTo>
                    <a:pt x="4465582" y="1567915"/>
                  </a:lnTo>
                  <a:lnTo>
                    <a:pt x="4475730" y="1614724"/>
                  </a:lnTo>
                  <a:lnTo>
                    <a:pt x="4483716" y="1662293"/>
                  </a:lnTo>
                  <a:lnTo>
                    <a:pt x="4489488" y="1710569"/>
                  </a:lnTo>
                  <a:lnTo>
                    <a:pt x="4492990" y="1759497"/>
                  </a:lnTo>
                  <a:lnTo>
                    <a:pt x="4494169" y="1809023"/>
                  </a:lnTo>
                  <a:lnTo>
                    <a:pt x="4493051" y="1857258"/>
                  </a:lnTo>
                  <a:lnTo>
                    <a:pt x="4489729" y="1904927"/>
                  </a:lnTo>
                  <a:lnTo>
                    <a:pt x="4484253" y="1951980"/>
                  </a:lnTo>
                  <a:lnTo>
                    <a:pt x="4476672" y="1998367"/>
                  </a:lnTo>
                  <a:lnTo>
                    <a:pt x="4467037" y="2044039"/>
                  </a:lnTo>
                  <a:lnTo>
                    <a:pt x="4455397" y="2088947"/>
                  </a:lnTo>
                  <a:lnTo>
                    <a:pt x="4441801" y="2133039"/>
                  </a:lnTo>
                  <a:lnTo>
                    <a:pt x="4426299" y="2176267"/>
                  </a:lnTo>
                  <a:lnTo>
                    <a:pt x="4408941" y="2218581"/>
                  </a:lnTo>
                  <a:lnTo>
                    <a:pt x="4389777" y="2259932"/>
                  </a:lnTo>
                  <a:lnTo>
                    <a:pt x="4368855" y="2300269"/>
                  </a:lnTo>
                  <a:lnTo>
                    <a:pt x="4346226" y="2339544"/>
                  </a:lnTo>
                  <a:lnTo>
                    <a:pt x="4321939" y="2377706"/>
                  </a:lnTo>
                  <a:lnTo>
                    <a:pt x="4296044" y="2414705"/>
                  </a:lnTo>
                  <a:lnTo>
                    <a:pt x="4268591" y="2450493"/>
                  </a:lnTo>
                  <a:lnTo>
                    <a:pt x="4239629" y="2485019"/>
                  </a:lnTo>
                  <a:lnTo>
                    <a:pt x="4209207" y="2518233"/>
                  </a:lnTo>
                  <a:lnTo>
                    <a:pt x="4177376" y="2550087"/>
                  </a:lnTo>
                  <a:lnTo>
                    <a:pt x="4144185" y="2580530"/>
                  </a:lnTo>
                  <a:lnTo>
                    <a:pt x="4109684" y="2609513"/>
                  </a:lnTo>
                  <a:lnTo>
                    <a:pt x="4073922" y="2636986"/>
                  </a:lnTo>
                  <a:lnTo>
                    <a:pt x="4036949" y="2662899"/>
                  </a:lnTo>
                  <a:lnTo>
                    <a:pt x="3998814" y="2687203"/>
                  </a:lnTo>
                  <a:lnTo>
                    <a:pt x="3959567" y="2709849"/>
                  </a:lnTo>
                  <a:lnTo>
                    <a:pt x="3919259" y="2730785"/>
                  </a:lnTo>
                  <a:lnTo>
                    <a:pt x="3877937" y="2749964"/>
                  </a:lnTo>
                  <a:lnTo>
                    <a:pt x="3835653" y="2767334"/>
                  </a:lnTo>
                  <a:lnTo>
                    <a:pt x="3792456" y="2782847"/>
                  </a:lnTo>
                  <a:lnTo>
                    <a:pt x="3748395" y="2796452"/>
                  </a:lnTo>
                  <a:lnTo>
                    <a:pt x="3703519" y="2808101"/>
                  </a:lnTo>
                  <a:lnTo>
                    <a:pt x="3657879" y="2817743"/>
                  </a:lnTo>
                  <a:lnTo>
                    <a:pt x="3611525" y="2825329"/>
                  </a:lnTo>
                  <a:lnTo>
                    <a:pt x="3564505" y="2830809"/>
                  </a:lnTo>
                  <a:lnTo>
                    <a:pt x="3516870" y="2834134"/>
                  </a:lnTo>
                  <a:lnTo>
                    <a:pt x="3468669" y="2835253"/>
                  </a:lnTo>
                  <a:lnTo>
                    <a:pt x="3417888" y="2833975"/>
                  </a:lnTo>
                  <a:lnTo>
                    <a:pt x="3367458" y="2830170"/>
                  </a:lnTo>
                  <a:lnTo>
                    <a:pt x="3317464" y="2823883"/>
                  </a:lnTo>
                  <a:lnTo>
                    <a:pt x="3267991" y="2815156"/>
                  </a:lnTo>
                  <a:lnTo>
                    <a:pt x="3219123" y="2804033"/>
                  </a:lnTo>
                  <a:lnTo>
                    <a:pt x="3170946" y="2790558"/>
                  </a:lnTo>
                  <a:lnTo>
                    <a:pt x="3123544" y="2774775"/>
                  </a:lnTo>
                  <a:lnTo>
                    <a:pt x="3077003" y="2756726"/>
                  </a:lnTo>
                  <a:lnTo>
                    <a:pt x="3038869" y="2789737"/>
                  </a:lnTo>
                  <a:lnTo>
                    <a:pt x="2999542" y="2821246"/>
                  </a:lnTo>
                  <a:lnTo>
                    <a:pt x="2959073" y="2851220"/>
                  </a:lnTo>
                  <a:lnTo>
                    <a:pt x="2917513" y="2879629"/>
                  </a:lnTo>
                  <a:lnTo>
                    <a:pt x="2874914" y="2906439"/>
                  </a:lnTo>
                  <a:lnTo>
                    <a:pt x="2831326" y="2931618"/>
                  </a:lnTo>
                  <a:lnTo>
                    <a:pt x="2786800" y="2955134"/>
                  </a:lnTo>
                  <a:lnTo>
                    <a:pt x="2741388" y="2976954"/>
                  </a:lnTo>
                  <a:lnTo>
                    <a:pt x="2695139" y="2997047"/>
                  </a:lnTo>
                  <a:lnTo>
                    <a:pt x="2648105" y="3015379"/>
                  </a:lnTo>
                  <a:lnTo>
                    <a:pt x="2600338" y="3031919"/>
                  </a:lnTo>
                  <a:lnTo>
                    <a:pt x="2551887" y="3046634"/>
                  </a:lnTo>
                  <a:lnTo>
                    <a:pt x="2502804" y="3059492"/>
                  </a:lnTo>
                  <a:lnTo>
                    <a:pt x="2453141" y="3070461"/>
                  </a:lnTo>
                  <a:lnTo>
                    <a:pt x="2402947" y="3079507"/>
                  </a:lnTo>
                  <a:lnTo>
                    <a:pt x="2352274" y="3086600"/>
                  </a:lnTo>
                  <a:lnTo>
                    <a:pt x="2301173" y="3091706"/>
                  </a:lnTo>
                  <a:lnTo>
                    <a:pt x="2249695" y="3094793"/>
                  </a:lnTo>
                  <a:lnTo>
                    <a:pt x="2197890" y="3095830"/>
                  </a:lnTo>
                  <a:lnTo>
                    <a:pt x="2146012" y="3094811"/>
                  </a:lnTo>
                  <a:lnTo>
                    <a:pt x="2094536" y="3091778"/>
                  </a:lnTo>
                  <a:lnTo>
                    <a:pt x="2043506" y="3086763"/>
                  </a:lnTo>
                  <a:lnTo>
                    <a:pt x="1992970" y="3079798"/>
                  </a:lnTo>
                  <a:lnTo>
                    <a:pt x="1942971" y="3070915"/>
                  </a:lnTo>
                  <a:lnTo>
                    <a:pt x="1893554" y="3060147"/>
                  </a:lnTo>
                  <a:lnTo>
                    <a:pt x="1844766" y="3047527"/>
                  </a:lnTo>
                  <a:lnTo>
                    <a:pt x="1796652" y="3033086"/>
                  </a:lnTo>
                  <a:lnTo>
                    <a:pt x="1749256" y="3016856"/>
                  </a:lnTo>
                  <a:lnTo>
                    <a:pt x="1702624" y="2998871"/>
                  </a:lnTo>
                  <a:lnTo>
                    <a:pt x="1656800" y="2979163"/>
                  </a:lnTo>
                  <a:lnTo>
                    <a:pt x="1611831" y="2957764"/>
                  </a:lnTo>
                  <a:lnTo>
                    <a:pt x="1567762" y="2934707"/>
                  </a:lnTo>
                  <a:lnTo>
                    <a:pt x="1524637" y="2910023"/>
                  </a:lnTo>
                  <a:lnTo>
                    <a:pt x="1482502" y="2883746"/>
                  </a:lnTo>
                  <a:lnTo>
                    <a:pt x="1441403" y="2855907"/>
                  </a:lnTo>
                  <a:lnTo>
                    <a:pt x="1401383" y="2826539"/>
                  </a:lnTo>
                  <a:lnTo>
                    <a:pt x="1362490" y="2795675"/>
                  </a:lnTo>
                  <a:lnTo>
                    <a:pt x="1324767" y="2763346"/>
                  </a:lnTo>
                  <a:lnTo>
                    <a:pt x="1288260" y="2729585"/>
                  </a:lnTo>
                  <a:lnTo>
                    <a:pt x="1253014" y="2694425"/>
                  </a:lnTo>
                  <a:lnTo>
                    <a:pt x="1202083" y="2711386"/>
                  </a:lnTo>
                  <a:lnTo>
                    <a:pt x="1150140" y="2725419"/>
                  </a:lnTo>
                  <a:lnTo>
                    <a:pt x="1097305" y="2736455"/>
                  </a:lnTo>
                  <a:lnTo>
                    <a:pt x="1043698" y="2744425"/>
                  </a:lnTo>
                  <a:lnTo>
                    <a:pt x="989438" y="2749258"/>
                  </a:lnTo>
                  <a:lnTo>
                    <a:pt x="934644" y="2750885"/>
                  </a:lnTo>
                  <a:lnTo>
                    <a:pt x="886619" y="2749665"/>
                  </a:lnTo>
                  <a:lnTo>
                    <a:pt x="839217" y="2746047"/>
                  </a:lnTo>
                  <a:lnTo>
                    <a:pt x="792496" y="2740088"/>
                  </a:lnTo>
                  <a:lnTo>
                    <a:pt x="746516" y="2731849"/>
                  </a:lnTo>
                  <a:lnTo>
                    <a:pt x="701335" y="2721388"/>
                  </a:lnTo>
                  <a:lnTo>
                    <a:pt x="657014" y="2708764"/>
                  </a:lnTo>
                  <a:lnTo>
                    <a:pt x="613610" y="2694038"/>
                  </a:lnTo>
                  <a:lnTo>
                    <a:pt x="571184" y="2677268"/>
                  </a:lnTo>
                  <a:lnTo>
                    <a:pt x="529794" y="2658513"/>
                  </a:lnTo>
                  <a:lnTo>
                    <a:pt x="489500" y="2637832"/>
                  </a:lnTo>
                  <a:lnTo>
                    <a:pt x="450361" y="2615285"/>
                  </a:lnTo>
                  <a:lnTo>
                    <a:pt x="412435" y="2590931"/>
                  </a:lnTo>
                  <a:lnTo>
                    <a:pt x="375783" y="2564830"/>
                  </a:lnTo>
                  <a:lnTo>
                    <a:pt x="340464" y="2537040"/>
                  </a:lnTo>
                  <a:lnTo>
                    <a:pt x="306535" y="2507620"/>
                  </a:lnTo>
                  <a:lnTo>
                    <a:pt x="274058" y="2476630"/>
                  </a:lnTo>
                  <a:lnTo>
                    <a:pt x="243090" y="2444129"/>
                  </a:lnTo>
                  <a:lnTo>
                    <a:pt x="213692" y="2410177"/>
                  </a:lnTo>
                  <a:lnTo>
                    <a:pt x="185921" y="2374832"/>
                  </a:lnTo>
                  <a:lnTo>
                    <a:pt x="159838" y="2338154"/>
                  </a:lnTo>
                  <a:lnTo>
                    <a:pt x="135502" y="2300201"/>
                  </a:lnTo>
                  <a:lnTo>
                    <a:pt x="112971" y="2261034"/>
                  </a:lnTo>
                  <a:lnTo>
                    <a:pt x="92305" y="2220711"/>
                  </a:lnTo>
                  <a:lnTo>
                    <a:pt x="73564" y="2179292"/>
                  </a:lnTo>
                  <a:lnTo>
                    <a:pt x="56805" y="2136836"/>
                  </a:lnTo>
                  <a:lnTo>
                    <a:pt x="42089" y="2093402"/>
                  </a:lnTo>
                  <a:lnTo>
                    <a:pt x="29475" y="2049048"/>
                  </a:lnTo>
                  <a:lnTo>
                    <a:pt x="19022" y="2003836"/>
                  </a:lnTo>
                  <a:lnTo>
                    <a:pt x="10788" y="1957823"/>
                  </a:lnTo>
                  <a:lnTo>
                    <a:pt x="4834" y="1911069"/>
                  </a:lnTo>
                  <a:lnTo>
                    <a:pt x="1218" y="1863633"/>
                  </a:lnTo>
                  <a:lnTo>
                    <a:pt x="0" y="1815574"/>
                  </a:lnTo>
                  <a:lnTo>
                    <a:pt x="1319" y="1765563"/>
                  </a:lnTo>
                  <a:lnTo>
                    <a:pt x="5234" y="1716229"/>
                  </a:lnTo>
                  <a:lnTo>
                    <a:pt x="11678" y="1667640"/>
                  </a:lnTo>
                  <a:lnTo>
                    <a:pt x="20583" y="1619860"/>
                  </a:lnTo>
                  <a:lnTo>
                    <a:pt x="31884" y="1572959"/>
                  </a:lnTo>
                  <a:lnTo>
                    <a:pt x="45512" y="1527001"/>
                  </a:lnTo>
                  <a:lnTo>
                    <a:pt x="61402" y="1482055"/>
                  </a:lnTo>
                  <a:lnTo>
                    <a:pt x="79487" y="1438187"/>
                  </a:lnTo>
                  <a:lnTo>
                    <a:pt x="99700" y="1395463"/>
                  </a:lnTo>
                  <a:lnTo>
                    <a:pt x="121974" y="1353951"/>
                  </a:lnTo>
                  <a:lnTo>
                    <a:pt x="146242" y="1313718"/>
                  </a:lnTo>
                  <a:lnTo>
                    <a:pt x="172439" y="1274829"/>
                  </a:lnTo>
                  <a:lnTo>
                    <a:pt x="200496" y="1237353"/>
                  </a:lnTo>
                  <a:lnTo>
                    <a:pt x="230347" y="1201355"/>
                  </a:lnTo>
                  <a:lnTo>
                    <a:pt x="261926" y="1166902"/>
                  </a:lnTo>
                  <a:lnTo>
                    <a:pt x="295166" y="1134062"/>
                  </a:lnTo>
                  <a:lnTo>
                    <a:pt x="330000" y="1102901"/>
                  </a:lnTo>
                  <a:lnTo>
                    <a:pt x="366361" y="1073486"/>
                  </a:lnTo>
                  <a:lnTo>
                    <a:pt x="404183" y="1045884"/>
                  </a:lnTo>
                  <a:lnTo>
                    <a:pt x="443398" y="1020161"/>
                  </a:lnTo>
                  <a:lnTo>
                    <a:pt x="483940" y="996385"/>
                  </a:lnTo>
                  <a:lnTo>
                    <a:pt x="525743" y="974621"/>
                  </a:lnTo>
                  <a:lnTo>
                    <a:pt x="535103" y="927966"/>
                  </a:lnTo>
                  <a:lnTo>
                    <a:pt x="546752" y="882172"/>
                  </a:lnTo>
                  <a:lnTo>
                    <a:pt x="560626" y="837302"/>
                  </a:lnTo>
                  <a:lnTo>
                    <a:pt x="576663" y="793419"/>
                  </a:lnTo>
                  <a:lnTo>
                    <a:pt x="594800" y="750587"/>
                  </a:lnTo>
                  <a:lnTo>
                    <a:pt x="614973" y="708867"/>
                  </a:lnTo>
                  <a:lnTo>
                    <a:pt x="637120" y="668325"/>
                  </a:lnTo>
                  <a:lnTo>
                    <a:pt x="661178" y="629022"/>
                  </a:lnTo>
                  <a:lnTo>
                    <a:pt x="687083" y="591021"/>
                  </a:lnTo>
                  <a:lnTo>
                    <a:pt x="714773" y="554386"/>
                  </a:lnTo>
                  <a:lnTo>
                    <a:pt x="744185" y="519180"/>
                  </a:lnTo>
                  <a:lnTo>
                    <a:pt x="775255" y="485465"/>
                  </a:lnTo>
                  <a:lnTo>
                    <a:pt x="807921" y="453305"/>
                  </a:lnTo>
                  <a:lnTo>
                    <a:pt x="842119" y="422764"/>
                  </a:lnTo>
                  <a:lnTo>
                    <a:pt x="877786" y="393902"/>
                  </a:lnTo>
                  <a:lnTo>
                    <a:pt x="914860" y="366785"/>
                  </a:lnTo>
                  <a:lnTo>
                    <a:pt x="953278" y="341475"/>
                  </a:lnTo>
                  <a:lnTo>
                    <a:pt x="992976" y="318035"/>
                  </a:lnTo>
                  <a:lnTo>
                    <a:pt x="1033892" y="296528"/>
                  </a:lnTo>
                  <a:lnTo>
                    <a:pt x="1075962" y="277017"/>
                  </a:lnTo>
                  <a:lnTo>
                    <a:pt x="1119123" y="259566"/>
                  </a:lnTo>
                  <a:lnTo>
                    <a:pt x="1163313" y="244237"/>
                  </a:lnTo>
                  <a:lnTo>
                    <a:pt x="1208468" y="231093"/>
                  </a:lnTo>
                  <a:lnTo>
                    <a:pt x="1254525" y="220197"/>
                  </a:lnTo>
                  <a:lnTo>
                    <a:pt x="1301422" y="211613"/>
                  </a:lnTo>
                  <a:lnTo>
                    <a:pt x="1349095" y="205404"/>
                  </a:lnTo>
                  <a:lnTo>
                    <a:pt x="1397481" y="201632"/>
                  </a:lnTo>
                  <a:lnTo>
                    <a:pt x="1446517" y="200360"/>
                  </a:lnTo>
                  <a:lnTo>
                    <a:pt x="1499451" y="201831"/>
                  </a:lnTo>
                  <a:lnTo>
                    <a:pt x="1551744" y="206202"/>
                  </a:lnTo>
                  <a:lnTo>
                    <a:pt x="1603307" y="213412"/>
                  </a:lnTo>
                  <a:lnTo>
                    <a:pt x="1654046" y="223397"/>
                  </a:lnTo>
                  <a:lnTo>
                    <a:pt x="1703869" y="236098"/>
                  </a:lnTo>
                  <a:lnTo>
                    <a:pt x="1752685" y="251451"/>
                  </a:lnTo>
                  <a:lnTo>
                    <a:pt x="1800402" y="269395"/>
                  </a:lnTo>
                  <a:lnTo>
                    <a:pt x="1846926" y="289868"/>
                  </a:lnTo>
                  <a:lnTo>
                    <a:pt x="1884900" y="258413"/>
                  </a:lnTo>
                  <a:lnTo>
                    <a:pt x="1924119" y="228566"/>
                  </a:lnTo>
                  <a:lnTo>
                    <a:pt x="1964531" y="200365"/>
                  </a:lnTo>
                  <a:lnTo>
                    <a:pt x="2006080" y="173850"/>
                  </a:lnTo>
                  <a:lnTo>
                    <a:pt x="2048714" y="149057"/>
                  </a:lnTo>
                  <a:lnTo>
                    <a:pt x="2092379" y="126027"/>
                  </a:lnTo>
                  <a:lnTo>
                    <a:pt x="2137020" y="104796"/>
                  </a:lnTo>
                  <a:lnTo>
                    <a:pt x="2182585" y="85405"/>
                  </a:lnTo>
                  <a:lnTo>
                    <a:pt x="2229018" y="67892"/>
                  </a:lnTo>
                  <a:lnTo>
                    <a:pt x="2276266" y="52294"/>
                  </a:lnTo>
                  <a:lnTo>
                    <a:pt x="2324276" y="38651"/>
                  </a:lnTo>
                  <a:lnTo>
                    <a:pt x="2372993" y="27002"/>
                  </a:lnTo>
                  <a:lnTo>
                    <a:pt x="2422364" y="17384"/>
                  </a:lnTo>
                  <a:lnTo>
                    <a:pt x="2472335" y="9836"/>
                  </a:lnTo>
                  <a:lnTo>
                    <a:pt x="2522851" y="4397"/>
                  </a:lnTo>
                  <a:lnTo>
                    <a:pt x="2573860" y="1105"/>
                  </a:lnTo>
                  <a:lnTo>
                    <a:pt x="2625307" y="0"/>
                  </a:lnTo>
                  <a:close/>
                </a:path>
              </a:pathLst>
            </a:custGeom>
            <a:ln w="49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2989" y="5950397"/>
              <a:ext cx="1400174" cy="5048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255739" y="6468900"/>
            <a:ext cx="3437254" cy="198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2200" spc="-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Model</a:t>
            </a:r>
            <a:r>
              <a:rPr sz="2200" spc="-17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Training </a:t>
            </a:r>
            <a:r>
              <a:rPr sz="2200" spc="-13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Performance</a:t>
            </a:r>
            <a:r>
              <a:rPr sz="22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for</a:t>
            </a:r>
            <a:r>
              <a:rPr sz="22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Plant </a:t>
            </a:r>
            <a:r>
              <a:rPr sz="2200" spc="-1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Disease</a:t>
            </a:r>
            <a:r>
              <a:rPr sz="2200" spc="-15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Detection</a:t>
            </a:r>
            <a:r>
              <a:rPr sz="22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7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(CNN) </a:t>
            </a:r>
            <a:r>
              <a:rPr sz="2200" spc="-17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Accuracy</a:t>
            </a:r>
            <a:r>
              <a:rPr sz="2200" spc="-16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2200" spc="-16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2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Loss </a:t>
            </a:r>
            <a:r>
              <a:rPr sz="2200" spc="-18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Trends</a:t>
            </a:r>
            <a:r>
              <a:rPr sz="2200" spc="-19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over</a:t>
            </a:r>
            <a:r>
              <a:rPr sz="2200" spc="-1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4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10</a:t>
            </a:r>
            <a:r>
              <a:rPr sz="2200" spc="-185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0" dirty="0">
                <a:solidFill>
                  <a:srgbClr val="337270"/>
                </a:solidFill>
                <a:latin typeface="Arial Black" panose="020B0A04020102020204"/>
                <a:cs typeface="Arial Black" panose="020B0A04020102020204"/>
              </a:rPr>
              <a:t>Epochs</a:t>
            </a:r>
            <a:endParaRPr sz="22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45764" y="9007952"/>
            <a:ext cx="1399877" cy="5006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4254" y="8292637"/>
            <a:ext cx="1073150" cy="1993900"/>
          </a:xfrm>
          <a:custGeom>
            <a:avLst/>
            <a:gdLst/>
            <a:ahLst/>
            <a:cxnLst/>
            <a:rect l="l" t="t" r="r" b="b"/>
            <a:pathLst>
              <a:path w="1073150" h="1993900">
                <a:moveTo>
                  <a:pt x="632868" y="506607"/>
                </a:moveTo>
                <a:lnTo>
                  <a:pt x="629624" y="495848"/>
                </a:lnTo>
                <a:lnTo>
                  <a:pt x="628045" y="446630"/>
                </a:lnTo>
                <a:lnTo>
                  <a:pt x="651522" y="392521"/>
                </a:lnTo>
                <a:lnTo>
                  <a:pt x="651497" y="348451"/>
                </a:lnTo>
                <a:lnTo>
                  <a:pt x="664526" y="303684"/>
                </a:lnTo>
                <a:lnTo>
                  <a:pt x="690689" y="258482"/>
                </a:lnTo>
                <a:lnTo>
                  <a:pt x="717905" y="216774"/>
                </a:lnTo>
                <a:lnTo>
                  <a:pt x="746255" y="178823"/>
                </a:lnTo>
                <a:lnTo>
                  <a:pt x="788112" y="141673"/>
                </a:lnTo>
                <a:lnTo>
                  <a:pt x="819047" y="112298"/>
                </a:lnTo>
                <a:lnTo>
                  <a:pt x="851162" y="86830"/>
                </a:lnTo>
                <a:lnTo>
                  <a:pt x="896553" y="61402"/>
                </a:lnTo>
                <a:lnTo>
                  <a:pt x="930843" y="43148"/>
                </a:lnTo>
                <a:lnTo>
                  <a:pt x="978289" y="24533"/>
                </a:lnTo>
                <a:lnTo>
                  <a:pt x="1026672" y="9025"/>
                </a:lnTo>
                <a:lnTo>
                  <a:pt x="1063745" y="0"/>
                </a:lnTo>
                <a:lnTo>
                  <a:pt x="1072328" y="72447"/>
                </a:lnTo>
                <a:lnTo>
                  <a:pt x="1060099" y="75881"/>
                </a:lnTo>
                <a:lnTo>
                  <a:pt x="1047804" y="79097"/>
                </a:lnTo>
                <a:lnTo>
                  <a:pt x="1047723" y="78828"/>
                </a:lnTo>
                <a:lnTo>
                  <a:pt x="1023401" y="86151"/>
                </a:lnTo>
                <a:lnTo>
                  <a:pt x="999306" y="94225"/>
                </a:lnTo>
                <a:lnTo>
                  <a:pt x="987628" y="99486"/>
                </a:lnTo>
                <a:lnTo>
                  <a:pt x="951920" y="113038"/>
                </a:lnTo>
                <a:lnTo>
                  <a:pt x="952329" y="114395"/>
                </a:lnTo>
                <a:lnTo>
                  <a:pt x="940241" y="118297"/>
                </a:lnTo>
                <a:lnTo>
                  <a:pt x="940851" y="120319"/>
                </a:lnTo>
                <a:lnTo>
                  <a:pt x="929084" y="125287"/>
                </a:lnTo>
                <a:lnTo>
                  <a:pt x="929523" y="126741"/>
                </a:lnTo>
                <a:lnTo>
                  <a:pt x="917844" y="132000"/>
                </a:lnTo>
                <a:lnTo>
                  <a:pt x="906399" y="138037"/>
                </a:lnTo>
                <a:lnTo>
                  <a:pt x="907173" y="140602"/>
                </a:lnTo>
                <a:lnTo>
                  <a:pt x="895849" y="147039"/>
                </a:lnTo>
                <a:lnTo>
                  <a:pt x="872431" y="157358"/>
                </a:lnTo>
                <a:lnTo>
                  <a:pt x="873311" y="160275"/>
                </a:lnTo>
                <a:lnTo>
                  <a:pt x="862086" y="167038"/>
                </a:lnTo>
                <a:lnTo>
                  <a:pt x="850912" y="173972"/>
                </a:lnTo>
                <a:lnTo>
                  <a:pt x="852364" y="178788"/>
                </a:lnTo>
                <a:lnTo>
                  <a:pt x="840581" y="183701"/>
                </a:lnTo>
                <a:lnTo>
                  <a:pt x="842030" y="188506"/>
                </a:lnTo>
                <a:lnTo>
                  <a:pt x="830552" y="194430"/>
                </a:lnTo>
                <a:lnTo>
                  <a:pt x="831261" y="196784"/>
                </a:lnTo>
                <a:lnTo>
                  <a:pt x="821766" y="209284"/>
                </a:lnTo>
                <a:lnTo>
                  <a:pt x="812473" y="222454"/>
                </a:lnTo>
                <a:lnTo>
                  <a:pt x="779042" y="243555"/>
                </a:lnTo>
                <a:lnTo>
                  <a:pt x="770590" y="259514"/>
                </a:lnTo>
                <a:lnTo>
                  <a:pt x="772467" y="265740"/>
                </a:lnTo>
                <a:lnTo>
                  <a:pt x="761486" y="273312"/>
                </a:lnTo>
                <a:lnTo>
                  <a:pt x="763941" y="281454"/>
                </a:lnTo>
                <a:lnTo>
                  <a:pt x="753503" y="290827"/>
                </a:lnTo>
                <a:lnTo>
                  <a:pt x="755264" y="296665"/>
                </a:lnTo>
                <a:lnTo>
                  <a:pt x="744905" y="306301"/>
                </a:lnTo>
                <a:lnTo>
                  <a:pt x="748313" y="317603"/>
                </a:lnTo>
                <a:lnTo>
                  <a:pt x="737766" y="326614"/>
                </a:lnTo>
                <a:lnTo>
                  <a:pt x="740017" y="334078"/>
                </a:lnTo>
                <a:lnTo>
                  <a:pt x="717302" y="346729"/>
                </a:lnTo>
                <a:lnTo>
                  <a:pt x="721785" y="361594"/>
                </a:lnTo>
                <a:lnTo>
                  <a:pt x="711922" y="372875"/>
                </a:lnTo>
                <a:lnTo>
                  <a:pt x="716636" y="388505"/>
                </a:lnTo>
                <a:lnTo>
                  <a:pt x="706890" y="400175"/>
                </a:lnTo>
                <a:lnTo>
                  <a:pt x="712072" y="417357"/>
                </a:lnTo>
                <a:lnTo>
                  <a:pt x="702711" y="430301"/>
                </a:lnTo>
                <a:lnTo>
                  <a:pt x="713915" y="467454"/>
                </a:lnTo>
                <a:lnTo>
                  <a:pt x="704937" y="481669"/>
                </a:lnTo>
                <a:lnTo>
                  <a:pt x="714917" y="514760"/>
                </a:lnTo>
                <a:lnTo>
                  <a:pt x="686595" y="508820"/>
                </a:lnTo>
                <a:lnTo>
                  <a:pt x="632868" y="506607"/>
                </a:lnTo>
                <a:close/>
              </a:path>
              <a:path w="1073150" h="1993900">
                <a:moveTo>
                  <a:pt x="44694" y="1239381"/>
                </a:moveTo>
                <a:lnTo>
                  <a:pt x="2487" y="1099428"/>
                </a:lnTo>
                <a:lnTo>
                  <a:pt x="0" y="1003208"/>
                </a:lnTo>
                <a:lnTo>
                  <a:pt x="11630" y="953804"/>
                </a:lnTo>
                <a:lnTo>
                  <a:pt x="36020" y="902723"/>
                </a:lnTo>
                <a:lnTo>
                  <a:pt x="48944" y="857606"/>
                </a:lnTo>
                <a:lnTo>
                  <a:pt x="62481" y="814523"/>
                </a:lnTo>
                <a:lnTo>
                  <a:pt x="77043" y="774840"/>
                </a:lnTo>
                <a:lnTo>
                  <a:pt x="116983" y="731335"/>
                </a:lnTo>
                <a:lnTo>
                  <a:pt x="145857" y="695123"/>
                </a:lnTo>
                <a:lnTo>
                  <a:pt x="188017" y="658982"/>
                </a:lnTo>
                <a:lnTo>
                  <a:pt x="219180" y="630359"/>
                </a:lnTo>
                <a:lnTo>
                  <a:pt x="275857" y="598367"/>
                </a:lnTo>
                <a:lnTo>
                  <a:pt x="309502" y="577974"/>
                </a:lnTo>
                <a:lnTo>
                  <a:pt x="344161" y="560946"/>
                </a:lnTo>
                <a:lnTo>
                  <a:pt x="391971" y="543535"/>
                </a:lnTo>
                <a:lnTo>
                  <a:pt x="404165" y="539983"/>
                </a:lnTo>
                <a:lnTo>
                  <a:pt x="416358" y="536432"/>
                </a:lnTo>
                <a:lnTo>
                  <a:pt x="490464" y="518247"/>
                </a:lnTo>
                <a:lnTo>
                  <a:pt x="528940" y="513875"/>
                </a:lnTo>
                <a:lnTo>
                  <a:pt x="580470" y="508800"/>
                </a:lnTo>
                <a:lnTo>
                  <a:pt x="632868" y="506607"/>
                </a:lnTo>
                <a:lnTo>
                  <a:pt x="686595" y="508820"/>
                </a:lnTo>
                <a:lnTo>
                  <a:pt x="729077" y="517730"/>
                </a:lnTo>
                <a:lnTo>
                  <a:pt x="772409" y="529459"/>
                </a:lnTo>
                <a:lnTo>
                  <a:pt x="840845" y="536458"/>
                </a:lnTo>
                <a:lnTo>
                  <a:pt x="885683" y="553182"/>
                </a:lnTo>
                <a:lnTo>
                  <a:pt x="931178" y="572083"/>
                </a:lnTo>
                <a:lnTo>
                  <a:pt x="977266" y="592947"/>
                </a:lnTo>
                <a:lnTo>
                  <a:pt x="1010260" y="614384"/>
                </a:lnTo>
                <a:lnTo>
                  <a:pt x="1067957" y="629758"/>
                </a:lnTo>
                <a:lnTo>
                  <a:pt x="1068906" y="632906"/>
                </a:lnTo>
                <a:lnTo>
                  <a:pt x="1070066" y="724722"/>
                </a:lnTo>
                <a:lnTo>
                  <a:pt x="1068409" y="719228"/>
                </a:lnTo>
                <a:lnTo>
                  <a:pt x="1023055" y="700794"/>
                </a:lnTo>
                <a:lnTo>
                  <a:pt x="990169" y="679719"/>
                </a:lnTo>
                <a:lnTo>
                  <a:pt x="957617" y="659751"/>
                </a:lnTo>
                <a:lnTo>
                  <a:pt x="955574" y="652977"/>
                </a:lnTo>
                <a:lnTo>
                  <a:pt x="941396" y="649950"/>
                </a:lnTo>
                <a:lnTo>
                  <a:pt x="915084" y="650670"/>
                </a:lnTo>
                <a:lnTo>
                  <a:pt x="911811" y="639818"/>
                </a:lnTo>
                <a:lnTo>
                  <a:pt x="896950" y="634526"/>
                </a:lnTo>
                <a:lnTo>
                  <a:pt x="896685" y="633646"/>
                </a:lnTo>
                <a:lnTo>
                  <a:pt x="883730" y="634675"/>
                </a:lnTo>
                <a:lnTo>
                  <a:pt x="823637" y="611353"/>
                </a:lnTo>
                <a:lnTo>
                  <a:pt x="796047" y="607839"/>
                </a:lnTo>
                <a:lnTo>
                  <a:pt x="780879" y="601528"/>
                </a:lnTo>
                <a:lnTo>
                  <a:pt x="765834" y="595625"/>
                </a:lnTo>
                <a:lnTo>
                  <a:pt x="750915" y="590142"/>
                </a:lnTo>
                <a:lnTo>
                  <a:pt x="723968" y="588759"/>
                </a:lnTo>
                <a:lnTo>
                  <a:pt x="722929" y="585312"/>
                </a:lnTo>
                <a:lnTo>
                  <a:pt x="709763" y="585641"/>
                </a:lnTo>
                <a:lnTo>
                  <a:pt x="708372" y="581030"/>
                </a:lnTo>
                <a:lnTo>
                  <a:pt x="695804" y="583340"/>
                </a:lnTo>
                <a:lnTo>
                  <a:pt x="695261" y="581540"/>
                </a:lnTo>
                <a:lnTo>
                  <a:pt x="669777" y="585008"/>
                </a:lnTo>
                <a:lnTo>
                  <a:pt x="668649" y="581269"/>
                </a:lnTo>
                <a:lnTo>
                  <a:pt x="655405" y="581337"/>
                </a:lnTo>
                <a:lnTo>
                  <a:pt x="642207" y="581558"/>
                </a:lnTo>
                <a:lnTo>
                  <a:pt x="628135" y="578883"/>
                </a:lnTo>
                <a:lnTo>
                  <a:pt x="602083" y="580467"/>
                </a:lnTo>
                <a:lnTo>
                  <a:pt x="588370" y="578981"/>
                </a:lnTo>
                <a:lnTo>
                  <a:pt x="562679" y="581764"/>
                </a:lnTo>
                <a:lnTo>
                  <a:pt x="549881" y="583312"/>
                </a:lnTo>
                <a:lnTo>
                  <a:pt x="537138" y="585041"/>
                </a:lnTo>
                <a:lnTo>
                  <a:pt x="524438" y="586916"/>
                </a:lnTo>
                <a:lnTo>
                  <a:pt x="523930" y="585232"/>
                </a:lnTo>
                <a:lnTo>
                  <a:pt x="511571" y="588237"/>
                </a:lnTo>
                <a:lnTo>
                  <a:pt x="511316" y="587390"/>
                </a:lnTo>
                <a:lnTo>
                  <a:pt x="499040" y="590669"/>
                </a:lnTo>
                <a:lnTo>
                  <a:pt x="498810" y="589908"/>
                </a:lnTo>
                <a:lnTo>
                  <a:pt x="486455" y="592924"/>
                </a:lnTo>
                <a:lnTo>
                  <a:pt x="486296" y="592398"/>
                </a:lnTo>
                <a:lnTo>
                  <a:pt x="449459" y="602203"/>
                </a:lnTo>
                <a:lnTo>
                  <a:pt x="437135" y="605326"/>
                </a:lnTo>
                <a:lnTo>
                  <a:pt x="425012" y="609110"/>
                </a:lnTo>
                <a:lnTo>
                  <a:pt x="400932" y="617235"/>
                </a:lnTo>
                <a:lnTo>
                  <a:pt x="388978" y="621582"/>
                </a:lnTo>
                <a:lnTo>
                  <a:pt x="389237" y="622443"/>
                </a:lnTo>
                <a:lnTo>
                  <a:pt x="365237" y="630830"/>
                </a:lnTo>
                <a:lnTo>
                  <a:pt x="353458" y="635752"/>
                </a:lnTo>
                <a:lnTo>
                  <a:pt x="353663" y="636430"/>
                </a:lnTo>
                <a:lnTo>
                  <a:pt x="353199" y="636638"/>
                </a:lnTo>
                <a:lnTo>
                  <a:pt x="341673" y="640665"/>
                </a:lnTo>
                <a:lnTo>
                  <a:pt x="341844" y="641233"/>
                </a:lnTo>
                <a:lnTo>
                  <a:pt x="330195" y="646589"/>
                </a:lnTo>
                <a:lnTo>
                  <a:pt x="330951" y="649096"/>
                </a:lnTo>
                <a:lnTo>
                  <a:pt x="308008" y="660992"/>
                </a:lnTo>
                <a:lnTo>
                  <a:pt x="297454" y="669980"/>
                </a:lnTo>
                <a:lnTo>
                  <a:pt x="262811" y="687064"/>
                </a:lnTo>
                <a:lnTo>
                  <a:pt x="252719" y="697584"/>
                </a:lnTo>
                <a:lnTo>
                  <a:pt x="242436" y="707472"/>
                </a:lnTo>
                <a:lnTo>
                  <a:pt x="232473" y="718422"/>
                </a:lnTo>
                <a:lnTo>
                  <a:pt x="210672" y="734103"/>
                </a:lnTo>
                <a:lnTo>
                  <a:pt x="201353" y="747184"/>
                </a:lnTo>
                <a:lnTo>
                  <a:pt x="202916" y="752369"/>
                </a:lnTo>
                <a:lnTo>
                  <a:pt x="180218" y="765076"/>
                </a:lnTo>
                <a:lnTo>
                  <a:pt x="169736" y="774304"/>
                </a:lnTo>
                <a:lnTo>
                  <a:pt x="171469" y="780049"/>
                </a:lnTo>
                <a:lnTo>
                  <a:pt x="160212" y="786707"/>
                </a:lnTo>
                <a:lnTo>
                  <a:pt x="162626" y="794711"/>
                </a:lnTo>
                <a:lnTo>
                  <a:pt x="151189" y="800773"/>
                </a:lnTo>
                <a:lnTo>
                  <a:pt x="152383" y="804733"/>
                </a:lnTo>
                <a:lnTo>
                  <a:pt x="143760" y="820124"/>
                </a:lnTo>
                <a:lnTo>
                  <a:pt x="135288" y="836019"/>
                </a:lnTo>
                <a:lnTo>
                  <a:pt x="126962" y="852396"/>
                </a:lnTo>
                <a:lnTo>
                  <a:pt x="106617" y="872903"/>
                </a:lnTo>
                <a:lnTo>
                  <a:pt x="109924" y="883869"/>
                </a:lnTo>
                <a:lnTo>
                  <a:pt x="99469" y="893186"/>
                </a:lnTo>
                <a:lnTo>
                  <a:pt x="102555" y="903419"/>
                </a:lnTo>
                <a:lnTo>
                  <a:pt x="92483" y="914007"/>
                </a:lnTo>
                <a:lnTo>
                  <a:pt x="96739" y="928119"/>
                </a:lnTo>
                <a:lnTo>
                  <a:pt x="86747" y="938972"/>
                </a:lnTo>
                <a:lnTo>
                  <a:pt x="91548" y="954891"/>
                </a:lnTo>
                <a:lnTo>
                  <a:pt x="81833" y="966662"/>
                </a:lnTo>
                <a:lnTo>
                  <a:pt x="87629" y="985883"/>
                </a:lnTo>
                <a:lnTo>
                  <a:pt x="77157" y="995144"/>
                </a:lnTo>
                <a:lnTo>
                  <a:pt x="84932" y="1020925"/>
                </a:lnTo>
                <a:lnTo>
                  <a:pt x="78039" y="1042053"/>
                </a:lnTo>
                <a:lnTo>
                  <a:pt x="88784" y="1077683"/>
                </a:lnTo>
                <a:lnTo>
                  <a:pt x="66274" y="1091012"/>
                </a:lnTo>
                <a:lnTo>
                  <a:pt x="165082" y="1418650"/>
                </a:lnTo>
                <a:lnTo>
                  <a:pt x="146636" y="1401468"/>
                </a:lnTo>
                <a:lnTo>
                  <a:pt x="96279" y="1322461"/>
                </a:lnTo>
                <a:lnTo>
                  <a:pt x="44694" y="1239381"/>
                </a:lnTo>
                <a:close/>
              </a:path>
              <a:path w="1073150" h="1993900">
                <a:moveTo>
                  <a:pt x="1071658" y="1037897"/>
                </a:moveTo>
                <a:lnTo>
                  <a:pt x="1042892" y="942512"/>
                </a:lnTo>
                <a:lnTo>
                  <a:pt x="1057479" y="946898"/>
                </a:lnTo>
                <a:lnTo>
                  <a:pt x="1059825" y="954677"/>
                </a:lnTo>
                <a:lnTo>
                  <a:pt x="1072885" y="953997"/>
                </a:lnTo>
                <a:lnTo>
                  <a:pt x="1071658" y="1037897"/>
                </a:lnTo>
                <a:close/>
              </a:path>
              <a:path w="1073150" h="1993900">
                <a:moveTo>
                  <a:pt x="672619" y="638417"/>
                </a:moveTo>
                <a:lnTo>
                  <a:pt x="655405" y="581337"/>
                </a:lnTo>
                <a:lnTo>
                  <a:pt x="668649" y="581269"/>
                </a:lnTo>
                <a:lnTo>
                  <a:pt x="669777" y="585008"/>
                </a:lnTo>
                <a:lnTo>
                  <a:pt x="695261" y="581540"/>
                </a:lnTo>
                <a:lnTo>
                  <a:pt x="695804" y="583340"/>
                </a:lnTo>
                <a:lnTo>
                  <a:pt x="708372" y="581030"/>
                </a:lnTo>
                <a:lnTo>
                  <a:pt x="709763" y="585641"/>
                </a:lnTo>
                <a:lnTo>
                  <a:pt x="722929" y="585312"/>
                </a:lnTo>
                <a:lnTo>
                  <a:pt x="723968" y="588759"/>
                </a:lnTo>
                <a:lnTo>
                  <a:pt x="737442" y="589451"/>
                </a:lnTo>
                <a:lnTo>
                  <a:pt x="742312" y="605600"/>
                </a:lnTo>
                <a:lnTo>
                  <a:pt x="795286" y="693284"/>
                </a:lnTo>
                <a:lnTo>
                  <a:pt x="846744" y="775945"/>
                </a:lnTo>
                <a:lnTo>
                  <a:pt x="896373" y="808554"/>
                </a:lnTo>
                <a:lnTo>
                  <a:pt x="921485" y="847837"/>
                </a:lnTo>
                <a:lnTo>
                  <a:pt x="958617" y="882991"/>
                </a:lnTo>
                <a:lnTo>
                  <a:pt x="973454" y="888204"/>
                </a:lnTo>
                <a:lnTo>
                  <a:pt x="978742" y="905740"/>
                </a:lnTo>
                <a:lnTo>
                  <a:pt x="993504" y="910704"/>
                </a:lnTo>
                <a:lnTo>
                  <a:pt x="996920" y="922030"/>
                </a:lnTo>
                <a:lnTo>
                  <a:pt x="1022909" y="920235"/>
                </a:lnTo>
                <a:lnTo>
                  <a:pt x="1025698" y="929485"/>
                </a:lnTo>
                <a:lnTo>
                  <a:pt x="1040398" y="934244"/>
                </a:lnTo>
                <a:lnTo>
                  <a:pt x="1071445" y="1037190"/>
                </a:lnTo>
                <a:lnTo>
                  <a:pt x="1026716" y="1020831"/>
                </a:lnTo>
                <a:lnTo>
                  <a:pt x="992780" y="996272"/>
                </a:lnTo>
                <a:lnTo>
                  <a:pt x="957959" y="968781"/>
                </a:lnTo>
                <a:lnTo>
                  <a:pt x="922408" y="938868"/>
                </a:lnTo>
                <a:lnTo>
                  <a:pt x="874271" y="911207"/>
                </a:lnTo>
                <a:lnTo>
                  <a:pt x="825971" y="839019"/>
                </a:lnTo>
                <a:lnTo>
                  <a:pt x="788550" y="802906"/>
                </a:lnTo>
                <a:lnTo>
                  <a:pt x="672619" y="638417"/>
                </a:lnTo>
                <a:close/>
              </a:path>
              <a:path w="1073150" h="1993900">
                <a:moveTo>
                  <a:pt x="883730" y="634675"/>
                </a:moveTo>
                <a:lnTo>
                  <a:pt x="896685" y="633646"/>
                </a:lnTo>
                <a:lnTo>
                  <a:pt x="892585" y="634331"/>
                </a:lnTo>
                <a:lnTo>
                  <a:pt x="883730" y="634675"/>
                </a:lnTo>
                <a:close/>
              </a:path>
              <a:path w="1073150" h="1993900">
                <a:moveTo>
                  <a:pt x="884056" y="635756"/>
                </a:moveTo>
                <a:lnTo>
                  <a:pt x="883730" y="634675"/>
                </a:lnTo>
                <a:lnTo>
                  <a:pt x="892585" y="634331"/>
                </a:lnTo>
                <a:lnTo>
                  <a:pt x="884056" y="635756"/>
                </a:lnTo>
                <a:close/>
              </a:path>
              <a:path w="1073150" h="1993900">
                <a:moveTo>
                  <a:pt x="704314" y="435618"/>
                </a:moveTo>
                <a:lnTo>
                  <a:pt x="702711" y="430301"/>
                </a:lnTo>
                <a:lnTo>
                  <a:pt x="712698" y="419434"/>
                </a:lnTo>
                <a:lnTo>
                  <a:pt x="714122" y="424156"/>
                </a:lnTo>
                <a:lnTo>
                  <a:pt x="704314" y="435618"/>
                </a:lnTo>
                <a:close/>
              </a:path>
              <a:path w="1073150" h="1993900">
                <a:moveTo>
                  <a:pt x="413161" y="1537489"/>
                </a:moveTo>
                <a:lnTo>
                  <a:pt x="457070" y="1507146"/>
                </a:lnTo>
                <a:lnTo>
                  <a:pt x="491534" y="1489470"/>
                </a:lnTo>
                <a:lnTo>
                  <a:pt x="539576" y="1472832"/>
                </a:lnTo>
                <a:lnTo>
                  <a:pt x="576958" y="1464828"/>
                </a:lnTo>
                <a:lnTo>
                  <a:pt x="603758" y="1465719"/>
                </a:lnTo>
                <a:lnTo>
                  <a:pt x="656707" y="1465357"/>
                </a:lnTo>
                <a:lnTo>
                  <a:pt x="698961" y="1473511"/>
                </a:lnTo>
                <a:lnTo>
                  <a:pt x="754602" y="1482070"/>
                </a:lnTo>
                <a:lnTo>
                  <a:pt x="786917" y="1501255"/>
                </a:lnTo>
                <a:lnTo>
                  <a:pt x="832097" y="1519110"/>
                </a:lnTo>
                <a:lnTo>
                  <a:pt x="877918" y="1539092"/>
                </a:lnTo>
                <a:lnTo>
                  <a:pt x="912059" y="1564330"/>
                </a:lnTo>
                <a:lnTo>
                  <a:pt x="946517" y="1590620"/>
                </a:lnTo>
                <a:lnTo>
                  <a:pt x="983141" y="1624089"/>
                </a:lnTo>
                <a:lnTo>
                  <a:pt x="997507" y="1671726"/>
                </a:lnTo>
                <a:lnTo>
                  <a:pt x="992524" y="1699186"/>
                </a:lnTo>
                <a:lnTo>
                  <a:pt x="972629" y="1721189"/>
                </a:lnTo>
                <a:lnTo>
                  <a:pt x="962929" y="1733010"/>
                </a:lnTo>
                <a:lnTo>
                  <a:pt x="940381" y="1658243"/>
                </a:lnTo>
                <a:lnTo>
                  <a:pt x="929375" y="1665731"/>
                </a:lnTo>
                <a:lnTo>
                  <a:pt x="927186" y="1658476"/>
                </a:lnTo>
                <a:lnTo>
                  <a:pt x="913720" y="1657809"/>
                </a:lnTo>
                <a:lnTo>
                  <a:pt x="910020" y="1645540"/>
                </a:lnTo>
                <a:lnTo>
                  <a:pt x="883030" y="1644012"/>
                </a:lnTo>
                <a:lnTo>
                  <a:pt x="884646" y="1649371"/>
                </a:lnTo>
                <a:lnTo>
                  <a:pt x="863329" y="1622671"/>
                </a:lnTo>
                <a:lnTo>
                  <a:pt x="830158" y="1600652"/>
                </a:lnTo>
                <a:lnTo>
                  <a:pt x="797415" y="1580048"/>
                </a:lnTo>
                <a:lnTo>
                  <a:pt x="753059" y="1564927"/>
                </a:lnTo>
                <a:lnTo>
                  <a:pt x="752212" y="1562116"/>
                </a:lnTo>
                <a:lnTo>
                  <a:pt x="739230" y="1563055"/>
                </a:lnTo>
                <a:lnTo>
                  <a:pt x="736850" y="1555162"/>
                </a:lnTo>
                <a:lnTo>
                  <a:pt x="723634" y="1555326"/>
                </a:lnTo>
                <a:lnTo>
                  <a:pt x="722615" y="1551947"/>
                </a:lnTo>
                <a:lnTo>
                  <a:pt x="708958" y="1550646"/>
                </a:lnTo>
                <a:lnTo>
                  <a:pt x="707509" y="1545843"/>
                </a:lnTo>
                <a:lnTo>
                  <a:pt x="693954" y="1544881"/>
                </a:lnTo>
                <a:lnTo>
                  <a:pt x="692614" y="1540435"/>
                </a:lnTo>
                <a:lnTo>
                  <a:pt x="679344" y="1540419"/>
                </a:lnTo>
                <a:lnTo>
                  <a:pt x="678296" y="1536943"/>
                </a:lnTo>
                <a:lnTo>
                  <a:pt x="665159" y="1537370"/>
                </a:lnTo>
                <a:lnTo>
                  <a:pt x="663850" y="1533029"/>
                </a:lnTo>
                <a:lnTo>
                  <a:pt x="651384" y="1535678"/>
                </a:lnTo>
                <a:lnTo>
                  <a:pt x="639155" y="1539113"/>
                </a:lnTo>
                <a:lnTo>
                  <a:pt x="638237" y="1536068"/>
                </a:lnTo>
                <a:lnTo>
                  <a:pt x="625198" y="1536810"/>
                </a:lnTo>
                <a:lnTo>
                  <a:pt x="612221" y="1537773"/>
                </a:lnTo>
                <a:lnTo>
                  <a:pt x="611487" y="1535338"/>
                </a:lnTo>
                <a:lnTo>
                  <a:pt x="598852" y="1537427"/>
                </a:lnTo>
                <a:lnTo>
                  <a:pt x="598075" y="1534851"/>
                </a:lnTo>
                <a:lnTo>
                  <a:pt x="585740" y="1537937"/>
                </a:lnTo>
                <a:lnTo>
                  <a:pt x="585306" y="1536496"/>
                </a:lnTo>
                <a:lnTo>
                  <a:pt x="572910" y="1539377"/>
                </a:lnTo>
                <a:lnTo>
                  <a:pt x="572726" y="1538766"/>
                </a:lnTo>
                <a:lnTo>
                  <a:pt x="560446" y="1542033"/>
                </a:lnTo>
                <a:lnTo>
                  <a:pt x="536081" y="1549212"/>
                </a:lnTo>
                <a:lnTo>
                  <a:pt x="536123" y="1549351"/>
                </a:lnTo>
                <a:lnTo>
                  <a:pt x="524102" y="1553476"/>
                </a:lnTo>
                <a:lnTo>
                  <a:pt x="512175" y="1557914"/>
                </a:lnTo>
                <a:lnTo>
                  <a:pt x="512510" y="1559024"/>
                </a:lnTo>
                <a:lnTo>
                  <a:pt x="500501" y="1563189"/>
                </a:lnTo>
                <a:lnTo>
                  <a:pt x="500806" y="1564200"/>
                </a:lnTo>
                <a:lnTo>
                  <a:pt x="488977" y="1568961"/>
                </a:lnTo>
                <a:lnTo>
                  <a:pt x="489783" y="1571633"/>
                </a:lnTo>
                <a:lnTo>
                  <a:pt x="478304" y="1577556"/>
                </a:lnTo>
                <a:lnTo>
                  <a:pt x="475670" y="1568820"/>
                </a:lnTo>
                <a:lnTo>
                  <a:pt x="460800" y="1563501"/>
                </a:lnTo>
                <a:lnTo>
                  <a:pt x="459806" y="1560205"/>
                </a:lnTo>
                <a:lnTo>
                  <a:pt x="445127" y="1555515"/>
                </a:lnTo>
                <a:lnTo>
                  <a:pt x="440041" y="1538652"/>
                </a:lnTo>
                <a:lnTo>
                  <a:pt x="413161" y="1537489"/>
                </a:lnTo>
                <a:close/>
              </a:path>
              <a:path w="1073150" h="1993900">
                <a:moveTo>
                  <a:pt x="929917" y="1667532"/>
                </a:moveTo>
                <a:lnTo>
                  <a:pt x="929375" y="1665731"/>
                </a:lnTo>
                <a:lnTo>
                  <a:pt x="940381" y="1658243"/>
                </a:lnTo>
                <a:lnTo>
                  <a:pt x="941200" y="1660957"/>
                </a:lnTo>
                <a:lnTo>
                  <a:pt x="929917" y="1667532"/>
                </a:lnTo>
                <a:close/>
              </a:path>
              <a:path w="1073150" h="1993900">
                <a:moveTo>
                  <a:pt x="412900" y="1624593"/>
                </a:moveTo>
                <a:lnTo>
                  <a:pt x="423117" y="1614488"/>
                </a:lnTo>
                <a:lnTo>
                  <a:pt x="422792" y="1613408"/>
                </a:lnTo>
                <a:lnTo>
                  <a:pt x="434629" y="1608675"/>
                </a:lnTo>
                <a:lnTo>
                  <a:pt x="433393" y="1604576"/>
                </a:lnTo>
                <a:lnTo>
                  <a:pt x="457056" y="1595069"/>
                </a:lnTo>
                <a:lnTo>
                  <a:pt x="456438" y="1593019"/>
                </a:lnTo>
                <a:lnTo>
                  <a:pt x="467712" y="1586419"/>
                </a:lnTo>
                <a:lnTo>
                  <a:pt x="466894" y="1583708"/>
                </a:lnTo>
                <a:lnTo>
                  <a:pt x="478304" y="1577556"/>
                </a:lnTo>
                <a:lnTo>
                  <a:pt x="513992" y="1607924"/>
                </a:lnTo>
                <a:lnTo>
                  <a:pt x="563628" y="1640555"/>
                </a:lnTo>
                <a:lnTo>
                  <a:pt x="620663" y="1653737"/>
                </a:lnTo>
                <a:lnTo>
                  <a:pt x="636811" y="1663295"/>
                </a:lnTo>
                <a:lnTo>
                  <a:pt x="637546" y="1665732"/>
                </a:lnTo>
                <a:lnTo>
                  <a:pt x="651776" y="1668933"/>
                </a:lnTo>
                <a:lnTo>
                  <a:pt x="654244" y="1677116"/>
                </a:lnTo>
                <a:lnTo>
                  <a:pt x="667587" y="1677368"/>
                </a:lnTo>
                <a:lnTo>
                  <a:pt x="669202" y="1682726"/>
                </a:lnTo>
                <a:lnTo>
                  <a:pt x="682936" y="1684285"/>
                </a:lnTo>
                <a:lnTo>
                  <a:pt x="684470" y="1689374"/>
                </a:lnTo>
                <a:lnTo>
                  <a:pt x="710280" y="1686985"/>
                </a:lnTo>
                <a:lnTo>
                  <a:pt x="725626" y="1693884"/>
                </a:lnTo>
                <a:lnTo>
                  <a:pt x="752649" y="1695522"/>
                </a:lnTo>
                <a:lnTo>
                  <a:pt x="767126" y="1699540"/>
                </a:lnTo>
                <a:lnTo>
                  <a:pt x="781306" y="1702575"/>
                </a:lnTo>
                <a:lnTo>
                  <a:pt x="794438" y="1702133"/>
                </a:lnTo>
                <a:lnTo>
                  <a:pt x="819634" y="1697711"/>
                </a:lnTo>
                <a:lnTo>
                  <a:pt x="820413" y="1700292"/>
                </a:lnTo>
                <a:lnTo>
                  <a:pt x="833246" y="1698861"/>
                </a:lnTo>
                <a:lnTo>
                  <a:pt x="833451" y="1699539"/>
                </a:lnTo>
                <a:lnTo>
                  <a:pt x="845777" y="1696426"/>
                </a:lnTo>
                <a:lnTo>
                  <a:pt x="846040" y="1697299"/>
                </a:lnTo>
                <a:lnTo>
                  <a:pt x="858470" y="1694532"/>
                </a:lnTo>
                <a:lnTo>
                  <a:pt x="858637" y="1695086"/>
                </a:lnTo>
                <a:lnTo>
                  <a:pt x="870893" y="1691737"/>
                </a:lnTo>
                <a:lnTo>
                  <a:pt x="871005" y="1692111"/>
                </a:lnTo>
                <a:lnTo>
                  <a:pt x="883156" y="1688416"/>
                </a:lnTo>
                <a:lnTo>
                  <a:pt x="882989" y="1687863"/>
                </a:lnTo>
                <a:lnTo>
                  <a:pt x="895102" y="1684043"/>
                </a:lnTo>
                <a:lnTo>
                  <a:pt x="895044" y="1683849"/>
                </a:lnTo>
                <a:lnTo>
                  <a:pt x="900606" y="1681545"/>
                </a:lnTo>
                <a:lnTo>
                  <a:pt x="918168" y="1675476"/>
                </a:lnTo>
                <a:lnTo>
                  <a:pt x="918973" y="1675228"/>
                </a:lnTo>
                <a:lnTo>
                  <a:pt x="918552" y="1673829"/>
                </a:lnTo>
                <a:lnTo>
                  <a:pt x="930210" y="1668501"/>
                </a:lnTo>
                <a:lnTo>
                  <a:pt x="929917" y="1667532"/>
                </a:lnTo>
                <a:lnTo>
                  <a:pt x="941200" y="1660957"/>
                </a:lnTo>
                <a:lnTo>
                  <a:pt x="962929" y="1733010"/>
                </a:lnTo>
                <a:lnTo>
                  <a:pt x="879622" y="1764669"/>
                </a:lnTo>
                <a:lnTo>
                  <a:pt x="841535" y="1770331"/>
                </a:lnTo>
                <a:lnTo>
                  <a:pt x="789423" y="1773474"/>
                </a:lnTo>
                <a:lnTo>
                  <a:pt x="747877" y="1767666"/>
                </a:lnTo>
                <a:lnTo>
                  <a:pt x="692851" y="1761143"/>
                </a:lnTo>
                <a:lnTo>
                  <a:pt x="648931" y="1747471"/>
                </a:lnTo>
                <a:lnTo>
                  <a:pt x="616395" y="1727554"/>
                </a:lnTo>
                <a:lnTo>
                  <a:pt x="559034" y="1713292"/>
                </a:lnTo>
                <a:lnTo>
                  <a:pt x="511974" y="1689203"/>
                </a:lnTo>
                <a:lnTo>
                  <a:pt x="476439" y="1659342"/>
                </a:lnTo>
                <a:lnTo>
                  <a:pt x="428215" y="1631393"/>
                </a:lnTo>
                <a:lnTo>
                  <a:pt x="412900" y="1624593"/>
                </a:lnTo>
                <a:close/>
              </a:path>
              <a:path w="1073150" h="1993900">
                <a:moveTo>
                  <a:pt x="894939" y="1683503"/>
                </a:moveTo>
                <a:lnTo>
                  <a:pt x="906835" y="1678964"/>
                </a:lnTo>
                <a:lnTo>
                  <a:pt x="900606" y="1681545"/>
                </a:lnTo>
                <a:lnTo>
                  <a:pt x="894939" y="1683503"/>
                </a:lnTo>
                <a:close/>
              </a:path>
              <a:path w="1073150" h="1993900">
                <a:moveTo>
                  <a:pt x="651620" y="1536460"/>
                </a:moveTo>
                <a:lnTo>
                  <a:pt x="663850" y="1533029"/>
                </a:lnTo>
                <a:lnTo>
                  <a:pt x="663940" y="1533327"/>
                </a:lnTo>
                <a:lnTo>
                  <a:pt x="651620" y="1536460"/>
                </a:lnTo>
                <a:close/>
              </a:path>
              <a:path w="1073150" h="1993900">
                <a:moveTo>
                  <a:pt x="639326" y="1539679"/>
                </a:moveTo>
                <a:lnTo>
                  <a:pt x="639171" y="1539165"/>
                </a:lnTo>
                <a:lnTo>
                  <a:pt x="651384" y="1535678"/>
                </a:lnTo>
                <a:lnTo>
                  <a:pt x="651620" y="1536460"/>
                </a:lnTo>
                <a:lnTo>
                  <a:pt x="639326" y="1539679"/>
                </a:lnTo>
                <a:close/>
              </a:path>
              <a:path w="1073150" h="1993900">
                <a:moveTo>
                  <a:pt x="353663" y="636430"/>
                </a:moveTo>
                <a:lnTo>
                  <a:pt x="353458" y="635752"/>
                </a:lnTo>
                <a:lnTo>
                  <a:pt x="365344" y="631185"/>
                </a:lnTo>
                <a:lnTo>
                  <a:pt x="353663" y="636430"/>
                </a:lnTo>
                <a:close/>
              </a:path>
              <a:path w="1073150" h="1993900">
                <a:moveTo>
                  <a:pt x="466894" y="1583708"/>
                </a:moveTo>
                <a:lnTo>
                  <a:pt x="460800" y="1563501"/>
                </a:lnTo>
                <a:lnTo>
                  <a:pt x="475670" y="1568820"/>
                </a:lnTo>
                <a:lnTo>
                  <a:pt x="478304" y="1577556"/>
                </a:lnTo>
                <a:lnTo>
                  <a:pt x="466894" y="1583708"/>
                </a:lnTo>
                <a:close/>
              </a:path>
              <a:path w="1073150" h="1993900">
                <a:moveTo>
                  <a:pt x="456438" y="1593019"/>
                </a:moveTo>
                <a:lnTo>
                  <a:pt x="445127" y="1555515"/>
                </a:lnTo>
                <a:lnTo>
                  <a:pt x="459806" y="1560205"/>
                </a:lnTo>
                <a:lnTo>
                  <a:pt x="467712" y="1586419"/>
                </a:lnTo>
                <a:lnTo>
                  <a:pt x="456438" y="1593019"/>
                </a:lnTo>
                <a:close/>
              </a:path>
              <a:path w="1073150" h="1993900">
                <a:moveTo>
                  <a:pt x="433393" y="1604576"/>
                </a:moveTo>
                <a:lnTo>
                  <a:pt x="413161" y="1537489"/>
                </a:lnTo>
                <a:lnTo>
                  <a:pt x="440041" y="1538652"/>
                </a:lnTo>
                <a:lnTo>
                  <a:pt x="457056" y="1595069"/>
                </a:lnTo>
                <a:lnTo>
                  <a:pt x="433393" y="1604576"/>
                </a:lnTo>
                <a:close/>
              </a:path>
              <a:path w="1073150" h="1993900">
                <a:moveTo>
                  <a:pt x="165082" y="1418650"/>
                </a:moveTo>
                <a:lnTo>
                  <a:pt x="107127" y="1226476"/>
                </a:lnTo>
                <a:lnTo>
                  <a:pt x="137603" y="1239562"/>
                </a:lnTo>
                <a:lnTo>
                  <a:pt x="143698" y="1259771"/>
                </a:lnTo>
                <a:lnTo>
                  <a:pt x="161883" y="1276086"/>
                </a:lnTo>
                <a:lnTo>
                  <a:pt x="171449" y="1307804"/>
                </a:lnTo>
                <a:lnTo>
                  <a:pt x="185403" y="1310090"/>
                </a:lnTo>
                <a:lnTo>
                  <a:pt x="194215" y="1339311"/>
                </a:lnTo>
                <a:lnTo>
                  <a:pt x="209263" y="1345222"/>
                </a:lnTo>
                <a:lnTo>
                  <a:pt x="214989" y="1364209"/>
                </a:lnTo>
                <a:lnTo>
                  <a:pt x="250616" y="1394373"/>
                </a:lnTo>
                <a:lnTo>
                  <a:pt x="298188" y="1420163"/>
                </a:lnTo>
                <a:lnTo>
                  <a:pt x="321034" y="1451932"/>
                </a:lnTo>
                <a:lnTo>
                  <a:pt x="355931" y="1479678"/>
                </a:lnTo>
                <a:lnTo>
                  <a:pt x="378541" y="1510665"/>
                </a:lnTo>
                <a:lnTo>
                  <a:pt x="412479" y="1535226"/>
                </a:lnTo>
                <a:lnTo>
                  <a:pt x="369076" y="1567250"/>
                </a:lnTo>
                <a:lnTo>
                  <a:pt x="360619" y="1583192"/>
                </a:lnTo>
                <a:lnTo>
                  <a:pt x="342762" y="1567965"/>
                </a:lnTo>
                <a:lnTo>
                  <a:pt x="256460" y="1501722"/>
                </a:lnTo>
                <a:lnTo>
                  <a:pt x="232294" y="1465576"/>
                </a:lnTo>
                <a:lnTo>
                  <a:pt x="195688" y="1432165"/>
                </a:lnTo>
                <a:lnTo>
                  <a:pt x="165082" y="1418650"/>
                </a:lnTo>
                <a:close/>
              </a:path>
              <a:path w="1073150" h="1993900">
                <a:moveTo>
                  <a:pt x="360619" y="1583192"/>
                </a:moveTo>
                <a:lnTo>
                  <a:pt x="369076" y="1567250"/>
                </a:lnTo>
                <a:lnTo>
                  <a:pt x="412479" y="1535226"/>
                </a:lnTo>
                <a:lnTo>
                  <a:pt x="434629" y="1608675"/>
                </a:lnTo>
                <a:lnTo>
                  <a:pt x="422792" y="1613408"/>
                </a:lnTo>
                <a:lnTo>
                  <a:pt x="423117" y="1614488"/>
                </a:lnTo>
                <a:lnTo>
                  <a:pt x="412900" y="1624593"/>
                </a:lnTo>
                <a:lnTo>
                  <a:pt x="379568" y="1602040"/>
                </a:lnTo>
                <a:lnTo>
                  <a:pt x="360619" y="1583192"/>
                </a:lnTo>
                <a:close/>
              </a:path>
              <a:path w="1073150" h="1993900">
                <a:moveTo>
                  <a:pt x="219126" y="1993720"/>
                </a:moveTo>
                <a:lnTo>
                  <a:pt x="207665" y="1955717"/>
                </a:lnTo>
                <a:lnTo>
                  <a:pt x="231198" y="1901794"/>
                </a:lnTo>
                <a:lnTo>
                  <a:pt x="230807" y="1856513"/>
                </a:lnTo>
                <a:lnTo>
                  <a:pt x="230917" y="1812890"/>
                </a:lnTo>
                <a:lnTo>
                  <a:pt x="243790" y="1767606"/>
                </a:lnTo>
                <a:lnTo>
                  <a:pt x="257246" y="1724254"/>
                </a:lnTo>
                <a:lnTo>
                  <a:pt x="283645" y="1679836"/>
                </a:lnTo>
                <a:lnTo>
                  <a:pt x="310982" y="1638525"/>
                </a:lnTo>
                <a:lnTo>
                  <a:pt x="351567" y="1597161"/>
                </a:lnTo>
                <a:lnTo>
                  <a:pt x="360619" y="1583192"/>
                </a:lnTo>
                <a:lnTo>
                  <a:pt x="379568" y="1602040"/>
                </a:lnTo>
                <a:lnTo>
                  <a:pt x="412900" y="1624593"/>
                </a:lnTo>
                <a:lnTo>
                  <a:pt x="413453" y="1626429"/>
                </a:lnTo>
                <a:lnTo>
                  <a:pt x="404018" y="1639127"/>
                </a:lnTo>
                <a:lnTo>
                  <a:pt x="394800" y="1652548"/>
                </a:lnTo>
                <a:lnTo>
                  <a:pt x="385789" y="1666653"/>
                </a:lnTo>
                <a:lnTo>
                  <a:pt x="374265" y="1672425"/>
                </a:lnTo>
                <a:lnTo>
                  <a:pt x="377138" y="1681952"/>
                </a:lnTo>
                <a:lnTo>
                  <a:pt x="353997" y="1693190"/>
                </a:lnTo>
                <a:lnTo>
                  <a:pt x="355229" y="1697275"/>
                </a:lnTo>
                <a:lnTo>
                  <a:pt x="344783" y="1706622"/>
                </a:lnTo>
                <a:lnTo>
                  <a:pt x="348319" y="1718346"/>
                </a:lnTo>
                <a:lnTo>
                  <a:pt x="337981" y="1728052"/>
                </a:lnTo>
                <a:lnTo>
                  <a:pt x="340006" y="1734768"/>
                </a:lnTo>
                <a:lnTo>
                  <a:pt x="329914" y="1745287"/>
                </a:lnTo>
                <a:lnTo>
                  <a:pt x="332020" y="1752271"/>
                </a:lnTo>
                <a:lnTo>
                  <a:pt x="322006" y="1763052"/>
                </a:lnTo>
                <a:lnTo>
                  <a:pt x="325034" y="1773090"/>
                </a:lnTo>
                <a:lnTo>
                  <a:pt x="314382" y="1781756"/>
                </a:lnTo>
                <a:lnTo>
                  <a:pt x="317426" y="1791851"/>
                </a:lnTo>
                <a:lnTo>
                  <a:pt x="310140" y="1811676"/>
                </a:lnTo>
                <a:lnTo>
                  <a:pt x="290832" y="1835621"/>
                </a:lnTo>
                <a:lnTo>
                  <a:pt x="295958" y="1852620"/>
                </a:lnTo>
                <a:lnTo>
                  <a:pt x="289022" y="1873606"/>
                </a:lnTo>
                <a:lnTo>
                  <a:pt x="294367" y="1891330"/>
                </a:lnTo>
                <a:lnTo>
                  <a:pt x="285515" y="1905964"/>
                </a:lnTo>
                <a:lnTo>
                  <a:pt x="293234" y="1931558"/>
                </a:lnTo>
                <a:lnTo>
                  <a:pt x="284127" y="1945345"/>
                </a:lnTo>
                <a:lnTo>
                  <a:pt x="293143" y="1975242"/>
                </a:lnTo>
                <a:lnTo>
                  <a:pt x="285310" y="1993252"/>
                </a:lnTo>
                <a:lnTo>
                  <a:pt x="219126" y="1993720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"/>
            <a:ext cx="1013460" cy="882650"/>
          </a:xfrm>
          <a:custGeom>
            <a:avLst/>
            <a:gdLst/>
            <a:ahLst/>
            <a:cxnLst/>
            <a:rect l="l" t="t" r="r" b="b"/>
            <a:pathLst>
              <a:path w="1013460" h="882650">
                <a:moveTo>
                  <a:pt x="253987" y="835723"/>
                </a:moveTo>
                <a:lnTo>
                  <a:pt x="251510" y="835723"/>
                </a:lnTo>
                <a:lnTo>
                  <a:pt x="249682" y="836180"/>
                </a:lnTo>
                <a:lnTo>
                  <a:pt x="247942" y="836637"/>
                </a:lnTo>
                <a:lnTo>
                  <a:pt x="248577" y="837552"/>
                </a:lnTo>
                <a:lnTo>
                  <a:pt x="249859" y="839558"/>
                </a:lnTo>
                <a:lnTo>
                  <a:pt x="252971" y="837361"/>
                </a:lnTo>
                <a:lnTo>
                  <a:pt x="253987" y="835723"/>
                </a:lnTo>
                <a:close/>
              </a:path>
              <a:path w="1013460" h="882650">
                <a:moveTo>
                  <a:pt x="1013129" y="6032"/>
                </a:moveTo>
                <a:lnTo>
                  <a:pt x="1011656" y="0"/>
                </a:lnTo>
                <a:lnTo>
                  <a:pt x="954303" y="0"/>
                </a:lnTo>
                <a:lnTo>
                  <a:pt x="954100" y="6032"/>
                </a:lnTo>
                <a:lnTo>
                  <a:pt x="952931" y="15189"/>
                </a:lnTo>
                <a:lnTo>
                  <a:pt x="950645" y="24345"/>
                </a:lnTo>
                <a:lnTo>
                  <a:pt x="944283" y="51803"/>
                </a:lnTo>
                <a:lnTo>
                  <a:pt x="938174" y="79273"/>
                </a:lnTo>
                <a:lnTo>
                  <a:pt x="931418" y="97586"/>
                </a:lnTo>
                <a:lnTo>
                  <a:pt x="911606" y="152514"/>
                </a:lnTo>
                <a:lnTo>
                  <a:pt x="885939" y="207441"/>
                </a:lnTo>
                <a:lnTo>
                  <a:pt x="856894" y="253212"/>
                </a:lnTo>
                <a:lnTo>
                  <a:pt x="838835" y="280670"/>
                </a:lnTo>
                <a:lnTo>
                  <a:pt x="820394" y="298983"/>
                </a:lnTo>
                <a:lnTo>
                  <a:pt x="803808" y="326440"/>
                </a:lnTo>
                <a:lnTo>
                  <a:pt x="796582" y="335597"/>
                </a:lnTo>
                <a:lnTo>
                  <a:pt x="788111" y="344754"/>
                </a:lnTo>
                <a:lnTo>
                  <a:pt x="769937" y="363067"/>
                </a:lnTo>
                <a:lnTo>
                  <a:pt x="739165" y="390525"/>
                </a:lnTo>
                <a:lnTo>
                  <a:pt x="707923" y="417995"/>
                </a:lnTo>
                <a:lnTo>
                  <a:pt x="675538" y="454609"/>
                </a:lnTo>
                <a:lnTo>
                  <a:pt x="641311" y="482079"/>
                </a:lnTo>
                <a:lnTo>
                  <a:pt x="617448" y="491223"/>
                </a:lnTo>
                <a:lnTo>
                  <a:pt x="598512" y="505764"/>
                </a:lnTo>
                <a:lnTo>
                  <a:pt x="598512" y="544512"/>
                </a:lnTo>
                <a:lnTo>
                  <a:pt x="594080" y="537006"/>
                </a:lnTo>
                <a:lnTo>
                  <a:pt x="597014" y="537006"/>
                </a:lnTo>
                <a:lnTo>
                  <a:pt x="598512" y="544512"/>
                </a:lnTo>
                <a:lnTo>
                  <a:pt x="598512" y="505764"/>
                </a:lnTo>
                <a:lnTo>
                  <a:pt x="545922" y="546150"/>
                </a:lnTo>
                <a:lnTo>
                  <a:pt x="532726" y="555307"/>
                </a:lnTo>
                <a:lnTo>
                  <a:pt x="491909" y="582777"/>
                </a:lnTo>
                <a:lnTo>
                  <a:pt x="483768" y="587184"/>
                </a:lnTo>
                <a:lnTo>
                  <a:pt x="483768" y="628548"/>
                </a:lnTo>
                <a:lnTo>
                  <a:pt x="483679" y="637705"/>
                </a:lnTo>
                <a:lnTo>
                  <a:pt x="470496" y="637705"/>
                </a:lnTo>
                <a:lnTo>
                  <a:pt x="474154" y="628548"/>
                </a:lnTo>
                <a:lnTo>
                  <a:pt x="483768" y="628548"/>
                </a:lnTo>
                <a:lnTo>
                  <a:pt x="483768" y="587184"/>
                </a:lnTo>
                <a:lnTo>
                  <a:pt x="468795" y="595261"/>
                </a:lnTo>
                <a:lnTo>
                  <a:pt x="468795" y="637705"/>
                </a:lnTo>
                <a:lnTo>
                  <a:pt x="451497" y="656018"/>
                </a:lnTo>
                <a:lnTo>
                  <a:pt x="439737" y="656018"/>
                </a:lnTo>
                <a:lnTo>
                  <a:pt x="446138" y="646861"/>
                </a:lnTo>
                <a:lnTo>
                  <a:pt x="452221" y="646861"/>
                </a:lnTo>
                <a:lnTo>
                  <a:pt x="458076" y="637705"/>
                </a:lnTo>
                <a:lnTo>
                  <a:pt x="468795" y="637705"/>
                </a:lnTo>
                <a:lnTo>
                  <a:pt x="468795" y="595261"/>
                </a:lnTo>
                <a:lnTo>
                  <a:pt x="458000" y="601091"/>
                </a:lnTo>
                <a:lnTo>
                  <a:pt x="453377" y="606082"/>
                </a:lnTo>
                <a:lnTo>
                  <a:pt x="453377" y="628548"/>
                </a:lnTo>
                <a:lnTo>
                  <a:pt x="453009" y="637705"/>
                </a:lnTo>
                <a:lnTo>
                  <a:pt x="451535" y="628548"/>
                </a:lnTo>
                <a:lnTo>
                  <a:pt x="453377" y="628548"/>
                </a:lnTo>
                <a:lnTo>
                  <a:pt x="453377" y="606082"/>
                </a:lnTo>
                <a:lnTo>
                  <a:pt x="441020" y="619391"/>
                </a:lnTo>
                <a:lnTo>
                  <a:pt x="423887" y="628548"/>
                </a:lnTo>
                <a:lnTo>
                  <a:pt x="375856" y="656018"/>
                </a:lnTo>
                <a:lnTo>
                  <a:pt x="359537" y="665162"/>
                </a:lnTo>
                <a:lnTo>
                  <a:pt x="291490" y="692632"/>
                </a:lnTo>
                <a:lnTo>
                  <a:pt x="252857" y="710946"/>
                </a:lnTo>
                <a:lnTo>
                  <a:pt x="205193" y="738403"/>
                </a:lnTo>
                <a:lnTo>
                  <a:pt x="194297" y="738403"/>
                </a:lnTo>
                <a:lnTo>
                  <a:pt x="115658" y="775017"/>
                </a:lnTo>
                <a:lnTo>
                  <a:pt x="103568" y="775017"/>
                </a:lnTo>
                <a:lnTo>
                  <a:pt x="97624" y="784174"/>
                </a:lnTo>
                <a:lnTo>
                  <a:pt x="82016" y="784174"/>
                </a:lnTo>
                <a:lnTo>
                  <a:pt x="35001" y="811644"/>
                </a:lnTo>
                <a:lnTo>
                  <a:pt x="22250" y="811644"/>
                </a:lnTo>
                <a:lnTo>
                  <a:pt x="9321" y="820801"/>
                </a:lnTo>
                <a:lnTo>
                  <a:pt x="0" y="820801"/>
                </a:lnTo>
                <a:lnTo>
                  <a:pt x="0" y="882027"/>
                </a:lnTo>
                <a:lnTo>
                  <a:pt x="67970" y="857415"/>
                </a:lnTo>
                <a:lnTo>
                  <a:pt x="90665" y="848258"/>
                </a:lnTo>
                <a:lnTo>
                  <a:pt x="92684" y="839101"/>
                </a:lnTo>
                <a:lnTo>
                  <a:pt x="114401" y="839101"/>
                </a:lnTo>
                <a:lnTo>
                  <a:pt x="129286" y="829945"/>
                </a:lnTo>
                <a:lnTo>
                  <a:pt x="144030" y="829945"/>
                </a:lnTo>
                <a:lnTo>
                  <a:pt x="158407" y="820801"/>
                </a:lnTo>
                <a:lnTo>
                  <a:pt x="185915" y="811644"/>
                </a:lnTo>
                <a:lnTo>
                  <a:pt x="213220" y="793330"/>
                </a:lnTo>
                <a:lnTo>
                  <a:pt x="240576" y="784174"/>
                </a:lnTo>
                <a:lnTo>
                  <a:pt x="268173" y="765873"/>
                </a:lnTo>
                <a:lnTo>
                  <a:pt x="288290" y="756716"/>
                </a:lnTo>
                <a:lnTo>
                  <a:pt x="327444" y="738403"/>
                </a:lnTo>
                <a:lnTo>
                  <a:pt x="348272" y="729246"/>
                </a:lnTo>
                <a:lnTo>
                  <a:pt x="353441" y="720090"/>
                </a:lnTo>
                <a:lnTo>
                  <a:pt x="360984" y="720090"/>
                </a:lnTo>
                <a:lnTo>
                  <a:pt x="369557" y="710946"/>
                </a:lnTo>
                <a:lnTo>
                  <a:pt x="388581" y="710946"/>
                </a:lnTo>
                <a:lnTo>
                  <a:pt x="420319" y="683475"/>
                </a:lnTo>
                <a:lnTo>
                  <a:pt x="461835" y="665162"/>
                </a:lnTo>
                <a:lnTo>
                  <a:pt x="472033" y="656018"/>
                </a:lnTo>
                <a:lnTo>
                  <a:pt x="482231" y="646861"/>
                </a:lnTo>
                <a:lnTo>
                  <a:pt x="502170" y="637705"/>
                </a:lnTo>
                <a:lnTo>
                  <a:pt x="515327" y="628548"/>
                </a:lnTo>
                <a:lnTo>
                  <a:pt x="581660" y="582777"/>
                </a:lnTo>
                <a:lnTo>
                  <a:pt x="607631" y="564464"/>
                </a:lnTo>
                <a:lnTo>
                  <a:pt x="614222" y="564464"/>
                </a:lnTo>
                <a:lnTo>
                  <a:pt x="619531" y="555307"/>
                </a:lnTo>
                <a:lnTo>
                  <a:pt x="627405" y="546150"/>
                </a:lnTo>
                <a:lnTo>
                  <a:pt x="642734" y="537006"/>
                </a:lnTo>
                <a:lnTo>
                  <a:pt x="657390" y="527850"/>
                </a:lnTo>
                <a:lnTo>
                  <a:pt x="671601" y="518693"/>
                </a:lnTo>
                <a:lnTo>
                  <a:pt x="685533" y="500380"/>
                </a:lnTo>
                <a:lnTo>
                  <a:pt x="704100" y="491223"/>
                </a:lnTo>
                <a:lnTo>
                  <a:pt x="722401" y="472922"/>
                </a:lnTo>
                <a:lnTo>
                  <a:pt x="758583" y="436295"/>
                </a:lnTo>
                <a:lnTo>
                  <a:pt x="762520" y="427151"/>
                </a:lnTo>
                <a:lnTo>
                  <a:pt x="764260" y="427151"/>
                </a:lnTo>
                <a:lnTo>
                  <a:pt x="768197" y="417995"/>
                </a:lnTo>
                <a:lnTo>
                  <a:pt x="794766" y="399681"/>
                </a:lnTo>
                <a:lnTo>
                  <a:pt x="808075" y="381368"/>
                </a:lnTo>
                <a:lnTo>
                  <a:pt x="821118" y="372224"/>
                </a:lnTo>
                <a:lnTo>
                  <a:pt x="827798" y="363067"/>
                </a:lnTo>
                <a:lnTo>
                  <a:pt x="834123" y="353910"/>
                </a:lnTo>
                <a:lnTo>
                  <a:pt x="839927" y="353910"/>
                </a:lnTo>
                <a:lnTo>
                  <a:pt x="853249" y="326440"/>
                </a:lnTo>
                <a:lnTo>
                  <a:pt x="862495" y="317296"/>
                </a:lnTo>
                <a:lnTo>
                  <a:pt x="872350" y="308140"/>
                </a:lnTo>
                <a:lnTo>
                  <a:pt x="882446" y="298983"/>
                </a:lnTo>
                <a:lnTo>
                  <a:pt x="899795" y="271513"/>
                </a:lnTo>
                <a:lnTo>
                  <a:pt x="915441" y="253212"/>
                </a:lnTo>
                <a:lnTo>
                  <a:pt x="929843" y="225742"/>
                </a:lnTo>
                <a:lnTo>
                  <a:pt x="943419" y="207441"/>
                </a:lnTo>
                <a:lnTo>
                  <a:pt x="951865" y="189128"/>
                </a:lnTo>
                <a:lnTo>
                  <a:pt x="960145" y="179971"/>
                </a:lnTo>
                <a:lnTo>
                  <a:pt x="967778" y="161658"/>
                </a:lnTo>
                <a:lnTo>
                  <a:pt x="974267" y="143357"/>
                </a:lnTo>
                <a:lnTo>
                  <a:pt x="983018" y="125044"/>
                </a:lnTo>
                <a:lnTo>
                  <a:pt x="991006" y="97586"/>
                </a:lnTo>
                <a:lnTo>
                  <a:pt x="998639" y="70116"/>
                </a:lnTo>
                <a:lnTo>
                  <a:pt x="1006309" y="42646"/>
                </a:lnTo>
                <a:lnTo>
                  <a:pt x="1009726" y="33502"/>
                </a:lnTo>
                <a:lnTo>
                  <a:pt x="1012380" y="24345"/>
                </a:lnTo>
                <a:lnTo>
                  <a:pt x="1013129" y="6032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52149" y="3573989"/>
            <a:ext cx="8658224" cy="4733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9243" y="210159"/>
            <a:ext cx="1691640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585" dirty="0"/>
              <a:t>Feature</a:t>
            </a:r>
            <a:r>
              <a:rPr sz="5300" spc="-55" dirty="0"/>
              <a:t> </a:t>
            </a:r>
            <a:r>
              <a:rPr sz="5300" dirty="0"/>
              <a:t>3:</a:t>
            </a:r>
            <a:r>
              <a:rPr sz="5300" spc="-55" dirty="0"/>
              <a:t> </a:t>
            </a:r>
            <a:r>
              <a:rPr sz="5300" spc="509" dirty="0"/>
              <a:t>Water</a:t>
            </a:r>
            <a:r>
              <a:rPr sz="5300" spc="-55" dirty="0"/>
              <a:t> </a:t>
            </a:r>
            <a:r>
              <a:rPr sz="5300" spc="320" dirty="0"/>
              <a:t>Requirement</a:t>
            </a:r>
            <a:r>
              <a:rPr sz="5300" spc="-55" dirty="0"/>
              <a:t> </a:t>
            </a:r>
            <a:r>
              <a:rPr sz="5300" spc="215" dirty="0"/>
              <a:t>Prediction</a:t>
            </a:r>
            <a:r>
              <a:rPr sz="5300" spc="-55" dirty="0"/>
              <a:t> </a:t>
            </a:r>
            <a:r>
              <a:rPr sz="5300" spc="490" dirty="0"/>
              <a:t>System</a:t>
            </a:r>
            <a:endParaRPr sz="53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975" y="1919655"/>
            <a:ext cx="146611" cy="1466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975" y="4223554"/>
            <a:ext cx="146611" cy="1466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975" y="5375504"/>
            <a:ext cx="146611" cy="1466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975" y="6527453"/>
            <a:ext cx="146611" cy="146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975" y="7679404"/>
            <a:ext cx="146611" cy="14661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08641" y="1634654"/>
            <a:ext cx="6597650" cy="751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745">
              <a:lnSpc>
                <a:spcPct val="115000"/>
              </a:lnSpc>
              <a:spcBef>
                <a:spcPts val="100"/>
              </a:spcBef>
            </a:pP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Input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Features: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3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Weather,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soil,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crop</a:t>
            </a:r>
            <a:r>
              <a:rPr sz="3300" spc="-1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parameters</a:t>
            </a:r>
            <a:r>
              <a:rPr sz="3300" spc="-1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(e.g., </a:t>
            </a:r>
            <a:r>
              <a:rPr sz="3300" spc="-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Temperature,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Rainfall,</a:t>
            </a:r>
            <a:r>
              <a:rPr sz="3300" spc="-16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Soil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Type,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Growth</a:t>
            </a:r>
            <a:r>
              <a:rPr sz="3300" spc="-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Stage)</a:t>
            </a:r>
            <a:endParaRPr sz="3300">
              <a:latin typeface="Lucida Sans Unicode" panose="020B0602030504020204"/>
              <a:cs typeface="Lucida Sans Unicode" panose="020B0602030504020204"/>
            </a:endParaRPr>
          </a:p>
          <a:p>
            <a:pPr marL="12700" marR="2032635">
              <a:lnSpc>
                <a:spcPct val="115000"/>
              </a:lnSpc>
            </a:pP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Model:</a:t>
            </a:r>
            <a:r>
              <a:rPr sz="3300" spc="-21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Random</a:t>
            </a:r>
            <a:r>
              <a:rPr sz="3300" spc="-21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Forest Regressor</a:t>
            </a:r>
            <a:endParaRPr sz="33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ct val="115000"/>
              </a:lnSpc>
            </a:pP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Process:</a:t>
            </a:r>
            <a:r>
              <a:rPr sz="3300" spc="-1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Predicts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daily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water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need</a:t>
            </a:r>
            <a:r>
              <a:rPr sz="3300" spc="-1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per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2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m²,</a:t>
            </a:r>
            <a:r>
              <a:rPr sz="3300" spc="-1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scaled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by</a:t>
            </a:r>
            <a:r>
              <a:rPr sz="3300" spc="-17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land</a:t>
            </a:r>
            <a:r>
              <a:rPr sz="3300" spc="-17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2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area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Benefits:</a:t>
            </a:r>
            <a:r>
              <a:rPr sz="330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Helps</a:t>
            </a:r>
            <a:r>
              <a:rPr sz="3300" spc="-1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farmers</a:t>
            </a:r>
            <a:r>
              <a:rPr sz="3300" spc="-114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optimize </a:t>
            </a:r>
            <a:r>
              <a:rPr sz="3300" spc="-5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irrigation</a:t>
            </a:r>
            <a:r>
              <a:rPr sz="3300" spc="-1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3300" spc="-1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save</a:t>
            </a:r>
            <a:r>
              <a:rPr sz="3300" spc="-1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water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Performance:</a:t>
            </a:r>
            <a:r>
              <a:rPr sz="3300" spc="-2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R²</a:t>
            </a:r>
            <a:r>
              <a:rPr sz="33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8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=</a:t>
            </a:r>
            <a:r>
              <a:rPr sz="33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0.94,</a:t>
            </a:r>
            <a:r>
              <a:rPr sz="33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8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MAE</a:t>
            </a:r>
            <a:r>
              <a:rPr sz="3300" spc="-19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89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≈</a:t>
            </a:r>
            <a:r>
              <a:rPr sz="3300" spc="-14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0.83;</a:t>
            </a:r>
            <a:r>
              <a:rPr sz="3300" spc="-13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Evapotranspiration</a:t>
            </a:r>
            <a:r>
              <a:rPr sz="3300" spc="-13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25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was </a:t>
            </a:r>
            <a:r>
              <a:rPr sz="330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most</a:t>
            </a:r>
            <a:r>
              <a:rPr sz="3300" spc="-26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300" spc="-10" dirty="0">
                <a:solidFill>
                  <a:srgbClr val="337270"/>
                </a:solidFill>
                <a:latin typeface="Lucida Sans Unicode" panose="020B0602030504020204"/>
                <a:cs typeface="Lucida Sans Unicode" panose="020B0602030504020204"/>
              </a:rPr>
              <a:t>impactful</a:t>
            </a:r>
            <a:endParaRPr sz="33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7393" y="1954729"/>
            <a:ext cx="2175696" cy="1452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5616" y="6689528"/>
            <a:ext cx="3198495" cy="3596640"/>
          </a:xfrm>
          <a:custGeom>
            <a:avLst/>
            <a:gdLst/>
            <a:ahLst/>
            <a:cxnLst/>
            <a:rect l="l" t="t" r="r" b="b"/>
            <a:pathLst>
              <a:path w="3198494" h="3596640">
                <a:moveTo>
                  <a:pt x="1153394" y="965369"/>
                </a:moveTo>
                <a:lnTo>
                  <a:pt x="1147471" y="945726"/>
                </a:lnTo>
                <a:lnTo>
                  <a:pt x="1158126" y="893087"/>
                </a:lnTo>
                <a:lnTo>
                  <a:pt x="1144833" y="849011"/>
                </a:lnTo>
                <a:lnTo>
                  <a:pt x="1156252" y="798904"/>
                </a:lnTo>
                <a:lnTo>
                  <a:pt x="1168087" y="750177"/>
                </a:lnTo>
                <a:lnTo>
                  <a:pt x="1180360" y="702903"/>
                </a:lnTo>
                <a:lnTo>
                  <a:pt x="1205254" y="653492"/>
                </a:lnTo>
                <a:lnTo>
                  <a:pt x="1218472" y="609351"/>
                </a:lnTo>
                <a:lnTo>
                  <a:pt x="1232196" y="566888"/>
                </a:lnTo>
                <a:lnTo>
                  <a:pt x="1246449" y="526179"/>
                </a:lnTo>
                <a:lnTo>
                  <a:pt x="1285571" y="479964"/>
                </a:lnTo>
                <a:lnTo>
                  <a:pt x="1300950" y="442987"/>
                </a:lnTo>
                <a:lnTo>
                  <a:pt x="1316925" y="407988"/>
                </a:lnTo>
                <a:lnTo>
                  <a:pt x="1357837" y="367708"/>
                </a:lnTo>
                <a:lnTo>
                  <a:pt x="1399117" y="328646"/>
                </a:lnTo>
                <a:lnTo>
                  <a:pt x="1416832" y="299418"/>
                </a:lnTo>
                <a:lnTo>
                  <a:pt x="1471758" y="261621"/>
                </a:lnTo>
                <a:lnTo>
                  <a:pt x="1515238" y="229854"/>
                </a:lnTo>
                <a:lnTo>
                  <a:pt x="1535091" y="207716"/>
                </a:lnTo>
                <a:lnTo>
                  <a:pt x="1579935" y="180471"/>
                </a:lnTo>
                <a:lnTo>
                  <a:pt x="1625429" y="155385"/>
                </a:lnTo>
                <a:lnTo>
                  <a:pt x="1671554" y="132390"/>
                </a:lnTo>
                <a:lnTo>
                  <a:pt x="1730448" y="107750"/>
                </a:lnTo>
                <a:lnTo>
                  <a:pt x="1753454" y="96065"/>
                </a:lnTo>
                <a:lnTo>
                  <a:pt x="1801347" y="78932"/>
                </a:lnTo>
                <a:lnTo>
                  <a:pt x="1849788" y="63617"/>
                </a:lnTo>
                <a:lnTo>
                  <a:pt x="1898757" y="50051"/>
                </a:lnTo>
                <a:lnTo>
                  <a:pt x="1948233" y="38167"/>
                </a:lnTo>
                <a:lnTo>
                  <a:pt x="1998195" y="27897"/>
                </a:lnTo>
                <a:lnTo>
                  <a:pt x="2060783" y="15504"/>
                </a:lnTo>
                <a:lnTo>
                  <a:pt x="2087338" y="15589"/>
                </a:lnTo>
                <a:lnTo>
                  <a:pt x="2138637" y="9749"/>
                </a:lnTo>
                <a:lnTo>
                  <a:pt x="2190340" y="5250"/>
                </a:lnTo>
                <a:lnTo>
                  <a:pt x="2242426" y="2023"/>
                </a:lnTo>
                <a:lnTo>
                  <a:pt x="2294876" y="0"/>
                </a:lnTo>
                <a:lnTo>
                  <a:pt x="2323350" y="6446"/>
                </a:lnTo>
                <a:lnTo>
                  <a:pt x="2376464" y="6627"/>
                </a:lnTo>
                <a:lnTo>
                  <a:pt x="2442039" y="4140"/>
                </a:lnTo>
                <a:lnTo>
                  <a:pt x="2495736" y="6251"/>
                </a:lnTo>
                <a:lnTo>
                  <a:pt x="2525375" y="16559"/>
                </a:lnTo>
                <a:lnTo>
                  <a:pt x="2579571" y="20329"/>
                </a:lnTo>
                <a:lnTo>
                  <a:pt x="2633987" y="24825"/>
                </a:lnTo>
                <a:lnTo>
                  <a:pt x="2664752" y="38869"/>
                </a:lnTo>
                <a:lnTo>
                  <a:pt x="2720183" y="46729"/>
                </a:lnTo>
                <a:lnTo>
                  <a:pt x="2788115" y="52059"/>
                </a:lnTo>
                <a:lnTo>
                  <a:pt x="2844225" y="62175"/>
                </a:lnTo>
                <a:lnTo>
                  <a:pt x="2876351" y="80729"/>
                </a:lnTo>
                <a:lnTo>
                  <a:pt x="2933122" y="93036"/>
                </a:lnTo>
                <a:lnTo>
                  <a:pt x="2965899" y="113749"/>
                </a:lnTo>
                <a:lnTo>
                  <a:pt x="3023312" y="128185"/>
                </a:lnTo>
                <a:lnTo>
                  <a:pt x="3056721" y="150994"/>
                </a:lnTo>
                <a:lnTo>
                  <a:pt x="3114756" y="167493"/>
                </a:lnTo>
                <a:lnTo>
                  <a:pt x="3160937" y="188667"/>
                </a:lnTo>
                <a:lnTo>
                  <a:pt x="3192384" y="204972"/>
                </a:lnTo>
                <a:lnTo>
                  <a:pt x="3198188" y="356175"/>
                </a:lnTo>
                <a:lnTo>
                  <a:pt x="3168443" y="345513"/>
                </a:lnTo>
                <a:lnTo>
                  <a:pt x="3137045" y="329370"/>
                </a:lnTo>
                <a:lnTo>
                  <a:pt x="3105795" y="313719"/>
                </a:lnTo>
                <a:lnTo>
                  <a:pt x="3074695" y="298565"/>
                </a:lnTo>
                <a:lnTo>
                  <a:pt x="3043747" y="283915"/>
                </a:lnTo>
                <a:lnTo>
                  <a:pt x="3040412" y="272856"/>
                </a:lnTo>
                <a:lnTo>
                  <a:pt x="3012800" y="269268"/>
                </a:lnTo>
                <a:lnTo>
                  <a:pt x="3009546" y="258479"/>
                </a:lnTo>
                <a:lnTo>
                  <a:pt x="2982013" y="255152"/>
                </a:lnTo>
                <a:lnTo>
                  <a:pt x="2979718" y="247542"/>
                </a:lnTo>
                <a:lnTo>
                  <a:pt x="2953326" y="248000"/>
                </a:lnTo>
                <a:lnTo>
                  <a:pt x="2949101" y="233990"/>
                </a:lnTo>
                <a:lnTo>
                  <a:pt x="2923389" y="236702"/>
                </a:lnTo>
                <a:lnTo>
                  <a:pt x="2891367" y="218492"/>
                </a:lnTo>
                <a:lnTo>
                  <a:pt x="2835303" y="208532"/>
                </a:lnTo>
                <a:lnTo>
                  <a:pt x="2803837" y="192162"/>
                </a:lnTo>
                <a:lnTo>
                  <a:pt x="2736174" y="187725"/>
                </a:lnTo>
                <a:lnTo>
                  <a:pt x="2705271" y="173225"/>
                </a:lnTo>
                <a:lnTo>
                  <a:pt x="2650335" y="167004"/>
                </a:lnTo>
                <a:lnTo>
                  <a:pt x="2647775" y="158515"/>
                </a:lnTo>
                <a:lnTo>
                  <a:pt x="2620947" y="157526"/>
                </a:lnTo>
                <a:lnTo>
                  <a:pt x="2594170" y="156708"/>
                </a:lnTo>
                <a:lnTo>
                  <a:pt x="2591765" y="148731"/>
                </a:lnTo>
                <a:lnTo>
                  <a:pt x="2566536" y="153045"/>
                </a:lnTo>
                <a:lnTo>
                  <a:pt x="2563848" y="144133"/>
                </a:lnTo>
                <a:lnTo>
                  <a:pt x="2538821" y="149116"/>
                </a:lnTo>
                <a:lnTo>
                  <a:pt x="2536610" y="141784"/>
                </a:lnTo>
                <a:lnTo>
                  <a:pt x="2508494" y="136525"/>
                </a:lnTo>
                <a:lnTo>
                  <a:pt x="2456235" y="139182"/>
                </a:lnTo>
                <a:lnTo>
                  <a:pt x="2416304" y="138732"/>
                </a:lnTo>
                <a:lnTo>
                  <a:pt x="2388694" y="135150"/>
                </a:lnTo>
                <a:lnTo>
                  <a:pt x="2335213" y="133752"/>
                </a:lnTo>
                <a:lnTo>
                  <a:pt x="2282143" y="133718"/>
                </a:lnTo>
                <a:lnTo>
                  <a:pt x="2229507" y="135124"/>
                </a:lnTo>
                <a:lnTo>
                  <a:pt x="2177328" y="138045"/>
                </a:lnTo>
                <a:lnTo>
                  <a:pt x="2125628" y="142556"/>
                </a:lnTo>
                <a:lnTo>
                  <a:pt x="2062272" y="152398"/>
                </a:lnTo>
                <a:lnTo>
                  <a:pt x="2012240" y="162439"/>
                </a:lnTo>
                <a:lnTo>
                  <a:pt x="2011590" y="160283"/>
                </a:lnTo>
                <a:lnTo>
                  <a:pt x="1986710" y="165754"/>
                </a:lnTo>
                <a:lnTo>
                  <a:pt x="1961952" y="171629"/>
                </a:lnTo>
                <a:lnTo>
                  <a:pt x="1937288" y="177817"/>
                </a:lnTo>
                <a:lnTo>
                  <a:pt x="1912722" y="184328"/>
                </a:lnTo>
                <a:lnTo>
                  <a:pt x="1912574" y="183837"/>
                </a:lnTo>
                <a:lnTo>
                  <a:pt x="1863931" y="198483"/>
                </a:lnTo>
                <a:lnTo>
                  <a:pt x="1815702" y="214502"/>
                </a:lnTo>
                <a:lnTo>
                  <a:pt x="1792262" y="224747"/>
                </a:lnTo>
                <a:lnTo>
                  <a:pt x="1732871" y="247739"/>
                </a:lnTo>
                <a:lnTo>
                  <a:pt x="1733146" y="248652"/>
                </a:lnTo>
                <a:lnTo>
                  <a:pt x="1709429" y="257980"/>
                </a:lnTo>
                <a:lnTo>
                  <a:pt x="1710542" y="261671"/>
                </a:lnTo>
                <a:lnTo>
                  <a:pt x="1686777" y="270839"/>
                </a:lnTo>
                <a:lnTo>
                  <a:pt x="1687361" y="272775"/>
                </a:lnTo>
                <a:lnTo>
                  <a:pt x="1663657" y="282144"/>
                </a:lnTo>
                <a:lnTo>
                  <a:pt x="1664300" y="284277"/>
                </a:lnTo>
                <a:lnTo>
                  <a:pt x="1641286" y="295936"/>
                </a:lnTo>
                <a:lnTo>
                  <a:pt x="1642699" y="300620"/>
                </a:lnTo>
                <a:lnTo>
                  <a:pt x="1619906" y="313012"/>
                </a:lnTo>
                <a:lnTo>
                  <a:pt x="1597231" y="325794"/>
                </a:lnTo>
                <a:lnTo>
                  <a:pt x="1598837" y="331120"/>
                </a:lnTo>
                <a:lnTo>
                  <a:pt x="1576223" y="344106"/>
                </a:lnTo>
                <a:lnTo>
                  <a:pt x="1553704" y="357405"/>
                </a:lnTo>
                <a:lnTo>
                  <a:pt x="1556356" y="366197"/>
                </a:lnTo>
                <a:lnTo>
                  <a:pt x="1532724" y="375806"/>
                </a:lnTo>
                <a:lnTo>
                  <a:pt x="1535072" y="383594"/>
                </a:lnTo>
                <a:lnTo>
                  <a:pt x="1511683" y="394008"/>
                </a:lnTo>
                <a:lnTo>
                  <a:pt x="1513590" y="400331"/>
                </a:lnTo>
                <a:lnTo>
                  <a:pt x="1494135" y="423792"/>
                </a:lnTo>
                <a:lnTo>
                  <a:pt x="1462890" y="452143"/>
                </a:lnTo>
                <a:lnTo>
                  <a:pt x="1419815" y="485251"/>
                </a:lnTo>
                <a:lnTo>
                  <a:pt x="1402264" y="515025"/>
                </a:lnTo>
                <a:lnTo>
                  <a:pt x="1405692" y="526392"/>
                </a:lnTo>
                <a:lnTo>
                  <a:pt x="1382998" y="539110"/>
                </a:lnTo>
                <a:lnTo>
                  <a:pt x="1388007" y="555720"/>
                </a:lnTo>
                <a:lnTo>
                  <a:pt x="1366831" y="573471"/>
                </a:lnTo>
                <a:lnTo>
                  <a:pt x="1370045" y="584131"/>
                </a:lnTo>
                <a:lnTo>
                  <a:pt x="1349013" y="602361"/>
                </a:lnTo>
                <a:lnTo>
                  <a:pt x="1354534" y="620666"/>
                </a:lnTo>
                <a:lnTo>
                  <a:pt x="1332407" y="635268"/>
                </a:lnTo>
                <a:lnTo>
                  <a:pt x="1337970" y="653713"/>
                </a:lnTo>
                <a:lnTo>
                  <a:pt x="1316579" y="670755"/>
                </a:lnTo>
                <a:lnTo>
                  <a:pt x="1324764" y="697893"/>
                </a:lnTo>
                <a:lnTo>
                  <a:pt x="1304638" y="719128"/>
                </a:lnTo>
                <a:lnTo>
                  <a:pt x="1313244" y="747665"/>
                </a:lnTo>
                <a:lnTo>
                  <a:pt x="1293332" y="769609"/>
                </a:lnTo>
                <a:lnTo>
                  <a:pt x="1306535" y="813391"/>
                </a:lnTo>
                <a:lnTo>
                  <a:pt x="1283521" y="825048"/>
                </a:lnTo>
                <a:lnTo>
                  <a:pt x="1304038" y="893080"/>
                </a:lnTo>
                <a:lnTo>
                  <a:pt x="1285527" y="919671"/>
                </a:lnTo>
                <a:lnTo>
                  <a:pt x="1302995" y="977591"/>
                </a:lnTo>
                <a:lnTo>
                  <a:pt x="1236428" y="976790"/>
                </a:lnTo>
                <a:lnTo>
                  <a:pt x="1182502" y="973918"/>
                </a:lnTo>
                <a:lnTo>
                  <a:pt x="1153394" y="965369"/>
                </a:lnTo>
                <a:close/>
              </a:path>
              <a:path w="3198494" h="3596640">
                <a:moveTo>
                  <a:pt x="180666" y="2490306"/>
                </a:moveTo>
                <a:lnTo>
                  <a:pt x="0" y="1891236"/>
                </a:lnTo>
                <a:lnTo>
                  <a:pt x="11600" y="1841733"/>
                </a:lnTo>
                <a:lnTo>
                  <a:pt x="23485" y="1793172"/>
                </a:lnTo>
                <a:lnTo>
                  <a:pt x="35680" y="1745639"/>
                </a:lnTo>
                <a:lnTo>
                  <a:pt x="48212" y="1699222"/>
                </a:lnTo>
                <a:lnTo>
                  <a:pt x="61107" y="1654009"/>
                </a:lnTo>
                <a:lnTo>
                  <a:pt x="74391" y="1610087"/>
                </a:lnTo>
                <a:lnTo>
                  <a:pt x="100041" y="1563185"/>
                </a:lnTo>
                <a:lnTo>
                  <a:pt x="114066" y="1521721"/>
                </a:lnTo>
                <a:lnTo>
                  <a:pt x="128635" y="1482060"/>
                </a:lnTo>
                <a:lnTo>
                  <a:pt x="168077" y="1436903"/>
                </a:lnTo>
                <a:lnTo>
                  <a:pt x="183763" y="1400947"/>
                </a:lnTo>
                <a:lnTo>
                  <a:pt x="224341" y="1359558"/>
                </a:lnTo>
                <a:lnTo>
                  <a:pt x="241184" y="1327436"/>
                </a:lnTo>
                <a:lnTo>
                  <a:pt x="282937" y="1289945"/>
                </a:lnTo>
                <a:lnTo>
                  <a:pt x="337452" y="1250785"/>
                </a:lnTo>
                <a:lnTo>
                  <a:pt x="356102" y="1224655"/>
                </a:lnTo>
                <a:lnTo>
                  <a:pt x="399691" y="1193252"/>
                </a:lnTo>
                <a:lnTo>
                  <a:pt x="443912" y="1163944"/>
                </a:lnTo>
                <a:lnTo>
                  <a:pt x="488775" y="1136762"/>
                </a:lnTo>
                <a:lnTo>
                  <a:pt x="509909" y="1118869"/>
                </a:lnTo>
                <a:lnTo>
                  <a:pt x="555972" y="1095668"/>
                </a:lnTo>
                <a:lnTo>
                  <a:pt x="602637" y="1074467"/>
                </a:lnTo>
                <a:lnTo>
                  <a:pt x="662057" y="1051570"/>
                </a:lnTo>
                <a:lnTo>
                  <a:pt x="709904" y="1034285"/>
                </a:lnTo>
                <a:lnTo>
                  <a:pt x="758329" y="1018917"/>
                </a:lnTo>
                <a:lnTo>
                  <a:pt x="807324" y="1005438"/>
                </a:lnTo>
                <a:lnTo>
                  <a:pt x="856881" y="993822"/>
                </a:lnTo>
                <a:lnTo>
                  <a:pt x="882673" y="991375"/>
                </a:lnTo>
                <a:lnTo>
                  <a:pt x="933328" y="983401"/>
                </a:lnTo>
                <a:lnTo>
                  <a:pt x="996679" y="973541"/>
                </a:lnTo>
                <a:lnTo>
                  <a:pt x="1048400" y="969101"/>
                </a:lnTo>
                <a:lnTo>
                  <a:pt x="1100641" y="966386"/>
                </a:lnTo>
                <a:lnTo>
                  <a:pt x="1153394" y="965369"/>
                </a:lnTo>
                <a:lnTo>
                  <a:pt x="1182502" y="973918"/>
                </a:lnTo>
                <a:lnTo>
                  <a:pt x="1236428" y="976790"/>
                </a:lnTo>
                <a:lnTo>
                  <a:pt x="1302995" y="977591"/>
                </a:lnTo>
                <a:lnTo>
                  <a:pt x="1357865" y="983594"/>
                </a:lnTo>
                <a:lnTo>
                  <a:pt x="1388862" y="998406"/>
                </a:lnTo>
                <a:lnTo>
                  <a:pt x="1444603" y="1007297"/>
                </a:lnTo>
                <a:lnTo>
                  <a:pt x="1500752" y="1017540"/>
                </a:lnTo>
                <a:lnTo>
                  <a:pt x="1532972" y="1036409"/>
                </a:lnTo>
                <a:lnTo>
                  <a:pt x="1589882" y="1049175"/>
                </a:lnTo>
                <a:lnTo>
                  <a:pt x="1647145" y="1063110"/>
                </a:lnTo>
                <a:lnTo>
                  <a:pt x="1692582" y="1081822"/>
                </a:lnTo>
                <a:lnTo>
                  <a:pt x="1750495" y="1097914"/>
                </a:lnTo>
                <a:lnTo>
                  <a:pt x="1784388" y="1122328"/>
                </a:lnTo>
                <a:lnTo>
                  <a:pt x="1843505" y="1142411"/>
                </a:lnTo>
                <a:lnTo>
                  <a:pt x="1878622" y="1170887"/>
                </a:lnTo>
                <a:lnTo>
                  <a:pt x="1938361" y="1193033"/>
                </a:lnTo>
                <a:lnTo>
                  <a:pt x="1974068" y="1223463"/>
                </a:lnTo>
                <a:lnTo>
                  <a:pt x="2010045" y="1254789"/>
                </a:lnTo>
                <a:lnTo>
                  <a:pt x="2082753" y="1275956"/>
                </a:lnTo>
                <a:lnTo>
                  <a:pt x="2118375" y="1306106"/>
                </a:lnTo>
                <a:lnTo>
                  <a:pt x="2154214" y="1336973"/>
                </a:lnTo>
                <a:lnTo>
                  <a:pt x="2190313" y="1368703"/>
                </a:lnTo>
                <a:lnTo>
                  <a:pt x="2226716" y="1401441"/>
                </a:lnTo>
                <a:lnTo>
                  <a:pt x="2263467" y="1435331"/>
                </a:lnTo>
                <a:lnTo>
                  <a:pt x="2300609" y="1470520"/>
                </a:lnTo>
                <a:lnTo>
                  <a:pt x="2338186" y="1507151"/>
                </a:lnTo>
                <a:lnTo>
                  <a:pt x="2376287" y="1545519"/>
                </a:lnTo>
                <a:lnTo>
                  <a:pt x="2432192" y="1730897"/>
                </a:lnTo>
                <a:lnTo>
                  <a:pt x="2418794" y="1774439"/>
                </a:lnTo>
                <a:lnTo>
                  <a:pt x="2379407" y="1819778"/>
                </a:lnTo>
                <a:lnTo>
                  <a:pt x="2362437" y="1851475"/>
                </a:lnTo>
                <a:lnTo>
                  <a:pt x="2310785" y="1680205"/>
                </a:lnTo>
                <a:lnTo>
                  <a:pt x="2298955" y="1684964"/>
                </a:lnTo>
                <a:lnTo>
                  <a:pt x="2285361" y="1683870"/>
                </a:lnTo>
                <a:lnTo>
                  <a:pt x="2258349" y="1594302"/>
                </a:lnTo>
                <a:lnTo>
                  <a:pt x="2223573" y="1566958"/>
                </a:lnTo>
                <a:lnTo>
                  <a:pt x="2189076" y="1540543"/>
                </a:lnTo>
                <a:lnTo>
                  <a:pt x="2179170" y="1507694"/>
                </a:lnTo>
                <a:lnTo>
                  <a:pt x="2145209" y="1483052"/>
                </a:lnTo>
                <a:lnTo>
                  <a:pt x="2103549" y="1476868"/>
                </a:lnTo>
                <a:lnTo>
                  <a:pt x="2098429" y="1459893"/>
                </a:lnTo>
                <a:lnTo>
                  <a:pt x="2069052" y="1450450"/>
                </a:lnTo>
                <a:lnTo>
                  <a:pt x="2062357" y="1428251"/>
                </a:lnTo>
                <a:lnTo>
                  <a:pt x="2036476" y="1430402"/>
                </a:lnTo>
                <a:lnTo>
                  <a:pt x="2028967" y="1405504"/>
                </a:lnTo>
                <a:lnTo>
                  <a:pt x="2002476" y="1405631"/>
                </a:lnTo>
                <a:lnTo>
                  <a:pt x="2000310" y="1398451"/>
                </a:lnTo>
                <a:lnTo>
                  <a:pt x="1964786" y="1368626"/>
                </a:lnTo>
                <a:lnTo>
                  <a:pt x="1929485" y="1339545"/>
                </a:lnTo>
                <a:lnTo>
                  <a:pt x="1870105" y="1318585"/>
                </a:lnTo>
                <a:lnTo>
                  <a:pt x="1835293" y="1291124"/>
                </a:lnTo>
                <a:lnTo>
                  <a:pt x="1800746" y="1264539"/>
                </a:lnTo>
                <a:lnTo>
                  <a:pt x="1742158" y="1246209"/>
                </a:lnTo>
                <a:lnTo>
                  <a:pt x="1738428" y="1233842"/>
                </a:lnTo>
                <a:lnTo>
                  <a:pt x="1698265" y="1232621"/>
                </a:lnTo>
                <a:lnTo>
                  <a:pt x="1670306" y="1227880"/>
                </a:lnTo>
                <a:lnTo>
                  <a:pt x="1664933" y="1210065"/>
                </a:lnTo>
                <a:lnTo>
                  <a:pt x="1638852" y="1211552"/>
                </a:lnTo>
                <a:lnTo>
                  <a:pt x="1634595" y="1197440"/>
                </a:lnTo>
                <a:lnTo>
                  <a:pt x="1608825" y="1199958"/>
                </a:lnTo>
                <a:lnTo>
                  <a:pt x="1607163" y="1194446"/>
                </a:lnTo>
                <a:lnTo>
                  <a:pt x="1576212" y="1179787"/>
                </a:lnTo>
                <a:lnTo>
                  <a:pt x="1545472" y="1165828"/>
                </a:lnTo>
                <a:lnTo>
                  <a:pt x="1490635" y="1159933"/>
                </a:lnTo>
                <a:lnTo>
                  <a:pt x="1460344" y="1147463"/>
                </a:lnTo>
                <a:lnTo>
                  <a:pt x="1430532" y="1136580"/>
                </a:lnTo>
                <a:lnTo>
                  <a:pt x="1400945" y="1126442"/>
                </a:lnTo>
                <a:lnTo>
                  <a:pt x="1371589" y="1117071"/>
                </a:lnTo>
                <a:lnTo>
                  <a:pt x="1345351" y="1118039"/>
                </a:lnTo>
                <a:lnTo>
                  <a:pt x="1344871" y="1116448"/>
                </a:lnTo>
                <a:lnTo>
                  <a:pt x="1305994" y="1119492"/>
                </a:lnTo>
                <a:lnTo>
                  <a:pt x="1303192" y="1110202"/>
                </a:lnTo>
                <a:lnTo>
                  <a:pt x="1277508" y="1113004"/>
                </a:lnTo>
                <a:lnTo>
                  <a:pt x="1275401" y="1106021"/>
                </a:lnTo>
                <a:lnTo>
                  <a:pt x="1250336" y="1110877"/>
                </a:lnTo>
                <a:lnTo>
                  <a:pt x="1249345" y="1107590"/>
                </a:lnTo>
                <a:lnTo>
                  <a:pt x="1222898" y="1107866"/>
                </a:lnTo>
                <a:lnTo>
                  <a:pt x="1220839" y="1101039"/>
                </a:lnTo>
                <a:lnTo>
                  <a:pt x="1194540" y="1101802"/>
                </a:lnTo>
                <a:lnTo>
                  <a:pt x="1168324" y="1102845"/>
                </a:lnTo>
                <a:lnTo>
                  <a:pt x="1140514" y="1098601"/>
                </a:lnTo>
                <a:lnTo>
                  <a:pt x="1088712" y="1102771"/>
                </a:lnTo>
                <a:lnTo>
                  <a:pt x="1061557" y="1100698"/>
                </a:lnTo>
                <a:lnTo>
                  <a:pt x="1034733" y="1099724"/>
                </a:lnTo>
                <a:lnTo>
                  <a:pt x="1009248" y="1103188"/>
                </a:lnTo>
                <a:lnTo>
                  <a:pt x="971704" y="1110651"/>
                </a:lnTo>
                <a:lnTo>
                  <a:pt x="946399" y="1114713"/>
                </a:lnTo>
                <a:lnTo>
                  <a:pt x="945472" y="1111640"/>
                </a:lnTo>
                <a:lnTo>
                  <a:pt x="920789" y="1117764"/>
                </a:lnTo>
                <a:lnTo>
                  <a:pt x="920323" y="1116218"/>
                </a:lnTo>
                <a:lnTo>
                  <a:pt x="895791" y="1122844"/>
                </a:lnTo>
                <a:lnTo>
                  <a:pt x="895209" y="1120913"/>
                </a:lnTo>
                <a:lnTo>
                  <a:pt x="870636" y="1127401"/>
                </a:lnTo>
                <a:lnTo>
                  <a:pt x="821111" y="1139125"/>
                </a:lnTo>
                <a:lnTo>
                  <a:pt x="772240" y="1153012"/>
                </a:lnTo>
                <a:lnTo>
                  <a:pt x="724039" y="1169125"/>
                </a:lnTo>
                <a:lnTo>
                  <a:pt x="700095" y="1177699"/>
                </a:lnTo>
                <a:lnTo>
                  <a:pt x="700569" y="1179271"/>
                </a:lnTo>
                <a:lnTo>
                  <a:pt x="676831" y="1188528"/>
                </a:lnTo>
                <a:lnTo>
                  <a:pt x="641045" y="1201821"/>
                </a:lnTo>
                <a:lnTo>
                  <a:pt x="641441" y="1203136"/>
                </a:lnTo>
                <a:lnTo>
                  <a:pt x="617413" y="1211430"/>
                </a:lnTo>
                <a:lnTo>
                  <a:pt x="618516" y="1215089"/>
                </a:lnTo>
                <a:lnTo>
                  <a:pt x="594683" y="1224032"/>
                </a:lnTo>
                <a:lnTo>
                  <a:pt x="595717" y="1227460"/>
                </a:lnTo>
                <a:lnTo>
                  <a:pt x="549593" y="1250458"/>
                </a:lnTo>
                <a:lnTo>
                  <a:pt x="528204" y="1267505"/>
                </a:lnTo>
                <a:lnTo>
                  <a:pt x="482917" y="1293281"/>
                </a:lnTo>
                <a:lnTo>
                  <a:pt x="462372" y="1313125"/>
                </a:lnTo>
                <a:lnTo>
                  <a:pt x="441479" y="1331817"/>
                </a:lnTo>
                <a:lnTo>
                  <a:pt x="421171" y="1352447"/>
                </a:lnTo>
                <a:lnTo>
                  <a:pt x="377131" y="1382355"/>
                </a:lnTo>
                <a:lnTo>
                  <a:pt x="345837" y="1410544"/>
                </a:lnTo>
                <a:lnTo>
                  <a:pt x="348691" y="1420009"/>
                </a:lnTo>
                <a:lnTo>
                  <a:pt x="327332" y="1437154"/>
                </a:lnTo>
                <a:lnTo>
                  <a:pt x="306075" y="1454640"/>
                </a:lnTo>
                <a:lnTo>
                  <a:pt x="309239" y="1465129"/>
                </a:lnTo>
                <a:lnTo>
                  <a:pt x="286165" y="1476589"/>
                </a:lnTo>
                <a:lnTo>
                  <a:pt x="291218" y="1493344"/>
                </a:lnTo>
                <a:lnTo>
                  <a:pt x="267975" y="1504242"/>
                </a:lnTo>
                <a:lnTo>
                  <a:pt x="270155" y="1511473"/>
                </a:lnTo>
                <a:lnTo>
                  <a:pt x="252292" y="1540211"/>
                </a:lnTo>
                <a:lnTo>
                  <a:pt x="234706" y="1569869"/>
                </a:lnTo>
                <a:lnTo>
                  <a:pt x="217386" y="1600408"/>
                </a:lnTo>
                <a:lnTo>
                  <a:pt x="200321" y="1631791"/>
                </a:lnTo>
                <a:lnTo>
                  <a:pt x="207148" y="1654430"/>
                </a:lnTo>
                <a:lnTo>
                  <a:pt x="185151" y="1669461"/>
                </a:lnTo>
                <a:lnTo>
                  <a:pt x="190785" y="1688143"/>
                </a:lnTo>
                <a:lnTo>
                  <a:pt x="170278" y="1708113"/>
                </a:lnTo>
                <a:lnTo>
                  <a:pt x="178048" y="1733879"/>
                </a:lnTo>
                <a:lnTo>
                  <a:pt x="157687" y="1754332"/>
                </a:lnTo>
                <a:lnTo>
                  <a:pt x="166451" y="1783395"/>
                </a:lnTo>
                <a:lnTo>
                  <a:pt x="134436" y="1809191"/>
                </a:lnTo>
                <a:lnTo>
                  <a:pt x="145795" y="1846855"/>
                </a:lnTo>
                <a:lnTo>
                  <a:pt x="123781" y="1861830"/>
                </a:lnTo>
                <a:lnTo>
                  <a:pt x="137976" y="1908898"/>
                </a:lnTo>
                <a:lnTo>
                  <a:pt x="123271" y="1948111"/>
                </a:lnTo>
                <a:lnTo>
                  <a:pt x="142889" y="2013160"/>
                </a:lnTo>
                <a:lnTo>
                  <a:pt x="121049" y="2028713"/>
                </a:lnTo>
                <a:lnTo>
                  <a:pt x="294099" y="2602528"/>
                </a:lnTo>
                <a:lnTo>
                  <a:pt x="218655" y="2528305"/>
                </a:lnTo>
                <a:lnTo>
                  <a:pt x="180666" y="2490306"/>
                </a:lnTo>
                <a:close/>
              </a:path>
              <a:path w="3198494" h="3596640">
                <a:moveTo>
                  <a:pt x="2298955" y="1684964"/>
                </a:moveTo>
                <a:lnTo>
                  <a:pt x="2310785" y="1680205"/>
                </a:lnTo>
                <a:lnTo>
                  <a:pt x="2311468" y="1682467"/>
                </a:lnTo>
                <a:lnTo>
                  <a:pt x="2298955" y="1684964"/>
                </a:lnTo>
                <a:close/>
              </a:path>
              <a:path w="3198494" h="3596640">
                <a:moveTo>
                  <a:pt x="1521199" y="1613164"/>
                </a:moveTo>
                <a:lnTo>
                  <a:pt x="1420578" y="1279514"/>
                </a:lnTo>
                <a:lnTo>
                  <a:pt x="1496454" y="1355169"/>
                </a:lnTo>
                <a:lnTo>
                  <a:pt x="1509797" y="1399414"/>
                </a:lnTo>
                <a:lnTo>
                  <a:pt x="1621881" y="1507163"/>
                </a:lnTo>
                <a:lnTo>
                  <a:pt x="1634681" y="1549606"/>
                </a:lnTo>
                <a:lnTo>
                  <a:pt x="1745545" y="1653307"/>
                </a:lnTo>
                <a:lnTo>
                  <a:pt x="1774752" y="1662185"/>
                </a:lnTo>
                <a:lnTo>
                  <a:pt x="1784408" y="1694201"/>
                </a:lnTo>
                <a:lnTo>
                  <a:pt x="1813478" y="1702624"/>
                </a:lnTo>
                <a:lnTo>
                  <a:pt x="1820467" y="1725799"/>
                </a:lnTo>
                <a:lnTo>
                  <a:pt x="1847082" y="1726081"/>
                </a:lnTo>
                <a:lnTo>
                  <a:pt x="1852175" y="1742968"/>
                </a:lnTo>
                <a:lnTo>
                  <a:pt x="1893291" y="1747350"/>
                </a:lnTo>
                <a:lnTo>
                  <a:pt x="1897844" y="1762446"/>
                </a:lnTo>
                <a:lnTo>
                  <a:pt x="1926596" y="1769815"/>
                </a:lnTo>
                <a:lnTo>
                  <a:pt x="1932474" y="1789306"/>
                </a:lnTo>
                <a:lnTo>
                  <a:pt x="1958363" y="1787181"/>
                </a:lnTo>
                <a:lnTo>
                  <a:pt x="1963118" y="1802949"/>
                </a:lnTo>
                <a:lnTo>
                  <a:pt x="1988527" y="1799231"/>
                </a:lnTo>
                <a:lnTo>
                  <a:pt x="1990600" y="1806107"/>
                </a:lnTo>
                <a:lnTo>
                  <a:pt x="2017840" y="1808459"/>
                </a:lnTo>
                <a:lnTo>
                  <a:pt x="2020550" y="1817446"/>
                </a:lnTo>
                <a:lnTo>
                  <a:pt x="2047362" y="1818383"/>
                </a:lnTo>
                <a:lnTo>
                  <a:pt x="2049381" y="1825074"/>
                </a:lnTo>
                <a:lnTo>
                  <a:pt x="2074724" y="1821141"/>
                </a:lnTo>
                <a:lnTo>
                  <a:pt x="2076462" y="1826905"/>
                </a:lnTo>
                <a:lnTo>
                  <a:pt x="2101429" y="1821722"/>
                </a:lnTo>
                <a:lnTo>
                  <a:pt x="2103121" y="1827332"/>
                </a:lnTo>
                <a:lnTo>
                  <a:pt x="2127973" y="1821768"/>
                </a:lnTo>
                <a:lnTo>
                  <a:pt x="2128588" y="1823806"/>
                </a:lnTo>
                <a:lnTo>
                  <a:pt x="2153134" y="1817228"/>
                </a:lnTo>
                <a:lnTo>
                  <a:pt x="2153594" y="1818754"/>
                </a:lnTo>
                <a:lnTo>
                  <a:pt x="2177955" y="1811563"/>
                </a:lnTo>
                <a:lnTo>
                  <a:pt x="2177761" y="1810917"/>
                </a:lnTo>
                <a:lnTo>
                  <a:pt x="2201959" y="1803185"/>
                </a:lnTo>
                <a:lnTo>
                  <a:pt x="2201076" y="1800259"/>
                </a:lnTo>
                <a:lnTo>
                  <a:pt x="2236957" y="1787278"/>
                </a:lnTo>
                <a:lnTo>
                  <a:pt x="2235636" y="1782900"/>
                </a:lnTo>
                <a:lnTo>
                  <a:pt x="2259207" y="1773089"/>
                </a:lnTo>
                <a:lnTo>
                  <a:pt x="2256928" y="1765531"/>
                </a:lnTo>
                <a:lnTo>
                  <a:pt x="2279959" y="1753930"/>
                </a:lnTo>
                <a:lnTo>
                  <a:pt x="2275795" y="1740121"/>
                </a:lnTo>
                <a:lnTo>
                  <a:pt x="2298863" y="1728641"/>
                </a:lnTo>
                <a:lnTo>
                  <a:pt x="2288136" y="1693072"/>
                </a:lnTo>
                <a:lnTo>
                  <a:pt x="2298955" y="1684964"/>
                </a:lnTo>
                <a:lnTo>
                  <a:pt x="2311468" y="1682467"/>
                </a:lnTo>
                <a:lnTo>
                  <a:pt x="2362437" y="1851475"/>
                </a:lnTo>
                <a:lnTo>
                  <a:pt x="2319753" y="1885881"/>
                </a:lnTo>
                <a:lnTo>
                  <a:pt x="2274856" y="1912948"/>
                </a:lnTo>
                <a:lnTo>
                  <a:pt x="2215737" y="1936842"/>
                </a:lnTo>
                <a:lnTo>
                  <a:pt x="2140553" y="1951450"/>
                </a:lnTo>
                <a:lnTo>
                  <a:pt x="2088312" y="1954167"/>
                </a:lnTo>
                <a:lnTo>
                  <a:pt x="2034614" y="1952049"/>
                </a:lnTo>
                <a:lnTo>
                  <a:pt x="2004082" y="1938782"/>
                </a:lnTo>
                <a:lnTo>
                  <a:pt x="1948007" y="1928782"/>
                </a:lnTo>
                <a:lnTo>
                  <a:pt x="1903028" y="1911594"/>
                </a:lnTo>
                <a:lnTo>
                  <a:pt x="1844994" y="1895097"/>
                </a:lnTo>
                <a:lnTo>
                  <a:pt x="1810544" y="1868838"/>
                </a:lnTo>
                <a:lnTo>
                  <a:pt x="1775527" y="1840694"/>
                </a:lnTo>
                <a:lnTo>
                  <a:pt x="1740106" y="1811212"/>
                </a:lnTo>
                <a:lnTo>
                  <a:pt x="1704181" y="1780059"/>
                </a:lnTo>
                <a:lnTo>
                  <a:pt x="1667962" y="1747932"/>
                </a:lnTo>
                <a:lnTo>
                  <a:pt x="1594853" y="1681451"/>
                </a:lnTo>
                <a:lnTo>
                  <a:pt x="1521199" y="1613164"/>
                </a:lnTo>
                <a:close/>
              </a:path>
              <a:path w="3198494" h="3596640">
                <a:moveTo>
                  <a:pt x="2235293" y="1781763"/>
                </a:moveTo>
                <a:lnTo>
                  <a:pt x="2258361" y="1770283"/>
                </a:lnTo>
                <a:lnTo>
                  <a:pt x="2258513" y="1770789"/>
                </a:lnTo>
                <a:lnTo>
                  <a:pt x="2235293" y="1781763"/>
                </a:lnTo>
                <a:close/>
              </a:path>
              <a:path w="3198494" h="3596640">
                <a:moveTo>
                  <a:pt x="1608825" y="1199958"/>
                </a:moveTo>
                <a:lnTo>
                  <a:pt x="1634595" y="1197440"/>
                </a:lnTo>
                <a:lnTo>
                  <a:pt x="1626422" y="1198897"/>
                </a:lnTo>
                <a:lnTo>
                  <a:pt x="1608825" y="1199958"/>
                </a:lnTo>
                <a:close/>
              </a:path>
              <a:path w="3198494" h="3596640">
                <a:moveTo>
                  <a:pt x="1609420" y="1201929"/>
                </a:moveTo>
                <a:lnTo>
                  <a:pt x="1608825" y="1199958"/>
                </a:lnTo>
                <a:lnTo>
                  <a:pt x="1626422" y="1198897"/>
                </a:lnTo>
                <a:lnTo>
                  <a:pt x="1609420" y="1201929"/>
                </a:lnTo>
                <a:close/>
              </a:path>
              <a:path w="3198494" h="3596640">
                <a:moveTo>
                  <a:pt x="1384948" y="1469265"/>
                </a:moveTo>
                <a:lnTo>
                  <a:pt x="1277508" y="1113004"/>
                </a:lnTo>
                <a:lnTo>
                  <a:pt x="1303192" y="1110202"/>
                </a:lnTo>
                <a:lnTo>
                  <a:pt x="1305994" y="1119492"/>
                </a:lnTo>
                <a:lnTo>
                  <a:pt x="1345351" y="1118039"/>
                </a:lnTo>
                <a:lnTo>
                  <a:pt x="1368169" y="1193703"/>
                </a:lnTo>
                <a:lnTo>
                  <a:pt x="1406648" y="1233322"/>
                </a:lnTo>
                <a:lnTo>
                  <a:pt x="1508618" y="1571445"/>
                </a:lnTo>
                <a:lnTo>
                  <a:pt x="1422285" y="1505100"/>
                </a:lnTo>
                <a:lnTo>
                  <a:pt x="1384948" y="1469265"/>
                </a:lnTo>
                <a:close/>
              </a:path>
              <a:path w="3198494" h="3596640">
                <a:moveTo>
                  <a:pt x="1305994" y="1119492"/>
                </a:moveTo>
                <a:lnTo>
                  <a:pt x="1344871" y="1116448"/>
                </a:lnTo>
                <a:lnTo>
                  <a:pt x="1345351" y="1118039"/>
                </a:lnTo>
                <a:lnTo>
                  <a:pt x="1305994" y="1119492"/>
                </a:lnTo>
                <a:close/>
              </a:path>
              <a:path w="3198494" h="3596640">
                <a:moveTo>
                  <a:pt x="1334153" y="1388805"/>
                </a:moveTo>
                <a:lnTo>
                  <a:pt x="1250336" y="1110877"/>
                </a:lnTo>
                <a:lnTo>
                  <a:pt x="1275401" y="1106021"/>
                </a:lnTo>
                <a:lnTo>
                  <a:pt x="1371779" y="1425598"/>
                </a:lnTo>
                <a:lnTo>
                  <a:pt x="1334153" y="1388805"/>
                </a:lnTo>
                <a:close/>
              </a:path>
              <a:path w="3198494" h="3596640">
                <a:moveTo>
                  <a:pt x="1282852" y="1306667"/>
                </a:moveTo>
                <a:lnTo>
                  <a:pt x="1222898" y="1107866"/>
                </a:lnTo>
                <a:lnTo>
                  <a:pt x="1249345" y="1107590"/>
                </a:lnTo>
                <a:lnTo>
                  <a:pt x="1320719" y="1344258"/>
                </a:lnTo>
                <a:lnTo>
                  <a:pt x="1282852" y="1306667"/>
                </a:lnTo>
                <a:close/>
              </a:path>
              <a:path w="3198494" h="3596640">
                <a:moveTo>
                  <a:pt x="1231142" y="1223171"/>
                </a:moveTo>
                <a:lnTo>
                  <a:pt x="1194540" y="1101802"/>
                </a:lnTo>
                <a:lnTo>
                  <a:pt x="1220839" y="1101039"/>
                </a:lnTo>
                <a:lnTo>
                  <a:pt x="1269201" y="1261402"/>
                </a:lnTo>
                <a:lnTo>
                  <a:pt x="1231142" y="1223171"/>
                </a:lnTo>
                <a:close/>
              </a:path>
              <a:path w="3198494" h="3596640">
                <a:moveTo>
                  <a:pt x="642367" y="2921628"/>
                </a:moveTo>
                <a:lnTo>
                  <a:pt x="685250" y="2887883"/>
                </a:lnTo>
                <a:lnTo>
                  <a:pt x="728182" y="2854300"/>
                </a:lnTo>
                <a:lnTo>
                  <a:pt x="750520" y="2840399"/>
                </a:lnTo>
                <a:lnTo>
                  <a:pt x="772060" y="2823854"/>
                </a:lnTo>
                <a:lnTo>
                  <a:pt x="829098" y="2793061"/>
                </a:lnTo>
                <a:lnTo>
                  <a:pt x="875003" y="2769337"/>
                </a:lnTo>
                <a:lnTo>
                  <a:pt x="922039" y="2749360"/>
                </a:lnTo>
                <a:lnTo>
                  <a:pt x="970247" y="2733273"/>
                </a:lnTo>
                <a:lnTo>
                  <a:pt x="1019671" y="2721216"/>
                </a:lnTo>
                <a:lnTo>
                  <a:pt x="1046034" y="2720664"/>
                </a:lnTo>
                <a:lnTo>
                  <a:pt x="1098016" y="2717091"/>
                </a:lnTo>
                <a:lnTo>
                  <a:pt x="1162961" y="2712513"/>
                </a:lnTo>
                <a:lnTo>
                  <a:pt x="1216678" y="2714693"/>
                </a:lnTo>
                <a:lnTo>
                  <a:pt x="1246929" y="2727031"/>
                </a:lnTo>
                <a:lnTo>
                  <a:pt x="1302270" y="2734596"/>
                </a:lnTo>
                <a:lnTo>
                  <a:pt x="1333985" y="2751788"/>
                </a:lnTo>
                <a:lnTo>
                  <a:pt x="1390630" y="2763675"/>
                </a:lnTo>
                <a:lnTo>
                  <a:pt x="1423488" y="2784660"/>
                </a:lnTo>
                <a:lnTo>
                  <a:pt x="1482572" y="2804635"/>
                </a:lnTo>
                <a:lnTo>
                  <a:pt x="1530061" y="2830147"/>
                </a:lnTo>
                <a:lnTo>
                  <a:pt x="1590185" y="2853572"/>
                </a:lnTo>
                <a:lnTo>
                  <a:pt x="1626380" y="2885621"/>
                </a:lnTo>
                <a:lnTo>
                  <a:pt x="1662876" y="2918668"/>
                </a:lnTo>
                <a:lnTo>
                  <a:pt x="1723904" y="2945089"/>
                </a:lnTo>
                <a:lnTo>
                  <a:pt x="1759032" y="2973599"/>
                </a:lnTo>
                <a:lnTo>
                  <a:pt x="1795006" y="3004916"/>
                </a:lnTo>
                <a:lnTo>
                  <a:pt x="1821235" y="3091886"/>
                </a:lnTo>
                <a:lnTo>
                  <a:pt x="1807844" y="3135456"/>
                </a:lnTo>
                <a:lnTo>
                  <a:pt x="1791056" y="3167757"/>
                </a:lnTo>
                <a:lnTo>
                  <a:pt x="1771603" y="3191225"/>
                </a:lnTo>
                <a:lnTo>
                  <a:pt x="1748753" y="3203428"/>
                </a:lnTo>
                <a:lnTo>
                  <a:pt x="1709669" y="3073827"/>
                </a:lnTo>
                <a:lnTo>
                  <a:pt x="1685939" y="3083112"/>
                </a:lnTo>
                <a:lnTo>
                  <a:pt x="1682885" y="3072986"/>
                </a:lnTo>
                <a:lnTo>
                  <a:pt x="1656751" y="3074297"/>
                </a:lnTo>
                <a:lnTo>
                  <a:pt x="1648794" y="3047914"/>
                </a:lnTo>
                <a:lnTo>
                  <a:pt x="1622354" y="3048211"/>
                </a:lnTo>
                <a:lnTo>
                  <a:pt x="1622547" y="3048852"/>
                </a:lnTo>
                <a:lnTo>
                  <a:pt x="1587031" y="3019056"/>
                </a:lnTo>
                <a:lnTo>
                  <a:pt x="1539572" y="2993641"/>
                </a:lnTo>
                <a:lnTo>
                  <a:pt x="1504552" y="2965490"/>
                </a:lnTo>
                <a:lnTo>
                  <a:pt x="1469879" y="2938488"/>
                </a:lnTo>
                <a:lnTo>
                  <a:pt x="1411299" y="2920184"/>
                </a:lnTo>
                <a:lnTo>
                  <a:pt x="1377515" y="2896129"/>
                </a:lnTo>
                <a:lnTo>
                  <a:pt x="1375967" y="2890997"/>
                </a:lnTo>
                <a:lnTo>
                  <a:pt x="1350147" y="2893350"/>
                </a:lnTo>
                <a:lnTo>
                  <a:pt x="1346304" y="2880607"/>
                </a:lnTo>
                <a:lnTo>
                  <a:pt x="1320533" y="2883124"/>
                </a:lnTo>
                <a:lnTo>
                  <a:pt x="1317694" y="2873710"/>
                </a:lnTo>
                <a:lnTo>
                  <a:pt x="1290640" y="2871974"/>
                </a:lnTo>
                <a:lnTo>
                  <a:pt x="1287996" y="2863205"/>
                </a:lnTo>
                <a:lnTo>
                  <a:pt x="1261129" y="2862088"/>
                </a:lnTo>
                <a:lnTo>
                  <a:pt x="1258681" y="2853971"/>
                </a:lnTo>
                <a:lnTo>
                  <a:pt x="1232864" y="2856334"/>
                </a:lnTo>
                <a:lnTo>
                  <a:pt x="1230000" y="2846836"/>
                </a:lnTo>
                <a:lnTo>
                  <a:pt x="1204319" y="2849654"/>
                </a:lnTo>
                <a:lnTo>
                  <a:pt x="1201929" y="2841728"/>
                </a:lnTo>
                <a:lnTo>
                  <a:pt x="1177050" y="2847203"/>
                </a:lnTo>
                <a:lnTo>
                  <a:pt x="1175246" y="2841221"/>
                </a:lnTo>
                <a:lnTo>
                  <a:pt x="1137159" y="2846882"/>
                </a:lnTo>
                <a:lnTo>
                  <a:pt x="1111352" y="2849280"/>
                </a:lnTo>
                <a:lnTo>
                  <a:pt x="1109378" y="2842735"/>
                </a:lnTo>
                <a:lnTo>
                  <a:pt x="1084466" y="2848101"/>
                </a:lnTo>
                <a:lnTo>
                  <a:pt x="1083406" y="2844584"/>
                </a:lnTo>
                <a:lnTo>
                  <a:pt x="1058767" y="2850856"/>
                </a:lnTo>
                <a:lnTo>
                  <a:pt x="1057974" y="2848226"/>
                </a:lnTo>
                <a:lnTo>
                  <a:pt x="1033223" y="2854125"/>
                </a:lnTo>
                <a:lnTo>
                  <a:pt x="1032887" y="2853010"/>
                </a:lnTo>
                <a:lnTo>
                  <a:pt x="1008348" y="2859613"/>
                </a:lnTo>
                <a:lnTo>
                  <a:pt x="983945" y="2866663"/>
                </a:lnTo>
                <a:lnTo>
                  <a:pt x="984022" y="2866918"/>
                </a:lnTo>
                <a:lnTo>
                  <a:pt x="959955" y="2875087"/>
                </a:lnTo>
                <a:lnTo>
                  <a:pt x="936062" y="2883830"/>
                </a:lnTo>
                <a:lnTo>
                  <a:pt x="936673" y="2885856"/>
                </a:lnTo>
                <a:lnTo>
                  <a:pt x="912629" y="2894100"/>
                </a:lnTo>
                <a:lnTo>
                  <a:pt x="913654" y="2897500"/>
                </a:lnTo>
                <a:lnTo>
                  <a:pt x="889839" y="2906499"/>
                </a:lnTo>
                <a:lnTo>
                  <a:pt x="890941" y="2910155"/>
                </a:lnTo>
                <a:lnTo>
                  <a:pt x="867865" y="2921607"/>
                </a:lnTo>
                <a:lnTo>
                  <a:pt x="863040" y="2905608"/>
                </a:lnTo>
                <a:lnTo>
                  <a:pt x="838000" y="2910550"/>
                </a:lnTo>
                <a:lnTo>
                  <a:pt x="831975" y="2890569"/>
                </a:lnTo>
                <a:lnTo>
                  <a:pt x="790896" y="2886313"/>
                </a:lnTo>
                <a:lnTo>
                  <a:pt x="781611" y="2855525"/>
                </a:lnTo>
                <a:lnTo>
                  <a:pt x="752615" y="2847346"/>
                </a:lnTo>
                <a:lnTo>
                  <a:pt x="791809" y="2977311"/>
                </a:lnTo>
                <a:lnTo>
                  <a:pt x="768078" y="2986592"/>
                </a:lnTo>
                <a:lnTo>
                  <a:pt x="768673" y="2988564"/>
                </a:lnTo>
                <a:lnTo>
                  <a:pt x="748822" y="3010712"/>
                </a:lnTo>
                <a:lnTo>
                  <a:pt x="675845" y="2944668"/>
                </a:lnTo>
                <a:lnTo>
                  <a:pt x="642367" y="2921628"/>
                </a:lnTo>
                <a:close/>
              </a:path>
              <a:path w="3198494" h="3596640">
                <a:moveTo>
                  <a:pt x="1687240" y="3087425"/>
                </a:moveTo>
                <a:lnTo>
                  <a:pt x="1685939" y="3083112"/>
                </a:lnTo>
                <a:lnTo>
                  <a:pt x="1709669" y="3073827"/>
                </a:lnTo>
                <a:lnTo>
                  <a:pt x="1709957" y="3074782"/>
                </a:lnTo>
                <a:lnTo>
                  <a:pt x="1687240" y="3087425"/>
                </a:lnTo>
                <a:close/>
              </a:path>
              <a:path w="3198494" h="3596640">
                <a:moveTo>
                  <a:pt x="748822" y="3010712"/>
                </a:moveTo>
                <a:lnTo>
                  <a:pt x="768673" y="2988564"/>
                </a:lnTo>
                <a:lnTo>
                  <a:pt x="768078" y="2986592"/>
                </a:lnTo>
                <a:lnTo>
                  <a:pt x="791809" y="2977311"/>
                </a:lnTo>
                <a:lnTo>
                  <a:pt x="789888" y="2970941"/>
                </a:lnTo>
                <a:lnTo>
                  <a:pt x="813291" y="2960573"/>
                </a:lnTo>
                <a:lnTo>
                  <a:pt x="811546" y="2954784"/>
                </a:lnTo>
                <a:lnTo>
                  <a:pt x="846408" y="2938428"/>
                </a:lnTo>
                <a:lnTo>
                  <a:pt x="844915" y="2933478"/>
                </a:lnTo>
                <a:lnTo>
                  <a:pt x="867865" y="2921607"/>
                </a:lnTo>
                <a:lnTo>
                  <a:pt x="904689" y="2955742"/>
                </a:lnTo>
                <a:lnTo>
                  <a:pt x="937259" y="2975771"/>
                </a:lnTo>
                <a:lnTo>
                  <a:pt x="1001909" y="3014201"/>
                </a:lnTo>
                <a:lnTo>
                  <a:pt x="1034237" y="3033428"/>
                </a:lnTo>
                <a:lnTo>
                  <a:pt x="1066344" y="3051921"/>
                </a:lnTo>
                <a:lnTo>
                  <a:pt x="1122526" y="3062273"/>
                </a:lnTo>
                <a:lnTo>
                  <a:pt x="1154125" y="3079083"/>
                </a:lnTo>
                <a:lnTo>
                  <a:pt x="1157634" y="3090718"/>
                </a:lnTo>
                <a:lnTo>
                  <a:pt x="1183590" y="3088813"/>
                </a:lnTo>
                <a:lnTo>
                  <a:pt x="1188601" y="3105429"/>
                </a:lnTo>
                <a:lnTo>
                  <a:pt x="1214548" y="3103498"/>
                </a:lnTo>
                <a:lnTo>
                  <a:pt x="1217498" y="3113280"/>
                </a:lnTo>
                <a:lnTo>
                  <a:pt x="1256853" y="3111821"/>
                </a:lnTo>
                <a:lnTo>
                  <a:pt x="1259655" y="3121112"/>
                </a:lnTo>
                <a:lnTo>
                  <a:pt x="1286696" y="3122806"/>
                </a:lnTo>
                <a:lnTo>
                  <a:pt x="1316832" y="3134763"/>
                </a:lnTo>
                <a:lnTo>
                  <a:pt x="1370408" y="3136475"/>
                </a:lnTo>
                <a:lnTo>
                  <a:pt x="1398957" y="3143170"/>
                </a:lnTo>
                <a:lnTo>
                  <a:pt x="1426966" y="3148073"/>
                </a:lnTo>
                <a:lnTo>
                  <a:pt x="1453059" y="3146626"/>
                </a:lnTo>
                <a:lnTo>
                  <a:pt x="1478980" y="3144608"/>
                </a:lnTo>
                <a:lnTo>
                  <a:pt x="1480402" y="3149322"/>
                </a:lnTo>
                <a:lnTo>
                  <a:pt x="1505951" y="3146068"/>
                </a:lnTo>
                <a:lnTo>
                  <a:pt x="1506324" y="3147307"/>
                </a:lnTo>
                <a:lnTo>
                  <a:pt x="1530948" y="3140985"/>
                </a:lnTo>
                <a:lnTo>
                  <a:pt x="1531765" y="3143694"/>
                </a:lnTo>
                <a:lnTo>
                  <a:pt x="1556354" y="3137260"/>
                </a:lnTo>
                <a:lnTo>
                  <a:pt x="1556565" y="3137960"/>
                </a:lnTo>
                <a:lnTo>
                  <a:pt x="1581040" y="3131146"/>
                </a:lnTo>
                <a:lnTo>
                  <a:pt x="1581183" y="3131619"/>
                </a:lnTo>
                <a:lnTo>
                  <a:pt x="1617607" y="3120443"/>
                </a:lnTo>
                <a:lnTo>
                  <a:pt x="1617403" y="3119766"/>
                </a:lnTo>
                <a:lnTo>
                  <a:pt x="1641637" y="3112154"/>
                </a:lnTo>
                <a:lnTo>
                  <a:pt x="1640906" y="3109727"/>
                </a:lnTo>
                <a:lnTo>
                  <a:pt x="1664705" y="3100674"/>
                </a:lnTo>
                <a:lnTo>
                  <a:pt x="1664112" y="3098707"/>
                </a:lnTo>
                <a:lnTo>
                  <a:pt x="1687773" y="3089194"/>
                </a:lnTo>
                <a:lnTo>
                  <a:pt x="1687240" y="3087425"/>
                </a:lnTo>
                <a:lnTo>
                  <a:pt x="1709957" y="3074782"/>
                </a:lnTo>
                <a:lnTo>
                  <a:pt x="1748753" y="3203428"/>
                </a:lnTo>
                <a:lnTo>
                  <a:pt x="1725904" y="3215631"/>
                </a:lnTo>
                <a:lnTo>
                  <a:pt x="1703328" y="3228743"/>
                </a:lnTo>
                <a:lnTo>
                  <a:pt x="1655749" y="3246915"/>
                </a:lnTo>
                <a:lnTo>
                  <a:pt x="1594666" y="3264299"/>
                </a:lnTo>
                <a:lnTo>
                  <a:pt x="1544492" y="3273867"/>
                </a:lnTo>
                <a:lnTo>
                  <a:pt x="1493159" y="3279594"/>
                </a:lnTo>
                <a:lnTo>
                  <a:pt x="1440761" y="3281787"/>
                </a:lnTo>
                <a:lnTo>
                  <a:pt x="1411708" y="3273420"/>
                </a:lnTo>
                <a:lnTo>
                  <a:pt x="1357455" y="3269466"/>
                </a:lnTo>
                <a:lnTo>
                  <a:pt x="1302415" y="3262900"/>
                </a:lnTo>
                <a:lnTo>
                  <a:pt x="1258839" y="3250362"/>
                </a:lnTo>
                <a:lnTo>
                  <a:pt x="1202501" y="3239492"/>
                </a:lnTo>
                <a:lnTo>
                  <a:pt x="1145653" y="3226931"/>
                </a:lnTo>
                <a:lnTo>
                  <a:pt x="1112706" y="3205651"/>
                </a:lnTo>
                <a:lnTo>
                  <a:pt x="1055116" y="3190629"/>
                </a:lnTo>
                <a:lnTo>
                  <a:pt x="1021611" y="3167503"/>
                </a:lnTo>
                <a:lnTo>
                  <a:pt x="987046" y="3140857"/>
                </a:lnTo>
                <a:lnTo>
                  <a:pt x="927800" y="3120345"/>
                </a:lnTo>
                <a:lnTo>
                  <a:pt x="892541" y="3091400"/>
                </a:lnTo>
                <a:lnTo>
                  <a:pt x="844821" y="3065121"/>
                </a:lnTo>
                <a:lnTo>
                  <a:pt x="784670" y="3041609"/>
                </a:lnTo>
                <a:lnTo>
                  <a:pt x="748822" y="3010712"/>
                </a:lnTo>
                <a:close/>
              </a:path>
              <a:path w="3198494" h="3596640">
                <a:moveTo>
                  <a:pt x="1189640" y="2844965"/>
                </a:moveTo>
                <a:lnTo>
                  <a:pt x="1201929" y="2841728"/>
                </a:lnTo>
                <a:lnTo>
                  <a:pt x="1202093" y="2842272"/>
                </a:lnTo>
                <a:lnTo>
                  <a:pt x="1189640" y="2844965"/>
                </a:lnTo>
                <a:close/>
              </a:path>
              <a:path w="3198494" h="3596640">
                <a:moveTo>
                  <a:pt x="1177235" y="2847814"/>
                </a:moveTo>
                <a:lnTo>
                  <a:pt x="1177050" y="2847203"/>
                </a:lnTo>
                <a:lnTo>
                  <a:pt x="1189640" y="2844965"/>
                </a:lnTo>
                <a:lnTo>
                  <a:pt x="1177235" y="2847814"/>
                </a:lnTo>
                <a:close/>
              </a:path>
              <a:path w="3198494" h="3596640">
                <a:moveTo>
                  <a:pt x="844915" y="2933478"/>
                </a:moveTo>
                <a:lnTo>
                  <a:pt x="838000" y="2910550"/>
                </a:lnTo>
                <a:lnTo>
                  <a:pt x="863040" y="2905608"/>
                </a:lnTo>
                <a:lnTo>
                  <a:pt x="867865" y="2921607"/>
                </a:lnTo>
                <a:lnTo>
                  <a:pt x="844915" y="2933478"/>
                </a:lnTo>
                <a:close/>
              </a:path>
              <a:path w="3198494" h="3596640">
                <a:moveTo>
                  <a:pt x="811546" y="2954784"/>
                </a:moveTo>
                <a:lnTo>
                  <a:pt x="790896" y="2886313"/>
                </a:lnTo>
                <a:lnTo>
                  <a:pt x="831975" y="2890569"/>
                </a:lnTo>
                <a:lnTo>
                  <a:pt x="846408" y="2938428"/>
                </a:lnTo>
                <a:lnTo>
                  <a:pt x="811546" y="2954784"/>
                </a:lnTo>
                <a:close/>
              </a:path>
              <a:path w="3198494" h="3596640">
                <a:moveTo>
                  <a:pt x="789888" y="2970941"/>
                </a:moveTo>
                <a:lnTo>
                  <a:pt x="752615" y="2847346"/>
                </a:lnTo>
                <a:lnTo>
                  <a:pt x="781611" y="2855525"/>
                </a:lnTo>
                <a:lnTo>
                  <a:pt x="813291" y="2960573"/>
                </a:lnTo>
                <a:lnTo>
                  <a:pt x="789888" y="2970941"/>
                </a:lnTo>
                <a:close/>
              </a:path>
              <a:path w="3198494" h="3596640">
                <a:moveTo>
                  <a:pt x="344526" y="2681768"/>
                </a:moveTo>
                <a:lnTo>
                  <a:pt x="243144" y="2345598"/>
                </a:lnTo>
                <a:lnTo>
                  <a:pt x="278465" y="2374746"/>
                </a:lnTo>
                <a:lnTo>
                  <a:pt x="295929" y="2432654"/>
                </a:lnTo>
                <a:lnTo>
                  <a:pt x="323524" y="2436187"/>
                </a:lnTo>
                <a:lnTo>
                  <a:pt x="339613" y="2489535"/>
                </a:lnTo>
                <a:lnTo>
                  <a:pt x="381364" y="2496022"/>
                </a:lnTo>
                <a:lnTo>
                  <a:pt x="391818" y="2530687"/>
                </a:lnTo>
                <a:lnTo>
                  <a:pt x="461100" y="2584478"/>
                </a:lnTo>
                <a:lnTo>
                  <a:pt x="529993" y="2636980"/>
                </a:lnTo>
                <a:lnTo>
                  <a:pt x="641773" y="2743718"/>
                </a:lnTo>
                <a:lnTo>
                  <a:pt x="750520" y="2840399"/>
                </a:lnTo>
                <a:lnTo>
                  <a:pt x="728182" y="2854300"/>
                </a:lnTo>
                <a:lnTo>
                  <a:pt x="685250" y="2887883"/>
                </a:lnTo>
                <a:lnTo>
                  <a:pt x="642367" y="2921628"/>
                </a:lnTo>
                <a:lnTo>
                  <a:pt x="565660" y="2843218"/>
                </a:lnTo>
                <a:lnTo>
                  <a:pt x="504452" y="2816199"/>
                </a:lnTo>
                <a:lnTo>
                  <a:pt x="381642" y="2716871"/>
                </a:lnTo>
                <a:lnTo>
                  <a:pt x="344526" y="2681768"/>
                </a:lnTo>
                <a:close/>
              </a:path>
              <a:path w="3198494" h="3596640">
                <a:moveTo>
                  <a:pt x="381566" y="3596322"/>
                </a:moveTo>
                <a:lnTo>
                  <a:pt x="406936" y="3504504"/>
                </a:lnTo>
                <a:lnTo>
                  <a:pt x="393807" y="3460970"/>
                </a:lnTo>
                <a:lnTo>
                  <a:pt x="405276" y="3411032"/>
                </a:lnTo>
                <a:lnTo>
                  <a:pt x="417062" y="3362140"/>
                </a:lnTo>
                <a:lnTo>
                  <a:pt x="429199" y="3314415"/>
                </a:lnTo>
                <a:lnTo>
                  <a:pt x="454315" y="3221759"/>
                </a:lnTo>
                <a:lnTo>
                  <a:pt x="467355" y="3177027"/>
                </a:lnTo>
                <a:lnTo>
                  <a:pt x="505216" y="3126629"/>
                </a:lnTo>
                <a:lnTo>
                  <a:pt x="519317" y="3085417"/>
                </a:lnTo>
                <a:lnTo>
                  <a:pt x="570510" y="3035239"/>
                </a:lnTo>
                <a:lnTo>
                  <a:pt x="585894" y="2998280"/>
                </a:lnTo>
                <a:lnTo>
                  <a:pt x="626320" y="2956390"/>
                </a:lnTo>
                <a:lnTo>
                  <a:pt x="643208" y="2924419"/>
                </a:lnTo>
                <a:lnTo>
                  <a:pt x="642367" y="2921628"/>
                </a:lnTo>
                <a:lnTo>
                  <a:pt x="675845" y="2944668"/>
                </a:lnTo>
                <a:lnTo>
                  <a:pt x="748822" y="3010712"/>
                </a:lnTo>
                <a:lnTo>
                  <a:pt x="748910" y="3011002"/>
                </a:lnTo>
                <a:lnTo>
                  <a:pt x="729564" y="3034825"/>
                </a:lnTo>
                <a:lnTo>
                  <a:pt x="710616" y="3059966"/>
                </a:lnTo>
                <a:lnTo>
                  <a:pt x="692046" y="3086358"/>
                </a:lnTo>
                <a:lnTo>
                  <a:pt x="668886" y="3097534"/>
                </a:lnTo>
                <a:lnTo>
                  <a:pt x="673586" y="3113118"/>
                </a:lnTo>
                <a:lnTo>
                  <a:pt x="650898" y="3125857"/>
                </a:lnTo>
                <a:lnTo>
                  <a:pt x="654212" y="3136847"/>
                </a:lnTo>
                <a:lnTo>
                  <a:pt x="633022" y="3154552"/>
                </a:lnTo>
                <a:lnTo>
                  <a:pt x="639477" y="3175956"/>
                </a:lnTo>
                <a:lnTo>
                  <a:pt x="618483" y="3194315"/>
                </a:lnTo>
                <a:lnTo>
                  <a:pt x="622181" y="3206576"/>
                </a:lnTo>
                <a:lnTo>
                  <a:pt x="601636" y="3226420"/>
                </a:lnTo>
                <a:lnTo>
                  <a:pt x="605481" y="3239172"/>
                </a:lnTo>
                <a:lnTo>
                  <a:pt x="572921" y="3263159"/>
                </a:lnTo>
                <a:lnTo>
                  <a:pt x="580512" y="3288331"/>
                </a:lnTo>
                <a:lnTo>
                  <a:pt x="558262" y="3302523"/>
                </a:lnTo>
                <a:lnTo>
                  <a:pt x="562440" y="3316376"/>
                </a:lnTo>
                <a:lnTo>
                  <a:pt x="547018" y="3353211"/>
                </a:lnTo>
                <a:lnTo>
                  <a:pt x="531846" y="3390873"/>
                </a:lnTo>
                <a:lnTo>
                  <a:pt x="541206" y="3421907"/>
                </a:lnTo>
                <a:lnTo>
                  <a:pt x="526423" y="3460860"/>
                </a:lnTo>
                <a:lnTo>
                  <a:pt x="538447" y="3500729"/>
                </a:lnTo>
                <a:lnTo>
                  <a:pt x="516396" y="3515582"/>
                </a:lnTo>
                <a:lnTo>
                  <a:pt x="531994" y="3567302"/>
                </a:lnTo>
                <a:lnTo>
                  <a:pt x="513248" y="3593113"/>
                </a:lnTo>
                <a:lnTo>
                  <a:pt x="514024" y="3595687"/>
                </a:lnTo>
                <a:lnTo>
                  <a:pt x="381566" y="3596322"/>
                </a:lnTo>
                <a:close/>
              </a:path>
              <a:path w="3198494" h="3596640">
                <a:moveTo>
                  <a:pt x="294099" y="2602528"/>
                </a:moveTo>
                <a:lnTo>
                  <a:pt x="196457" y="2278756"/>
                </a:lnTo>
                <a:lnTo>
                  <a:pt x="232018" y="2308703"/>
                </a:lnTo>
                <a:lnTo>
                  <a:pt x="331558" y="2638767"/>
                </a:lnTo>
                <a:lnTo>
                  <a:pt x="294099" y="2602528"/>
                </a:lnTo>
                <a:close/>
              </a:path>
              <a:path w="3198494" h="3596640">
                <a:moveTo>
                  <a:pt x="128459" y="2405164"/>
                </a:moveTo>
                <a:lnTo>
                  <a:pt x="1862" y="1985382"/>
                </a:lnTo>
                <a:lnTo>
                  <a:pt x="12974" y="1934259"/>
                </a:lnTo>
                <a:lnTo>
                  <a:pt x="166813" y="2444372"/>
                </a:lnTo>
                <a:lnTo>
                  <a:pt x="128459" y="2405164"/>
                </a:lnTo>
                <a:close/>
              </a:path>
              <a:path w="3198494" h="3596640">
                <a:moveTo>
                  <a:pt x="75509" y="2317557"/>
                </a:moveTo>
                <a:lnTo>
                  <a:pt x="4543" y="2082243"/>
                </a:lnTo>
                <a:lnTo>
                  <a:pt x="15272" y="2029850"/>
                </a:lnTo>
                <a:lnTo>
                  <a:pt x="114237" y="2358005"/>
                </a:lnTo>
                <a:lnTo>
                  <a:pt x="75509" y="2317557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3" y="-6376"/>
            <a:ext cx="2287905" cy="1887855"/>
          </a:xfrm>
          <a:custGeom>
            <a:avLst/>
            <a:gdLst/>
            <a:ahLst/>
            <a:cxnLst/>
            <a:rect l="l" t="t" r="r" b="b"/>
            <a:pathLst>
              <a:path w="2287905" h="1887855">
                <a:moveTo>
                  <a:pt x="49225" y="1537195"/>
                </a:moveTo>
                <a:lnTo>
                  <a:pt x="47294" y="1534160"/>
                </a:lnTo>
                <a:lnTo>
                  <a:pt x="45300" y="1532280"/>
                </a:lnTo>
                <a:lnTo>
                  <a:pt x="43383" y="1530502"/>
                </a:lnTo>
                <a:lnTo>
                  <a:pt x="42760" y="1532001"/>
                </a:lnTo>
                <a:lnTo>
                  <a:pt x="41287" y="1535150"/>
                </a:lnTo>
                <a:lnTo>
                  <a:pt x="46418" y="1537246"/>
                </a:lnTo>
                <a:lnTo>
                  <a:pt x="49225" y="1537195"/>
                </a:lnTo>
                <a:close/>
              </a:path>
              <a:path w="2287905" h="1887855">
                <a:moveTo>
                  <a:pt x="2176145" y="237528"/>
                </a:moveTo>
                <a:lnTo>
                  <a:pt x="2174671" y="237197"/>
                </a:lnTo>
                <a:lnTo>
                  <a:pt x="2173249" y="236689"/>
                </a:lnTo>
                <a:lnTo>
                  <a:pt x="2170671" y="236118"/>
                </a:lnTo>
                <a:lnTo>
                  <a:pt x="2165616" y="235864"/>
                </a:lnTo>
                <a:lnTo>
                  <a:pt x="2161844" y="235902"/>
                </a:lnTo>
                <a:lnTo>
                  <a:pt x="2157895" y="235889"/>
                </a:lnTo>
                <a:lnTo>
                  <a:pt x="2159152" y="237617"/>
                </a:lnTo>
                <a:lnTo>
                  <a:pt x="2160714" y="241046"/>
                </a:lnTo>
                <a:lnTo>
                  <a:pt x="2161705" y="240880"/>
                </a:lnTo>
                <a:lnTo>
                  <a:pt x="2166556" y="240322"/>
                </a:lnTo>
                <a:lnTo>
                  <a:pt x="2171357" y="238683"/>
                </a:lnTo>
                <a:lnTo>
                  <a:pt x="2176145" y="237528"/>
                </a:lnTo>
                <a:close/>
              </a:path>
              <a:path w="2287905" h="1887855">
                <a:moveTo>
                  <a:pt x="2235758" y="722414"/>
                </a:moveTo>
                <a:lnTo>
                  <a:pt x="2214689" y="594855"/>
                </a:lnTo>
                <a:lnTo>
                  <a:pt x="2218829" y="577735"/>
                </a:lnTo>
                <a:lnTo>
                  <a:pt x="2101126" y="393115"/>
                </a:lnTo>
                <a:lnTo>
                  <a:pt x="2212238" y="567385"/>
                </a:lnTo>
                <a:lnTo>
                  <a:pt x="2216302" y="550151"/>
                </a:lnTo>
                <a:lnTo>
                  <a:pt x="2209622" y="539673"/>
                </a:lnTo>
                <a:lnTo>
                  <a:pt x="2211984" y="519747"/>
                </a:lnTo>
                <a:lnTo>
                  <a:pt x="2203602" y="506590"/>
                </a:lnTo>
                <a:lnTo>
                  <a:pt x="2205875" y="486537"/>
                </a:lnTo>
                <a:lnTo>
                  <a:pt x="2197404" y="473252"/>
                </a:lnTo>
                <a:lnTo>
                  <a:pt x="2186089" y="431863"/>
                </a:lnTo>
                <a:lnTo>
                  <a:pt x="2185492" y="383679"/>
                </a:lnTo>
                <a:lnTo>
                  <a:pt x="2162645" y="300596"/>
                </a:lnTo>
                <a:lnTo>
                  <a:pt x="2132863" y="182994"/>
                </a:lnTo>
                <a:lnTo>
                  <a:pt x="2133536" y="136804"/>
                </a:lnTo>
                <a:lnTo>
                  <a:pt x="2110371" y="29591"/>
                </a:lnTo>
                <a:lnTo>
                  <a:pt x="2106612" y="23698"/>
                </a:lnTo>
                <a:lnTo>
                  <a:pt x="2106612" y="212699"/>
                </a:lnTo>
                <a:lnTo>
                  <a:pt x="2090826" y="211556"/>
                </a:lnTo>
                <a:lnTo>
                  <a:pt x="2099373" y="201371"/>
                </a:lnTo>
                <a:lnTo>
                  <a:pt x="2106612" y="212699"/>
                </a:lnTo>
                <a:lnTo>
                  <a:pt x="2106612" y="23698"/>
                </a:lnTo>
                <a:lnTo>
                  <a:pt x="2091931" y="660"/>
                </a:lnTo>
                <a:lnTo>
                  <a:pt x="2061387" y="0"/>
                </a:lnTo>
                <a:lnTo>
                  <a:pt x="2020138" y="6159"/>
                </a:lnTo>
                <a:lnTo>
                  <a:pt x="1989594" y="5511"/>
                </a:lnTo>
                <a:lnTo>
                  <a:pt x="1992236" y="9652"/>
                </a:lnTo>
                <a:lnTo>
                  <a:pt x="1996338" y="39712"/>
                </a:lnTo>
                <a:lnTo>
                  <a:pt x="2001977" y="48590"/>
                </a:lnTo>
                <a:lnTo>
                  <a:pt x="1996821" y="64096"/>
                </a:lnTo>
                <a:lnTo>
                  <a:pt x="2007958" y="81572"/>
                </a:lnTo>
                <a:lnTo>
                  <a:pt x="2009101" y="106972"/>
                </a:lnTo>
                <a:lnTo>
                  <a:pt x="2020989" y="125628"/>
                </a:lnTo>
                <a:lnTo>
                  <a:pt x="2022144" y="151066"/>
                </a:lnTo>
                <a:lnTo>
                  <a:pt x="2033917" y="169532"/>
                </a:lnTo>
                <a:lnTo>
                  <a:pt x="2041347" y="228434"/>
                </a:lnTo>
                <a:lnTo>
                  <a:pt x="2055698" y="250952"/>
                </a:lnTo>
                <a:lnTo>
                  <a:pt x="2059317" y="280263"/>
                </a:lnTo>
                <a:lnTo>
                  <a:pt x="2064232" y="335229"/>
                </a:lnTo>
                <a:lnTo>
                  <a:pt x="2077326" y="355777"/>
                </a:lnTo>
                <a:lnTo>
                  <a:pt x="2079650" y="383032"/>
                </a:lnTo>
                <a:lnTo>
                  <a:pt x="2093315" y="475335"/>
                </a:lnTo>
                <a:lnTo>
                  <a:pt x="2105456" y="518007"/>
                </a:lnTo>
                <a:lnTo>
                  <a:pt x="2106803" y="567385"/>
                </a:lnTo>
                <a:lnTo>
                  <a:pt x="2118753" y="609752"/>
                </a:lnTo>
                <a:lnTo>
                  <a:pt x="2123236" y="711288"/>
                </a:lnTo>
                <a:lnTo>
                  <a:pt x="2117331" y="749274"/>
                </a:lnTo>
                <a:lnTo>
                  <a:pt x="2124646" y="831634"/>
                </a:lnTo>
                <a:lnTo>
                  <a:pt x="2126805" y="858647"/>
                </a:lnTo>
                <a:lnTo>
                  <a:pt x="2129713" y="886828"/>
                </a:lnTo>
                <a:lnTo>
                  <a:pt x="2121776" y="921639"/>
                </a:lnTo>
                <a:lnTo>
                  <a:pt x="2124329" y="949248"/>
                </a:lnTo>
                <a:lnTo>
                  <a:pt x="2126500" y="976299"/>
                </a:lnTo>
                <a:lnTo>
                  <a:pt x="2120417" y="1014006"/>
                </a:lnTo>
                <a:lnTo>
                  <a:pt x="2114042" y="1051255"/>
                </a:lnTo>
                <a:lnTo>
                  <a:pt x="2090013" y="1131697"/>
                </a:lnTo>
                <a:lnTo>
                  <a:pt x="2086813" y="1150289"/>
                </a:lnTo>
                <a:lnTo>
                  <a:pt x="2083371" y="1168514"/>
                </a:lnTo>
                <a:lnTo>
                  <a:pt x="2079701" y="1186383"/>
                </a:lnTo>
                <a:lnTo>
                  <a:pt x="2075802" y="1203909"/>
                </a:lnTo>
                <a:lnTo>
                  <a:pt x="2064639" y="1233639"/>
                </a:lnTo>
                <a:lnTo>
                  <a:pt x="2064042" y="1256334"/>
                </a:lnTo>
                <a:lnTo>
                  <a:pt x="2052434" y="1285379"/>
                </a:lnTo>
                <a:lnTo>
                  <a:pt x="2040343" y="1313662"/>
                </a:lnTo>
                <a:lnTo>
                  <a:pt x="2036330" y="1330998"/>
                </a:lnTo>
                <a:lnTo>
                  <a:pt x="2021027" y="1354239"/>
                </a:lnTo>
                <a:lnTo>
                  <a:pt x="2005393" y="1376972"/>
                </a:lnTo>
                <a:lnTo>
                  <a:pt x="2000415" y="1392783"/>
                </a:lnTo>
                <a:lnTo>
                  <a:pt x="1977923" y="1428369"/>
                </a:lnTo>
                <a:lnTo>
                  <a:pt x="1969363" y="1438694"/>
                </a:lnTo>
                <a:lnTo>
                  <a:pt x="1969363" y="1556727"/>
                </a:lnTo>
                <a:lnTo>
                  <a:pt x="1956155" y="1559623"/>
                </a:lnTo>
                <a:lnTo>
                  <a:pt x="1966937" y="1552905"/>
                </a:lnTo>
                <a:lnTo>
                  <a:pt x="1969363" y="1556727"/>
                </a:lnTo>
                <a:lnTo>
                  <a:pt x="1969363" y="1438694"/>
                </a:lnTo>
                <a:lnTo>
                  <a:pt x="1943862" y="1469440"/>
                </a:lnTo>
                <a:lnTo>
                  <a:pt x="1919287" y="1501762"/>
                </a:lnTo>
                <a:lnTo>
                  <a:pt x="1903831" y="1524774"/>
                </a:lnTo>
                <a:lnTo>
                  <a:pt x="1866353" y="1560487"/>
                </a:lnTo>
                <a:lnTo>
                  <a:pt x="1858467" y="1571739"/>
                </a:lnTo>
                <a:lnTo>
                  <a:pt x="1840166" y="1590306"/>
                </a:lnTo>
                <a:lnTo>
                  <a:pt x="1813013" y="1618576"/>
                </a:lnTo>
                <a:lnTo>
                  <a:pt x="1783321" y="1642884"/>
                </a:lnTo>
                <a:lnTo>
                  <a:pt x="1730603" y="1678305"/>
                </a:lnTo>
                <a:lnTo>
                  <a:pt x="1687791" y="1705660"/>
                </a:lnTo>
                <a:lnTo>
                  <a:pt x="1654136" y="1723732"/>
                </a:lnTo>
                <a:lnTo>
                  <a:pt x="1642897" y="1729727"/>
                </a:lnTo>
                <a:lnTo>
                  <a:pt x="1620977" y="1742605"/>
                </a:lnTo>
                <a:lnTo>
                  <a:pt x="1609356" y="1748002"/>
                </a:lnTo>
                <a:lnTo>
                  <a:pt x="1596872" y="1752028"/>
                </a:lnTo>
                <a:lnTo>
                  <a:pt x="1559763" y="1764703"/>
                </a:lnTo>
                <a:lnTo>
                  <a:pt x="1512150" y="1784527"/>
                </a:lnTo>
                <a:lnTo>
                  <a:pt x="1485455" y="1789887"/>
                </a:lnTo>
                <a:lnTo>
                  <a:pt x="1446822" y="1800161"/>
                </a:lnTo>
                <a:lnTo>
                  <a:pt x="1405712" y="1806549"/>
                </a:lnTo>
                <a:lnTo>
                  <a:pt x="1363827" y="1811743"/>
                </a:lnTo>
                <a:lnTo>
                  <a:pt x="1321396" y="1816049"/>
                </a:lnTo>
                <a:lnTo>
                  <a:pt x="1278597" y="1819783"/>
                </a:lnTo>
                <a:lnTo>
                  <a:pt x="1245133" y="1814550"/>
                </a:lnTo>
                <a:lnTo>
                  <a:pt x="1188186" y="1819732"/>
                </a:lnTo>
                <a:lnTo>
                  <a:pt x="1152359" y="1810766"/>
                </a:lnTo>
                <a:lnTo>
                  <a:pt x="1107262" y="1810905"/>
                </a:lnTo>
                <a:lnTo>
                  <a:pt x="1090904" y="1808886"/>
                </a:lnTo>
                <a:lnTo>
                  <a:pt x="1073569" y="1805317"/>
                </a:lnTo>
                <a:lnTo>
                  <a:pt x="1037945" y="1796681"/>
                </a:lnTo>
                <a:lnTo>
                  <a:pt x="997305" y="1780171"/>
                </a:lnTo>
                <a:lnTo>
                  <a:pt x="945781" y="1770227"/>
                </a:lnTo>
                <a:lnTo>
                  <a:pt x="893813" y="1759585"/>
                </a:lnTo>
                <a:lnTo>
                  <a:pt x="841133" y="1747837"/>
                </a:lnTo>
                <a:lnTo>
                  <a:pt x="787476" y="1734540"/>
                </a:lnTo>
                <a:lnTo>
                  <a:pt x="758113" y="1712099"/>
                </a:lnTo>
                <a:lnTo>
                  <a:pt x="688581" y="1685061"/>
                </a:lnTo>
                <a:lnTo>
                  <a:pt x="688581" y="1721180"/>
                </a:lnTo>
                <a:lnTo>
                  <a:pt x="679056" y="1729841"/>
                </a:lnTo>
                <a:lnTo>
                  <a:pt x="686295" y="1717573"/>
                </a:lnTo>
                <a:lnTo>
                  <a:pt x="688581" y="1721180"/>
                </a:lnTo>
                <a:lnTo>
                  <a:pt x="688581" y="1685061"/>
                </a:lnTo>
                <a:lnTo>
                  <a:pt x="637946" y="1665351"/>
                </a:lnTo>
                <a:lnTo>
                  <a:pt x="616915" y="1655991"/>
                </a:lnTo>
                <a:lnTo>
                  <a:pt x="552894" y="1626425"/>
                </a:lnTo>
                <a:lnTo>
                  <a:pt x="504964" y="1598510"/>
                </a:lnTo>
                <a:lnTo>
                  <a:pt x="492975" y="1596034"/>
                </a:lnTo>
                <a:lnTo>
                  <a:pt x="492975" y="1650580"/>
                </a:lnTo>
                <a:lnTo>
                  <a:pt x="482193" y="1657286"/>
                </a:lnTo>
                <a:lnTo>
                  <a:pt x="470573" y="1639049"/>
                </a:lnTo>
                <a:lnTo>
                  <a:pt x="424916" y="1638325"/>
                </a:lnTo>
                <a:lnTo>
                  <a:pt x="415721" y="1623885"/>
                </a:lnTo>
                <a:lnTo>
                  <a:pt x="431431" y="1624914"/>
                </a:lnTo>
                <a:lnTo>
                  <a:pt x="436194" y="1632369"/>
                </a:lnTo>
                <a:lnTo>
                  <a:pt x="462191" y="1625904"/>
                </a:lnTo>
                <a:lnTo>
                  <a:pt x="470573" y="1639049"/>
                </a:lnTo>
                <a:lnTo>
                  <a:pt x="471893" y="1641119"/>
                </a:lnTo>
                <a:lnTo>
                  <a:pt x="485457" y="1638782"/>
                </a:lnTo>
                <a:lnTo>
                  <a:pt x="492975" y="1650580"/>
                </a:lnTo>
                <a:lnTo>
                  <a:pt x="492975" y="1596034"/>
                </a:lnTo>
                <a:lnTo>
                  <a:pt x="470281" y="1591335"/>
                </a:lnTo>
                <a:lnTo>
                  <a:pt x="469214" y="1590713"/>
                </a:lnTo>
                <a:lnTo>
                  <a:pt x="469214" y="1613306"/>
                </a:lnTo>
                <a:lnTo>
                  <a:pt x="458228" y="1619681"/>
                </a:lnTo>
                <a:lnTo>
                  <a:pt x="467791" y="1611058"/>
                </a:lnTo>
                <a:lnTo>
                  <a:pt x="469214" y="1613306"/>
                </a:lnTo>
                <a:lnTo>
                  <a:pt x="469214" y="1590713"/>
                </a:lnTo>
                <a:lnTo>
                  <a:pt x="446176" y="1577162"/>
                </a:lnTo>
                <a:lnTo>
                  <a:pt x="365798" y="1545564"/>
                </a:lnTo>
                <a:lnTo>
                  <a:pt x="342328" y="1532382"/>
                </a:lnTo>
                <a:lnTo>
                  <a:pt x="256997" y="1469415"/>
                </a:lnTo>
                <a:lnTo>
                  <a:pt x="205384" y="1435696"/>
                </a:lnTo>
                <a:lnTo>
                  <a:pt x="135991" y="1397723"/>
                </a:lnTo>
                <a:lnTo>
                  <a:pt x="127482" y="1384363"/>
                </a:lnTo>
                <a:lnTo>
                  <a:pt x="23177" y="1315250"/>
                </a:lnTo>
                <a:lnTo>
                  <a:pt x="12585" y="1298638"/>
                </a:lnTo>
                <a:lnTo>
                  <a:pt x="0" y="1302524"/>
                </a:lnTo>
                <a:lnTo>
                  <a:pt x="5842" y="1406182"/>
                </a:lnTo>
                <a:lnTo>
                  <a:pt x="35255" y="1428699"/>
                </a:lnTo>
                <a:lnTo>
                  <a:pt x="78028" y="1448536"/>
                </a:lnTo>
                <a:lnTo>
                  <a:pt x="110109" y="1475244"/>
                </a:lnTo>
                <a:lnTo>
                  <a:pt x="153111" y="1495437"/>
                </a:lnTo>
                <a:lnTo>
                  <a:pt x="179539" y="1513281"/>
                </a:lnTo>
                <a:lnTo>
                  <a:pt x="231559" y="1547634"/>
                </a:lnTo>
                <a:lnTo>
                  <a:pt x="258559" y="1566354"/>
                </a:lnTo>
                <a:lnTo>
                  <a:pt x="273304" y="1565859"/>
                </a:lnTo>
                <a:lnTo>
                  <a:pt x="279209" y="1575117"/>
                </a:lnTo>
                <a:lnTo>
                  <a:pt x="296608" y="1578800"/>
                </a:lnTo>
                <a:lnTo>
                  <a:pt x="311480" y="1602117"/>
                </a:lnTo>
                <a:lnTo>
                  <a:pt x="368427" y="1620570"/>
                </a:lnTo>
                <a:lnTo>
                  <a:pt x="422287" y="1657807"/>
                </a:lnTo>
                <a:lnTo>
                  <a:pt x="440969" y="1663496"/>
                </a:lnTo>
                <a:lnTo>
                  <a:pt x="459651" y="1669173"/>
                </a:lnTo>
                <a:lnTo>
                  <a:pt x="496658" y="1679968"/>
                </a:lnTo>
                <a:lnTo>
                  <a:pt x="517652" y="1689277"/>
                </a:lnTo>
                <a:lnTo>
                  <a:pt x="623049" y="1736483"/>
                </a:lnTo>
                <a:lnTo>
                  <a:pt x="664768" y="1754670"/>
                </a:lnTo>
                <a:lnTo>
                  <a:pt x="668489" y="1760512"/>
                </a:lnTo>
                <a:lnTo>
                  <a:pt x="682828" y="1759381"/>
                </a:lnTo>
                <a:lnTo>
                  <a:pt x="686638" y="1765363"/>
                </a:lnTo>
                <a:lnTo>
                  <a:pt x="701636" y="1765261"/>
                </a:lnTo>
                <a:lnTo>
                  <a:pt x="724331" y="1777238"/>
                </a:lnTo>
                <a:lnTo>
                  <a:pt x="746506" y="1788388"/>
                </a:lnTo>
                <a:lnTo>
                  <a:pt x="768311" y="1798980"/>
                </a:lnTo>
                <a:lnTo>
                  <a:pt x="800620" y="1802409"/>
                </a:lnTo>
                <a:lnTo>
                  <a:pt x="825855" y="1818360"/>
                </a:lnTo>
                <a:lnTo>
                  <a:pt x="861580" y="1827149"/>
                </a:lnTo>
                <a:lnTo>
                  <a:pt x="943406" y="1837385"/>
                </a:lnTo>
                <a:lnTo>
                  <a:pt x="957186" y="1835378"/>
                </a:lnTo>
                <a:lnTo>
                  <a:pt x="958545" y="1837512"/>
                </a:lnTo>
                <a:lnTo>
                  <a:pt x="972337" y="1835518"/>
                </a:lnTo>
                <a:lnTo>
                  <a:pt x="1014514" y="1854428"/>
                </a:lnTo>
                <a:lnTo>
                  <a:pt x="1046340" y="1857095"/>
                </a:lnTo>
                <a:lnTo>
                  <a:pt x="1067244" y="1866265"/>
                </a:lnTo>
                <a:lnTo>
                  <a:pt x="1083183" y="1867623"/>
                </a:lnTo>
                <a:lnTo>
                  <a:pt x="1098829" y="1868563"/>
                </a:lnTo>
                <a:lnTo>
                  <a:pt x="1103363" y="1875675"/>
                </a:lnTo>
                <a:lnTo>
                  <a:pt x="1145908" y="1871535"/>
                </a:lnTo>
                <a:lnTo>
                  <a:pt x="1163840" y="1876044"/>
                </a:lnTo>
                <a:lnTo>
                  <a:pt x="1182255" y="1881301"/>
                </a:lnTo>
                <a:lnTo>
                  <a:pt x="1200861" y="1886864"/>
                </a:lnTo>
                <a:lnTo>
                  <a:pt x="1246543" y="1887639"/>
                </a:lnTo>
                <a:lnTo>
                  <a:pt x="1290904" y="1886356"/>
                </a:lnTo>
                <a:lnTo>
                  <a:pt x="1334287" y="1883524"/>
                </a:lnTo>
                <a:lnTo>
                  <a:pt x="1366329" y="1886534"/>
                </a:lnTo>
                <a:lnTo>
                  <a:pt x="1394345" y="1883232"/>
                </a:lnTo>
                <a:lnTo>
                  <a:pt x="1411528" y="1886559"/>
                </a:lnTo>
                <a:lnTo>
                  <a:pt x="1438910" y="1882267"/>
                </a:lnTo>
                <a:lnTo>
                  <a:pt x="1465402" y="1876577"/>
                </a:lnTo>
                <a:lnTo>
                  <a:pt x="1493659" y="1873656"/>
                </a:lnTo>
                <a:lnTo>
                  <a:pt x="1532039" y="1862963"/>
                </a:lnTo>
                <a:lnTo>
                  <a:pt x="1570126" y="1851837"/>
                </a:lnTo>
                <a:lnTo>
                  <a:pt x="1618957" y="1833943"/>
                </a:lnTo>
                <a:lnTo>
                  <a:pt x="1632343" y="1831301"/>
                </a:lnTo>
                <a:lnTo>
                  <a:pt x="1645119" y="1827720"/>
                </a:lnTo>
                <a:lnTo>
                  <a:pt x="1667129" y="1814995"/>
                </a:lnTo>
                <a:lnTo>
                  <a:pt x="1676082" y="1805419"/>
                </a:lnTo>
                <a:lnTo>
                  <a:pt x="1675866" y="1805076"/>
                </a:lnTo>
                <a:lnTo>
                  <a:pt x="1687512" y="1799717"/>
                </a:lnTo>
                <a:lnTo>
                  <a:pt x="1737817" y="1784121"/>
                </a:lnTo>
                <a:lnTo>
                  <a:pt x="1802472" y="1743798"/>
                </a:lnTo>
                <a:lnTo>
                  <a:pt x="1813547" y="1737537"/>
                </a:lnTo>
                <a:lnTo>
                  <a:pt x="1814156" y="1738515"/>
                </a:lnTo>
                <a:lnTo>
                  <a:pt x="1836064" y="1725612"/>
                </a:lnTo>
                <a:lnTo>
                  <a:pt x="1856320" y="1710143"/>
                </a:lnTo>
                <a:lnTo>
                  <a:pt x="1865528" y="1700949"/>
                </a:lnTo>
                <a:lnTo>
                  <a:pt x="1874862" y="1691970"/>
                </a:lnTo>
                <a:lnTo>
                  <a:pt x="1904911" y="1668221"/>
                </a:lnTo>
                <a:lnTo>
                  <a:pt x="1923453" y="1650072"/>
                </a:lnTo>
                <a:lnTo>
                  <a:pt x="1941029" y="1630375"/>
                </a:lnTo>
                <a:lnTo>
                  <a:pt x="1958149" y="1609979"/>
                </a:lnTo>
                <a:lnTo>
                  <a:pt x="1967712" y="1601355"/>
                </a:lnTo>
                <a:lnTo>
                  <a:pt x="1964347" y="1596085"/>
                </a:lnTo>
                <a:lnTo>
                  <a:pt x="1974697" y="1588693"/>
                </a:lnTo>
                <a:lnTo>
                  <a:pt x="1983841" y="1579422"/>
                </a:lnTo>
                <a:lnTo>
                  <a:pt x="2002612" y="1561604"/>
                </a:lnTo>
                <a:lnTo>
                  <a:pt x="2009711" y="1549120"/>
                </a:lnTo>
                <a:lnTo>
                  <a:pt x="2037422" y="1521714"/>
                </a:lnTo>
                <a:lnTo>
                  <a:pt x="2043925" y="1508290"/>
                </a:lnTo>
                <a:lnTo>
                  <a:pt x="2057044" y="1481607"/>
                </a:lnTo>
                <a:lnTo>
                  <a:pt x="2074291" y="1461414"/>
                </a:lnTo>
                <a:lnTo>
                  <a:pt x="2079637" y="1446174"/>
                </a:lnTo>
                <a:lnTo>
                  <a:pt x="2095728" y="1424165"/>
                </a:lnTo>
                <a:lnTo>
                  <a:pt x="2100922" y="1408684"/>
                </a:lnTo>
                <a:lnTo>
                  <a:pt x="2116366" y="1385658"/>
                </a:lnTo>
                <a:lnTo>
                  <a:pt x="2121306" y="1369783"/>
                </a:lnTo>
                <a:lnTo>
                  <a:pt x="2125662" y="1352994"/>
                </a:lnTo>
                <a:lnTo>
                  <a:pt x="2140635" y="1329220"/>
                </a:lnTo>
                <a:lnTo>
                  <a:pt x="2145296" y="1312913"/>
                </a:lnTo>
                <a:lnTo>
                  <a:pt x="2162822" y="1269530"/>
                </a:lnTo>
                <a:lnTo>
                  <a:pt x="2189340" y="1216621"/>
                </a:lnTo>
                <a:lnTo>
                  <a:pt x="2193531" y="1175943"/>
                </a:lnTo>
                <a:lnTo>
                  <a:pt x="2208326" y="1128268"/>
                </a:lnTo>
                <a:lnTo>
                  <a:pt x="2204872" y="1122857"/>
                </a:lnTo>
                <a:lnTo>
                  <a:pt x="2211755" y="1110018"/>
                </a:lnTo>
                <a:lnTo>
                  <a:pt x="2204148" y="1098092"/>
                </a:lnTo>
                <a:lnTo>
                  <a:pt x="2207056" y="1079030"/>
                </a:lnTo>
                <a:lnTo>
                  <a:pt x="2213064" y="1041196"/>
                </a:lnTo>
                <a:lnTo>
                  <a:pt x="2215921" y="1022070"/>
                </a:lnTo>
                <a:lnTo>
                  <a:pt x="2147798" y="915200"/>
                </a:lnTo>
                <a:lnTo>
                  <a:pt x="2169363" y="901776"/>
                </a:lnTo>
                <a:lnTo>
                  <a:pt x="2160079" y="910844"/>
                </a:lnTo>
                <a:lnTo>
                  <a:pt x="2163940" y="916901"/>
                </a:lnTo>
                <a:lnTo>
                  <a:pt x="2153526" y="924179"/>
                </a:lnTo>
                <a:lnTo>
                  <a:pt x="2215921" y="1022070"/>
                </a:lnTo>
                <a:lnTo>
                  <a:pt x="2223757" y="1010729"/>
                </a:lnTo>
                <a:lnTo>
                  <a:pt x="2214321" y="995934"/>
                </a:lnTo>
                <a:lnTo>
                  <a:pt x="2220391" y="981824"/>
                </a:lnTo>
                <a:lnTo>
                  <a:pt x="2226462" y="967727"/>
                </a:lnTo>
                <a:lnTo>
                  <a:pt x="2229434" y="925131"/>
                </a:lnTo>
                <a:lnTo>
                  <a:pt x="2231821" y="881621"/>
                </a:lnTo>
                <a:lnTo>
                  <a:pt x="2222068" y="866317"/>
                </a:lnTo>
                <a:lnTo>
                  <a:pt x="2234425" y="814832"/>
                </a:lnTo>
                <a:lnTo>
                  <a:pt x="2235250" y="768870"/>
                </a:lnTo>
                <a:lnTo>
                  <a:pt x="2235758" y="722414"/>
                </a:lnTo>
                <a:close/>
              </a:path>
              <a:path w="2287905" h="1887855">
                <a:moveTo>
                  <a:pt x="2287384" y="783742"/>
                </a:moveTo>
                <a:lnTo>
                  <a:pt x="2285987" y="781316"/>
                </a:lnTo>
                <a:lnTo>
                  <a:pt x="2284780" y="778929"/>
                </a:lnTo>
                <a:lnTo>
                  <a:pt x="2283053" y="776719"/>
                </a:lnTo>
                <a:lnTo>
                  <a:pt x="2282914" y="776490"/>
                </a:lnTo>
                <a:lnTo>
                  <a:pt x="2280602" y="777811"/>
                </a:lnTo>
                <a:lnTo>
                  <a:pt x="2279332" y="778306"/>
                </a:lnTo>
                <a:lnTo>
                  <a:pt x="2280475" y="780097"/>
                </a:lnTo>
                <a:lnTo>
                  <a:pt x="2281656" y="781710"/>
                </a:lnTo>
                <a:lnTo>
                  <a:pt x="2283904" y="783755"/>
                </a:lnTo>
                <a:lnTo>
                  <a:pt x="2285568" y="784123"/>
                </a:lnTo>
                <a:lnTo>
                  <a:pt x="2286000" y="784313"/>
                </a:lnTo>
                <a:lnTo>
                  <a:pt x="2286482" y="784326"/>
                </a:lnTo>
                <a:lnTo>
                  <a:pt x="2286774" y="784288"/>
                </a:lnTo>
                <a:lnTo>
                  <a:pt x="2287384" y="783742"/>
                </a:lnTo>
                <a:close/>
              </a:path>
            </a:pathLst>
          </a:custGeom>
          <a:solidFill>
            <a:srgbClr val="33727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92657" y="1866525"/>
            <a:ext cx="7715249" cy="7391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7936" rIns="0" bIns="0" rtlCol="0">
            <a:spAutoFit/>
          </a:bodyPr>
          <a:lstStyle/>
          <a:p>
            <a:pPr marL="4812030">
              <a:lnSpc>
                <a:spcPct val="100000"/>
              </a:lnSpc>
              <a:spcBef>
                <a:spcPts val="105"/>
              </a:spcBef>
            </a:pPr>
            <a:r>
              <a:rPr spc="535" dirty="0"/>
              <a:t>Website</a:t>
            </a:r>
            <a:r>
              <a:rPr spc="10" dirty="0"/>
              <a:t> </a:t>
            </a:r>
            <a:r>
              <a:rPr spc="140" dirty="0"/>
              <a:t>WorkfLow</a:t>
            </a:r>
            <a:endParaRPr spc="140" dirty="0"/>
          </a:p>
        </p:txBody>
      </p:sp>
      <p:pic>
        <p:nvPicPr>
          <p:cNvPr id="7" name="Picture 6" descr="{5BD96960-7CB6-4C03-97DB-EBE03E8BFE3D}.p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43100"/>
            <a:ext cx="7778750" cy="7685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8614" y="1305321"/>
            <a:ext cx="60312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04" dirty="0"/>
              <a:t>ConcLusion</a:t>
            </a:r>
            <a:endParaRPr sz="9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265" dirty="0"/>
              <a:t> </a:t>
            </a:r>
            <a:r>
              <a:rPr dirty="0"/>
              <a:t>project</a:t>
            </a:r>
            <a:r>
              <a:rPr spc="265" dirty="0"/>
              <a:t> </a:t>
            </a:r>
            <a:r>
              <a:rPr dirty="0"/>
              <a:t>thus</a:t>
            </a:r>
            <a:r>
              <a:rPr spc="265" dirty="0"/>
              <a:t> </a:t>
            </a:r>
            <a:r>
              <a:rPr dirty="0"/>
              <a:t>combines</a:t>
            </a:r>
            <a:r>
              <a:rPr spc="265" dirty="0"/>
              <a:t> </a:t>
            </a:r>
            <a:r>
              <a:rPr dirty="0"/>
              <a:t>a</a:t>
            </a:r>
            <a:r>
              <a:rPr spc="265" dirty="0"/>
              <a:t> </a:t>
            </a:r>
            <a:r>
              <a:rPr dirty="0"/>
              <a:t>user-</a:t>
            </a:r>
            <a:r>
              <a:rPr spc="70" dirty="0"/>
              <a:t>friendly</a:t>
            </a:r>
            <a:r>
              <a:rPr spc="265" dirty="0"/>
              <a:t> </a:t>
            </a:r>
            <a:r>
              <a:rPr spc="120" dirty="0"/>
              <a:t>web</a:t>
            </a:r>
            <a:r>
              <a:rPr spc="265" dirty="0"/>
              <a:t> </a:t>
            </a:r>
            <a:r>
              <a:rPr spc="85" dirty="0"/>
              <a:t>platform</a:t>
            </a:r>
            <a:r>
              <a:rPr spc="265" dirty="0"/>
              <a:t> </a:t>
            </a:r>
            <a:r>
              <a:rPr spc="90" dirty="0"/>
              <a:t>that</a:t>
            </a:r>
            <a:r>
              <a:rPr spc="265" dirty="0"/>
              <a:t> </a:t>
            </a:r>
            <a:r>
              <a:rPr dirty="0"/>
              <a:t>leverages</a:t>
            </a:r>
            <a:r>
              <a:rPr spc="265" dirty="0"/>
              <a:t> </a:t>
            </a:r>
            <a:r>
              <a:rPr dirty="0"/>
              <a:t>Random</a:t>
            </a:r>
            <a:r>
              <a:rPr spc="265" dirty="0"/>
              <a:t> </a:t>
            </a:r>
            <a:r>
              <a:rPr spc="-10" dirty="0"/>
              <a:t>Forest </a:t>
            </a:r>
            <a:r>
              <a:rPr dirty="0"/>
              <a:t>and</a:t>
            </a:r>
            <a:r>
              <a:rPr spc="229" dirty="0"/>
              <a:t> </a:t>
            </a:r>
            <a:r>
              <a:rPr dirty="0"/>
              <a:t>CNN</a:t>
            </a:r>
            <a:r>
              <a:rPr spc="229" dirty="0"/>
              <a:t> </a:t>
            </a:r>
            <a:r>
              <a:rPr dirty="0"/>
              <a:t>models</a:t>
            </a:r>
            <a:r>
              <a:rPr spc="235" dirty="0"/>
              <a:t> </a:t>
            </a:r>
            <a:r>
              <a:rPr spc="100" dirty="0"/>
              <a:t>to</a:t>
            </a:r>
            <a:r>
              <a:rPr spc="229" dirty="0"/>
              <a:t> </a:t>
            </a:r>
            <a:r>
              <a:rPr dirty="0"/>
              <a:t>provide</a:t>
            </a:r>
            <a:r>
              <a:rPr spc="235" dirty="0"/>
              <a:t> </a:t>
            </a:r>
            <a:r>
              <a:rPr dirty="0"/>
              <a:t>crop</a:t>
            </a:r>
            <a:r>
              <a:rPr spc="229" dirty="0"/>
              <a:t> </a:t>
            </a:r>
            <a:r>
              <a:rPr dirty="0"/>
              <a:t>recommendations,</a:t>
            </a:r>
            <a:r>
              <a:rPr spc="229" dirty="0"/>
              <a:t> </a:t>
            </a:r>
            <a:r>
              <a:rPr spc="90" dirty="0"/>
              <a:t>plant</a:t>
            </a:r>
            <a:r>
              <a:rPr spc="235" dirty="0"/>
              <a:t> </a:t>
            </a:r>
            <a:r>
              <a:rPr dirty="0"/>
              <a:t>disease</a:t>
            </a:r>
            <a:r>
              <a:rPr spc="229" dirty="0"/>
              <a:t> </a:t>
            </a:r>
            <a:r>
              <a:rPr dirty="0"/>
              <a:t>detection,</a:t>
            </a:r>
            <a:r>
              <a:rPr spc="235" dirty="0"/>
              <a:t> </a:t>
            </a:r>
            <a:r>
              <a:rPr dirty="0"/>
              <a:t>and</a:t>
            </a:r>
            <a:r>
              <a:rPr spc="229" dirty="0"/>
              <a:t> </a:t>
            </a:r>
            <a:r>
              <a:rPr spc="55" dirty="0"/>
              <a:t>water </a:t>
            </a:r>
            <a:r>
              <a:rPr dirty="0"/>
              <a:t>requirement</a:t>
            </a:r>
            <a:r>
              <a:rPr spc="225" dirty="0"/>
              <a:t>  </a:t>
            </a:r>
            <a:r>
              <a:rPr dirty="0"/>
              <a:t>predictions.</a:t>
            </a:r>
            <a:r>
              <a:rPr spc="229" dirty="0"/>
              <a:t>  </a:t>
            </a:r>
            <a:r>
              <a:rPr spc="70" dirty="0"/>
              <a:t>It</a:t>
            </a:r>
            <a:r>
              <a:rPr spc="229" dirty="0"/>
              <a:t>  </a:t>
            </a:r>
            <a:r>
              <a:rPr dirty="0"/>
              <a:t>empowers</a:t>
            </a:r>
            <a:r>
              <a:rPr spc="225" dirty="0"/>
              <a:t>  </a:t>
            </a:r>
            <a:r>
              <a:rPr dirty="0"/>
              <a:t>farmers</a:t>
            </a:r>
            <a:r>
              <a:rPr spc="229" dirty="0"/>
              <a:t>  </a:t>
            </a:r>
            <a:r>
              <a:rPr spc="155" dirty="0"/>
              <a:t>with</a:t>
            </a:r>
            <a:r>
              <a:rPr spc="229" dirty="0"/>
              <a:t>  </a:t>
            </a:r>
            <a:r>
              <a:rPr dirty="0"/>
              <a:t>accurate,</a:t>
            </a:r>
            <a:r>
              <a:rPr spc="229" dirty="0"/>
              <a:t>  </a:t>
            </a:r>
            <a:r>
              <a:rPr spc="75" dirty="0"/>
              <a:t>data-</a:t>
            </a:r>
            <a:r>
              <a:rPr dirty="0"/>
              <a:t>driven</a:t>
            </a:r>
            <a:r>
              <a:rPr spc="225" dirty="0"/>
              <a:t>  </a:t>
            </a:r>
            <a:r>
              <a:rPr spc="-10" dirty="0"/>
              <a:t>insights, </a:t>
            </a:r>
            <a:r>
              <a:rPr spc="60" dirty="0"/>
              <a:t>promoting</a:t>
            </a:r>
            <a:r>
              <a:rPr spc="110" dirty="0"/>
              <a:t>  </a:t>
            </a:r>
            <a:r>
              <a:rPr dirty="0"/>
              <a:t>sustainable</a:t>
            </a:r>
            <a:r>
              <a:rPr spc="110" dirty="0"/>
              <a:t>  </a:t>
            </a:r>
            <a:r>
              <a:rPr dirty="0"/>
              <a:t>farming.</a:t>
            </a:r>
            <a:r>
              <a:rPr spc="110" dirty="0"/>
              <a:t>  </a:t>
            </a:r>
            <a:r>
              <a:rPr dirty="0"/>
              <a:t>Future</a:t>
            </a:r>
            <a:r>
              <a:rPr spc="110" dirty="0"/>
              <a:t>  </a:t>
            </a:r>
            <a:r>
              <a:rPr dirty="0"/>
              <a:t>plans</a:t>
            </a:r>
            <a:r>
              <a:rPr spc="110" dirty="0"/>
              <a:t>  </a:t>
            </a:r>
            <a:r>
              <a:rPr dirty="0"/>
              <a:t>include</a:t>
            </a:r>
            <a:r>
              <a:rPr spc="110" dirty="0"/>
              <a:t>  </a:t>
            </a:r>
            <a:r>
              <a:rPr spc="50" dirty="0"/>
              <a:t>mobile</a:t>
            </a:r>
            <a:r>
              <a:rPr spc="110" dirty="0"/>
              <a:t>  </a:t>
            </a:r>
            <a:r>
              <a:rPr dirty="0"/>
              <a:t>app</a:t>
            </a:r>
            <a:r>
              <a:rPr spc="110" dirty="0"/>
              <a:t>  </a:t>
            </a:r>
            <a:r>
              <a:rPr dirty="0"/>
              <a:t>development,</a:t>
            </a:r>
            <a:r>
              <a:rPr spc="110" dirty="0"/>
              <a:t>  </a:t>
            </a:r>
            <a:r>
              <a:rPr spc="-20" dirty="0"/>
              <a:t>live </a:t>
            </a:r>
            <a:r>
              <a:rPr spc="60" dirty="0"/>
              <a:t>weather</a:t>
            </a:r>
            <a:r>
              <a:rPr spc="30" dirty="0"/>
              <a:t> </a:t>
            </a:r>
            <a:r>
              <a:rPr dirty="0"/>
              <a:t>integration,</a:t>
            </a:r>
            <a:r>
              <a:rPr spc="30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dirty="0"/>
              <a:t>broader</a:t>
            </a:r>
            <a:r>
              <a:rPr spc="30" dirty="0"/>
              <a:t> </a:t>
            </a:r>
            <a:r>
              <a:rPr dirty="0"/>
              <a:t>crop</a:t>
            </a:r>
            <a:r>
              <a:rPr spc="30" dirty="0"/>
              <a:t> </a:t>
            </a:r>
            <a:r>
              <a:rPr spc="-20" dirty="0"/>
              <a:t>disease</a:t>
            </a:r>
            <a:r>
              <a:rPr spc="30" dirty="0"/>
              <a:t> </a:t>
            </a:r>
            <a:r>
              <a:rPr spc="-10" dirty="0"/>
              <a:t>support.</a:t>
            </a:r>
            <a:endParaRPr spc="-10" dirty="0"/>
          </a:p>
          <a:p>
            <a:pPr>
              <a:lnSpc>
                <a:spcPct val="100000"/>
              </a:lnSpc>
              <a:spcBef>
                <a:spcPts val="750"/>
              </a:spcBef>
            </a:pPr>
          </a:p>
          <a:p>
            <a:pPr marL="12700" marR="5080" algn="just">
              <a:lnSpc>
                <a:spcPct val="117000"/>
              </a:lnSpc>
            </a:pPr>
            <a:r>
              <a:rPr dirty="0"/>
              <a:t>This</a:t>
            </a:r>
            <a:r>
              <a:rPr spc="204" dirty="0"/>
              <a:t> </a:t>
            </a:r>
            <a:r>
              <a:rPr dirty="0"/>
              <a:t>project</a:t>
            </a:r>
            <a:r>
              <a:rPr spc="204" dirty="0"/>
              <a:t> </a:t>
            </a:r>
            <a:r>
              <a:rPr spc="80" dirty="0"/>
              <a:t>not</a:t>
            </a:r>
            <a:r>
              <a:rPr spc="210" dirty="0"/>
              <a:t> </a:t>
            </a:r>
            <a:r>
              <a:rPr spc="70" dirty="0"/>
              <a:t>only</a:t>
            </a:r>
            <a:r>
              <a:rPr spc="204" dirty="0"/>
              <a:t> </a:t>
            </a:r>
            <a:r>
              <a:rPr dirty="0"/>
              <a:t>enhanced</a:t>
            </a:r>
            <a:r>
              <a:rPr spc="204" dirty="0"/>
              <a:t> </a:t>
            </a:r>
            <a:r>
              <a:rPr dirty="0"/>
              <a:t>our</a:t>
            </a:r>
            <a:r>
              <a:rPr spc="210" dirty="0"/>
              <a:t> </a:t>
            </a:r>
            <a:r>
              <a:rPr dirty="0"/>
              <a:t>technical</a:t>
            </a:r>
            <a:r>
              <a:rPr spc="204" dirty="0"/>
              <a:t> </a:t>
            </a:r>
            <a:r>
              <a:rPr spc="55" dirty="0"/>
              <a:t>skills</a:t>
            </a:r>
            <a:r>
              <a:rPr spc="204" dirty="0"/>
              <a:t> </a:t>
            </a:r>
            <a:r>
              <a:rPr spc="100" dirty="0"/>
              <a:t>but</a:t>
            </a:r>
            <a:r>
              <a:rPr spc="210" dirty="0"/>
              <a:t> </a:t>
            </a:r>
            <a:r>
              <a:rPr dirty="0"/>
              <a:t>also</a:t>
            </a:r>
            <a:r>
              <a:rPr spc="204" dirty="0"/>
              <a:t> </a:t>
            </a:r>
            <a:r>
              <a:rPr dirty="0"/>
              <a:t>emphasized</a:t>
            </a:r>
            <a:r>
              <a:rPr spc="204" dirty="0"/>
              <a:t> </a:t>
            </a:r>
            <a:r>
              <a:rPr spc="60" dirty="0"/>
              <a:t>the</a:t>
            </a:r>
            <a:r>
              <a:rPr spc="210" dirty="0"/>
              <a:t> </a:t>
            </a:r>
            <a:r>
              <a:rPr spc="-10" dirty="0"/>
              <a:t>importance </a:t>
            </a:r>
            <a:r>
              <a:rPr spc="75" dirty="0"/>
              <a:t>of</a:t>
            </a:r>
            <a:r>
              <a:rPr spc="125" dirty="0"/>
              <a:t>  </a:t>
            </a:r>
            <a:r>
              <a:rPr spc="50" dirty="0"/>
              <a:t>solving</a:t>
            </a:r>
            <a:r>
              <a:rPr spc="130" dirty="0"/>
              <a:t>  </a:t>
            </a:r>
            <a:r>
              <a:rPr dirty="0"/>
              <a:t>real,</a:t>
            </a:r>
            <a:r>
              <a:rPr spc="130" dirty="0"/>
              <a:t>  </a:t>
            </a:r>
            <a:r>
              <a:rPr spc="55" dirty="0"/>
              <a:t>community-</a:t>
            </a:r>
            <a:r>
              <a:rPr dirty="0"/>
              <a:t>driven</a:t>
            </a:r>
            <a:r>
              <a:rPr spc="130" dirty="0"/>
              <a:t>  </a:t>
            </a:r>
            <a:r>
              <a:rPr dirty="0"/>
              <a:t>problems.</a:t>
            </a:r>
            <a:r>
              <a:rPr spc="130" dirty="0"/>
              <a:t>  </a:t>
            </a:r>
            <a:r>
              <a:rPr dirty="0"/>
              <a:t>This</a:t>
            </a:r>
            <a:r>
              <a:rPr spc="130" dirty="0"/>
              <a:t>  </a:t>
            </a:r>
            <a:r>
              <a:rPr dirty="0"/>
              <a:t>marks</a:t>
            </a:r>
            <a:r>
              <a:rPr spc="130" dirty="0"/>
              <a:t>  </a:t>
            </a:r>
            <a:r>
              <a:rPr dirty="0"/>
              <a:t>a</a:t>
            </a:r>
            <a:r>
              <a:rPr spc="130" dirty="0"/>
              <a:t>  </a:t>
            </a:r>
            <a:r>
              <a:rPr dirty="0"/>
              <a:t>significant</a:t>
            </a:r>
            <a:r>
              <a:rPr spc="130" dirty="0"/>
              <a:t>  </a:t>
            </a:r>
            <a:r>
              <a:rPr dirty="0"/>
              <a:t>step</a:t>
            </a:r>
            <a:r>
              <a:rPr spc="130" dirty="0"/>
              <a:t>  </a:t>
            </a:r>
            <a:r>
              <a:rPr spc="75" dirty="0"/>
              <a:t>toward </a:t>
            </a:r>
            <a:r>
              <a:rPr dirty="0"/>
              <a:t>smarter,</a:t>
            </a:r>
            <a:r>
              <a:rPr spc="30" dirty="0"/>
              <a:t> </a:t>
            </a:r>
            <a:r>
              <a:rPr dirty="0"/>
              <a:t>more</a:t>
            </a:r>
            <a:r>
              <a:rPr spc="30" dirty="0"/>
              <a:t> </a:t>
            </a:r>
            <a:r>
              <a:rPr dirty="0"/>
              <a:t>sustainable</a:t>
            </a:r>
            <a:r>
              <a:rPr spc="35" dirty="0"/>
              <a:t> </a:t>
            </a:r>
            <a:r>
              <a:rPr spc="45" dirty="0"/>
              <a:t>farming</a:t>
            </a:r>
            <a:r>
              <a:rPr spc="30" dirty="0"/>
              <a:t> </a:t>
            </a:r>
            <a:r>
              <a:rPr dirty="0"/>
              <a:t>in</a:t>
            </a:r>
            <a:r>
              <a:rPr spc="30" dirty="0"/>
              <a:t> </a:t>
            </a:r>
            <a:r>
              <a:rPr dirty="0"/>
              <a:t>today’s</a:t>
            </a:r>
            <a:r>
              <a:rPr spc="35" dirty="0"/>
              <a:t> </a:t>
            </a:r>
            <a:r>
              <a:rPr spc="80" dirty="0"/>
              <a:t>digital</a:t>
            </a:r>
            <a:r>
              <a:rPr spc="30" dirty="0"/>
              <a:t> </a:t>
            </a:r>
            <a:r>
              <a:rPr spc="-20" dirty="0"/>
              <a:t>era.</a:t>
            </a:r>
            <a:endParaRPr spc="-20" dirty="0"/>
          </a:p>
        </p:txBody>
      </p:sp>
      <p:grpSp>
        <p:nvGrpSpPr>
          <p:cNvPr id="4" name="object 4"/>
          <p:cNvGrpSpPr/>
          <p:nvPr/>
        </p:nvGrpSpPr>
        <p:grpSpPr>
          <a:xfrm>
            <a:off x="14777014" y="9001490"/>
            <a:ext cx="3503929" cy="1285875"/>
            <a:chOff x="14777014" y="9001490"/>
            <a:chExt cx="3503929" cy="1285875"/>
          </a:xfrm>
        </p:grpSpPr>
        <p:sp>
          <p:nvSpPr>
            <p:cNvPr id="5" name="object 5"/>
            <p:cNvSpPr/>
            <p:nvPr/>
          </p:nvSpPr>
          <p:spPr>
            <a:xfrm>
              <a:off x="14777014" y="9001490"/>
              <a:ext cx="3503929" cy="828675"/>
            </a:xfrm>
            <a:custGeom>
              <a:avLst/>
              <a:gdLst/>
              <a:ahLst/>
              <a:cxnLst/>
              <a:rect l="l" t="t" r="r" b="b"/>
              <a:pathLst>
                <a:path w="3503930" h="828675">
                  <a:moveTo>
                    <a:pt x="2648365" y="828487"/>
                  </a:moveTo>
                  <a:lnTo>
                    <a:pt x="2682635" y="814929"/>
                  </a:lnTo>
                  <a:lnTo>
                    <a:pt x="2713975" y="785264"/>
                  </a:lnTo>
                  <a:lnTo>
                    <a:pt x="2741841" y="739714"/>
                  </a:lnTo>
                  <a:lnTo>
                    <a:pt x="2764757" y="693035"/>
                  </a:lnTo>
                  <a:lnTo>
                    <a:pt x="2788182" y="646678"/>
                  </a:lnTo>
                  <a:lnTo>
                    <a:pt x="2812325" y="600765"/>
                  </a:lnTo>
                  <a:lnTo>
                    <a:pt x="2837395" y="555420"/>
                  </a:lnTo>
                  <a:lnTo>
                    <a:pt x="2863602" y="510768"/>
                  </a:lnTo>
                  <a:lnTo>
                    <a:pt x="2891154" y="466930"/>
                  </a:lnTo>
                  <a:lnTo>
                    <a:pt x="2920261" y="424031"/>
                  </a:lnTo>
                  <a:lnTo>
                    <a:pt x="2951133" y="382193"/>
                  </a:lnTo>
                  <a:lnTo>
                    <a:pt x="2983978" y="341541"/>
                  </a:lnTo>
                  <a:lnTo>
                    <a:pt x="3008740" y="314777"/>
                  </a:lnTo>
                  <a:lnTo>
                    <a:pt x="3061890" y="360421"/>
                  </a:lnTo>
                  <a:lnTo>
                    <a:pt x="3087943" y="383061"/>
                  </a:lnTo>
                  <a:lnTo>
                    <a:pt x="3113493" y="406032"/>
                  </a:lnTo>
                  <a:lnTo>
                    <a:pt x="3193149" y="479683"/>
                  </a:lnTo>
                  <a:lnTo>
                    <a:pt x="3352129" y="627341"/>
                  </a:lnTo>
                  <a:lnTo>
                    <a:pt x="3400757" y="672243"/>
                  </a:lnTo>
                  <a:lnTo>
                    <a:pt x="3410146" y="680059"/>
                  </a:lnTo>
                  <a:lnTo>
                    <a:pt x="3419962" y="686214"/>
                  </a:lnTo>
                  <a:lnTo>
                    <a:pt x="3430029" y="689320"/>
                  </a:lnTo>
                  <a:lnTo>
                    <a:pt x="3446746" y="690515"/>
                  </a:lnTo>
                  <a:lnTo>
                    <a:pt x="3464176" y="689999"/>
                  </a:lnTo>
                  <a:lnTo>
                    <a:pt x="3499343" y="667797"/>
                  </a:lnTo>
                  <a:lnTo>
                    <a:pt x="3503657" y="634085"/>
                  </a:lnTo>
                  <a:lnTo>
                    <a:pt x="3499826" y="619698"/>
                  </a:lnTo>
                  <a:lnTo>
                    <a:pt x="3469880" y="573625"/>
                  </a:lnTo>
                  <a:lnTo>
                    <a:pt x="3433469" y="531642"/>
                  </a:lnTo>
                  <a:lnTo>
                    <a:pt x="3328766" y="420332"/>
                  </a:lnTo>
                  <a:lnTo>
                    <a:pt x="3258739" y="346333"/>
                  </a:lnTo>
                  <a:lnTo>
                    <a:pt x="3188466" y="272568"/>
                  </a:lnTo>
                  <a:lnTo>
                    <a:pt x="3117892" y="199092"/>
                  </a:lnTo>
                  <a:lnTo>
                    <a:pt x="3082474" y="162480"/>
                  </a:lnTo>
                  <a:lnTo>
                    <a:pt x="3042160" y="129283"/>
                  </a:lnTo>
                  <a:lnTo>
                    <a:pt x="3003072" y="114059"/>
                  </a:lnTo>
                  <a:lnTo>
                    <a:pt x="2965101" y="116648"/>
                  </a:lnTo>
                  <a:lnTo>
                    <a:pt x="2928135" y="136891"/>
                  </a:lnTo>
                  <a:lnTo>
                    <a:pt x="2892062" y="174627"/>
                  </a:lnTo>
                  <a:lnTo>
                    <a:pt x="2794486" y="301708"/>
                  </a:lnTo>
                  <a:lnTo>
                    <a:pt x="2762087" y="344163"/>
                  </a:lnTo>
                  <a:lnTo>
                    <a:pt x="2729824" y="386718"/>
                  </a:lnTo>
                  <a:lnTo>
                    <a:pt x="2697741" y="429406"/>
                  </a:lnTo>
                  <a:lnTo>
                    <a:pt x="2665884" y="472258"/>
                  </a:lnTo>
                  <a:lnTo>
                    <a:pt x="2638358" y="518373"/>
                  </a:lnTo>
                  <a:lnTo>
                    <a:pt x="2625144" y="544533"/>
                  </a:lnTo>
                  <a:lnTo>
                    <a:pt x="2610415" y="572825"/>
                  </a:lnTo>
                  <a:lnTo>
                    <a:pt x="2504709" y="448726"/>
                  </a:lnTo>
                  <a:lnTo>
                    <a:pt x="2438499" y="371539"/>
                  </a:lnTo>
                  <a:lnTo>
                    <a:pt x="2342784" y="259442"/>
                  </a:lnTo>
                  <a:lnTo>
                    <a:pt x="2310712" y="222227"/>
                  </a:lnTo>
                  <a:lnTo>
                    <a:pt x="2278432" y="185200"/>
                  </a:lnTo>
                  <a:lnTo>
                    <a:pt x="2245870" y="148429"/>
                  </a:lnTo>
                  <a:lnTo>
                    <a:pt x="2212950" y="111982"/>
                  </a:lnTo>
                  <a:lnTo>
                    <a:pt x="2178059" y="81433"/>
                  </a:lnTo>
                  <a:lnTo>
                    <a:pt x="2143216" y="65436"/>
                  </a:lnTo>
                  <a:lnTo>
                    <a:pt x="2109228" y="63688"/>
                  </a:lnTo>
                  <a:lnTo>
                    <a:pt x="2076904" y="75882"/>
                  </a:lnTo>
                  <a:lnTo>
                    <a:pt x="2047053" y="101712"/>
                  </a:lnTo>
                  <a:lnTo>
                    <a:pt x="2020483" y="140873"/>
                  </a:lnTo>
                  <a:lnTo>
                    <a:pt x="1803184" y="543240"/>
                  </a:lnTo>
                  <a:lnTo>
                    <a:pt x="1770664" y="498305"/>
                  </a:lnTo>
                  <a:lnTo>
                    <a:pt x="1739231" y="454403"/>
                  </a:lnTo>
                  <a:lnTo>
                    <a:pt x="1707771" y="411814"/>
                  </a:lnTo>
                  <a:lnTo>
                    <a:pt x="1675170" y="370818"/>
                  </a:lnTo>
                  <a:lnTo>
                    <a:pt x="1644153" y="333834"/>
                  </a:lnTo>
                  <a:lnTo>
                    <a:pt x="1613019" y="296941"/>
                  </a:lnTo>
                  <a:lnTo>
                    <a:pt x="1581756" y="260153"/>
                  </a:lnTo>
                  <a:lnTo>
                    <a:pt x="1550351" y="223484"/>
                  </a:lnTo>
                  <a:lnTo>
                    <a:pt x="1518792" y="186948"/>
                  </a:lnTo>
                  <a:lnTo>
                    <a:pt x="1487064" y="150559"/>
                  </a:lnTo>
                  <a:lnTo>
                    <a:pt x="1455156" y="114332"/>
                  </a:lnTo>
                  <a:lnTo>
                    <a:pt x="1423054" y="78281"/>
                  </a:lnTo>
                  <a:lnTo>
                    <a:pt x="1390746" y="42420"/>
                  </a:lnTo>
                  <a:lnTo>
                    <a:pt x="1354550" y="12636"/>
                  </a:lnTo>
                  <a:lnTo>
                    <a:pt x="1316923" y="0"/>
                  </a:lnTo>
                  <a:lnTo>
                    <a:pt x="1279751" y="4233"/>
                  </a:lnTo>
                  <a:lnTo>
                    <a:pt x="1244921" y="25060"/>
                  </a:lnTo>
                  <a:lnTo>
                    <a:pt x="1214322" y="62205"/>
                  </a:lnTo>
                  <a:lnTo>
                    <a:pt x="1187234" y="106460"/>
                  </a:lnTo>
                  <a:lnTo>
                    <a:pt x="1160377" y="150856"/>
                  </a:lnTo>
                  <a:lnTo>
                    <a:pt x="1133707" y="195365"/>
                  </a:lnTo>
                  <a:lnTo>
                    <a:pt x="1080754" y="284622"/>
                  </a:lnTo>
                  <a:lnTo>
                    <a:pt x="1001645" y="418702"/>
                  </a:lnTo>
                  <a:lnTo>
                    <a:pt x="935369" y="529974"/>
                  </a:lnTo>
                  <a:lnTo>
                    <a:pt x="839868" y="413954"/>
                  </a:lnTo>
                  <a:lnTo>
                    <a:pt x="809558" y="376890"/>
                  </a:lnTo>
                  <a:lnTo>
                    <a:pt x="683410" y="220755"/>
                  </a:lnTo>
                  <a:lnTo>
                    <a:pt x="651736" y="181837"/>
                  </a:lnTo>
                  <a:lnTo>
                    <a:pt x="619845" y="143100"/>
                  </a:lnTo>
                  <a:lnTo>
                    <a:pt x="587658" y="104611"/>
                  </a:lnTo>
                  <a:lnTo>
                    <a:pt x="548634" y="68228"/>
                  </a:lnTo>
                  <a:lnTo>
                    <a:pt x="508496" y="49557"/>
                  </a:lnTo>
                  <a:lnTo>
                    <a:pt x="468511" y="49107"/>
                  </a:lnTo>
                  <a:lnTo>
                    <a:pt x="429948" y="67383"/>
                  </a:lnTo>
                  <a:lnTo>
                    <a:pt x="394075" y="104895"/>
                  </a:lnTo>
                  <a:lnTo>
                    <a:pt x="365160" y="145287"/>
                  </a:lnTo>
                  <a:lnTo>
                    <a:pt x="336502" y="185865"/>
                  </a:lnTo>
                  <a:lnTo>
                    <a:pt x="308076" y="226609"/>
                  </a:lnTo>
                  <a:lnTo>
                    <a:pt x="279854" y="267499"/>
                  </a:lnTo>
                  <a:lnTo>
                    <a:pt x="251811" y="308517"/>
                  </a:lnTo>
                  <a:lnTo>
                    <a:pt x="223918" y="349642"/>
                  </a:lnTo>
                  <a:lnTo>
                    <a:pt x="168482" y="432134"/>
                  </a:lnTo>
                  <a:lnTo>
                    <a:pt x="58258" y="597545"/>
                  </a:lnTo>
                  <a:lnTo>
                    <a:pt x="29928" y="649809"/>
                  </a:lnTo>
                  <a:lnTo>
                    <a:pt x="6881" y="705124"/>
                  </a:lnTo>
                  <a:lnTo>
                    <a:pt x="0" y="735063"/>
                  </a:lnTo>
                  <a:lnTo>
                    <a:pt x="3922" y="762081"/>
                  </a:lnTo>
                  <a:lnTo>
                    <a:pt x="17935" y="785504"/>
                  </a:lnTo>
                  <a:lnTo>
                    <a:pt x="41324" y="804660"/>
                  </a:lnTo>
                  <a:lnTo>
                    <a:pt x="70141" y="817162"/>
                  </a:lnTo>
                  <a:lnTo>
                    <a:pt x="99138" y="820106"/>
                  </a:lnTo>
                  <a:lnTo>
                    <a:pt x="127132" y="812931"/>
                  </a:lnTo>
                  <a:lnTo>
                    <a:pt x="172862" y="774464"/>
                  </a:lnTo>
                  <a:lnTo>
                    <a:pt x="208920" y="729394"/>
                  </a:lnTo>
                  <a:lnTo>
                    <a:pt x="278326" y="624511"/>
                  </a:lnTo>
                  <a:lnTo>
                    <a:pt x="357981" y="501690"/>
                  </a:lnTo>
                  <a:lnTo>
                    <a:pt x="493426" y="291846"/>
                  </a:lnTo>
                  <a:lnTo>
                    <a:pt x="586854" y="405417"/>
                  </a:lnTo>
                  <a:lnTo>
                    <a:pt x="616234" y="441484"/>
                  </a:lnTo>
                  <a:lnTo>
                    <a:pt x="645035" y="477410"/>
                  </a:lnTo>
                  <a:lnTo>
                    <a:pt x="676122" y="516798"/>
                  </a:lnTo>
                  <a:lnTo>
                    <a:pt x="799586" y="675046"/>
                  </a:lnTo>
                  <a:lnTo>
                    <a:pt x="830582" y="714505"/>
                  </a:lnTo>
                  <a:lnTo>
                    <a:pt x="861769" y="753813"/>
                  </a:lnTo>
                  <a:lnTo>
                    <a:pt x="898684" y="789342"/>
                  </a:lnTo>
                  <a:lnTo>
                    <a:pt x="937286" y="807412"/>
                  </a:lnTo>
                  <a:lnTo>
                    <a:pt x="975915" y="808720"/>
                  </a:lnTo>
                  <a:lnTo>
                    <a:pt x="1012913" y="793961"/>
                  </a:lnTo>
                  <a:lnTo>
                    <a:pt x="1046621" y="763830"/>
                  </a:lnTo>
                  <a:lnTo>
                    <a:pt x="1075382" y="719023"/>
                  </a:lnTo>
                  <a:lnTo>
                    <a:pt x="1098002" y="674122"/>
                  </a:lnTo>
                  <a:lnTo>
                    <a:pt x="1121147" y="629479"/>
                  </a:lnTo>
                  <a:lnTo>
                    <a:pt x="1144732" y="585052"/>
                  </a:lnTo>
                  <a:lnTo>
                    <a:pt x="1168670" y="540798"/>
                  </a:lnTo>
                  <a:lnTo>
                    <a:pt x="1192874" y="496676"/>
                  </a:lnTo>
                  <a:lnTo>
                    <a:pt x="1290634" y="320656"/>
                  </a:lnTo>
                  <a:lnTo>
                    <a:pt x="1314878" y="276555"/>
                  </a:lnTo>
                  <a:lnTo>
                    <a:pt x="1317378" y="272787"/>
                  </a:lnTo>
                  <a:lnTo>
                    <a:pt x="1321085" y="268337"/>
                  </a:lnTo>
                  <a:lnTo>
                    <a:pt x="1334169" y="253151"/>
                  </a:lnTo>
                  <a:lnTo>
                    <a:pt x="1368700" y="296455"/>
                  </a:lnTo>
                  <a:lnTo>
                    <a:pt x="1436180" y="380635"/>
                  </a:lnTo>
                  <a:lnTo>
                    <a:pt x="1469096" y="422052"/>
                  </a:lnTo>
                  <a:lnTo>
                    <a:pt x="1501441" y="463382"/>
                  </a:lnTo>
                  <a:lnTo>
                    <a:pt x="1533196" y="504895"/>
                  </a:lnTo>
                  <a:lnTo>
                    <a:pt x="1564922" y="547556"/>
                  </a:lnTo>
                  <a:lnTo>
                    <a:pt x="1596174" y="590571"/>
                  </a:lnTo>
                  <a:lnTo>
                    <a:pt x="1627123" y="633813"/>
                  </a:lnTo>
                  <a:lnTo>
                    <a:pt x="1688793" y="720473"/>
                  </a:lnTo>
                  <a:lnTo>
                    <a:pt x="1719854" y="763637"/>
                  </a:lnTo>
                  <a:lnTo>
                    <a:pt x="1742839" y="790931"/>
                  </a:lnTo>
                  <a:lnTo>
                    <a:pt x="1769467" y="812068"/>
                  </a:lnTo>
                  <a:lnTo>
                    <a:pt x="1800458" y="824452"/>
                  </a:lnTo>
                  <a:lnTo>
                    <a:pt x="1836532" y="825487"/>
                  </a:lnTo>
                  <a:lnTo>
                    <a:pt x="1870221" y="814566"/>
                  </a:lnTo>
                  <a:lnTo>
                    <a:pt x="1896056" y="794318"/>
                  </a:lnTo>
                  <a:lnTo>
                    <a:pt x="1916312" y="767202"/>
                  </a:lnTo>
                  <a:lnTo>
                    <a:pt x="1933267" y="735676"/>
                  </a:lnTo>
                  <a:lnTo>
                    <a:pt x="1955673" y="690050"/>
                  </a:lnTo>
                  <a:lnTo>
                    <a:pt x="1978318" y="644433"/>
                  </a:lnTo>
                  <a:lnTo>
                    <a:pt x="2024354" y="552820"/>
                  </a:lnTo>
                  <a:lnTo>
                    <a:pt x="2144141" y="316785"/>
                  </a:lnTo>
                  <a:lnTo>
                    <a:pt x="2223530" y="408175"/>
                  </a:lnTo>
                  <a:lnTo>
                    <a:pt x="2247963" y="436627"/>
                  </a:lnTo>
                  <a:lnTo>
                    <a:pt x="2279545" y="473825"/>
                  </a:lnTo>
                  <a:lnTo>
                    <a:pt x="2405275" y="623149"/>
                  </a:lnTo>
                  <a:lnTo>
                    <a:pt x="2436908" y="660299"/>
                  </a:lnTo>
                  <a:lnTo>
                    <a:pt x="2468762" y="697251"/>
                  </a:lnTo>
                  <a:lnTo>
                    <a:pt x="2500906" y="733943"/>
                  </a:lnTo>
                  <a:lnTo>
                    <a:pt x="2533411" y="770311"/>
                  </a:lnTo>
                  <a:lnTo>
                    <a:pt x="2573209" y="806399"/>
                  </a:lnTo>
                  <a:lnTo>
                    <a:pt x="2611708" y="825717"/>
                  </a:lnTo>
                  <a:lnTo>
                    <a:pt x="2648365" y="828487"/>
                  </a:lnTo>
                  <a:close/>
                </a:path>
              </a:pathLst>
            </a:custGeom>
            <a:solidFill>
              <a:srgbClr val="D0EB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87173" y="9821025"/>
              <a:ext cx="3238500" cy="466090"/>
            </a:xfrm>
            <a:custGeom>
              <a:avLst/>
              <a:gdLst/>
              <a:ahLst/>
              <a:cxnLst/>
              <a:rect l="l" t="t" r="r" b="b"/>
              <a:pathLst>
                <a:path w="3238500" h="466090">
                  <a:moveTo>
                    <a:pt x="3193479" y="459328"/>
                  </a:moveTo>
                  <a:lnTo>
                    <a:pt x="3225944" y="438860"/>
                  </a:lnTo>
                  <a:lnTo>
                    <a:pt x="3238303" y="401723"/>
                  </a:lnTo>
                  <a:lnTo>
                    <a:pt x="3238396" y="399752"/>
                  </a:lnTo>
                  <a:lnTo>
                    <a:pt x="3232845" y="381579"/>
                  </a:lnTo>
                  <a:lnTo>
                    <a:pt x="3111056" y="256037"/>
                  </a:lnTo>
                  <a:lnTo>
                    <a:pt x="3074547" y="220398"/>
                  </a:lnTo>
                  <a:lnTo>
                    <a:pt x="3037663" y="185155"/>
                  </a:lnTo>
                  <a:lnTo>
                    <a:pt x="2998516" y="149162"/>
                  </a:lnTo>
                  <a:lnTo>
                    <a:pt x="2878831" y="43534"/>
                  </a:lnTo>
                  <a:lnTo>
                    <a:pt x="2832307" y="11052"/>
                  </a:lnTo>
                  <a:lnTo>
                    <a:pt x="2787667" y="0"/>
                  </a:lnTo>
                  <a:lnTo>
                    <a:pt x="2744252" y="11744"/>
                  </a:lnTo>
                  <a:lnTo>
                    <a:pt x="2701402" y="47656"/>
                  </a:lnTo>
                  <a:lnTo>
                    <a:pt x="2668493" y="85571"/>
                  </a:lnTo>
                  <a:lnTo>
                    <a:pt x="2636147" y="123981"/>
                  </a:lnTo>
                  <a:lnTo>
                    <a:pt x="2604243" y="162777"/>
                  </a:lnTo>
                  <a:lnTo>
                    <a:pt x="2577756" y="195547"/>
                  </a:lnTo>
                  <a:lnTo>
                    <a:pt x="2805361" y="195547"/>
                  </a:lnTo>
                  <a:lnTo>
                    <a:pt x="2824483" y="199505"/>
                  </a:lnTo>
                  <a:lnTo>
                    <a:pt x="2846696" y="214481"/>
                  </a:lnTo>
                  <a:lnTo>
                    <a:pt x="2885396" y="246286"/>
                  </a:lnTo>
                  <a:lnTo>
                    <a:pt x="2924344" y="277798"/>
                  </a:lnTo>
                  <a:lnTo>
                    <a:pt x="3002834" y="340103"/>
                  </a:lnTo>
                  <a:lnTo>
                    <a:pt x="3081865" y="401723"/>
                  </a:lnTo>
                  <a:lnTo>
                    <a:pt x="3118388" y="425954"/>
                  </a:lnTo>
                  <a:lnTo>
                    <a:pt x="3156437" y="448201"/>
                  </a:lnTo>
                  <a:lnTo>
                    <a:pt x="3175353" y="457031"/>
                  </a:lnTo>
                  <a:lnTo>
                    <a:pt x="3193479" y="459328"/>
                  </a:lnTo>
                  <a:close/>
                </a:path>
                <a:path w="3238500" h="466090">
                  <a:moveTo>
                    <a:pt x="2148695" y="399752"/>
                  </a:moveTo>
                  <a:lnTo>
                    <a:pt x="2412848" y="399752"/>
                  </a:lnTo>
                  <a:lnTo>
                    <a:pt x="2100419" y="91878"/>
                  </a:lnTo>
                  <a:lnTo>
                    <a:pt x="2060660" y="59889"/>
                  </a:lnTo>
                  <a:lnTo>
                    <a:pt x="2022108" y="43710"/>
                  </a:lnTo>
                  <a:lnTo>
                    <a:pt x="1984350" y="43871"/>
                  </a:lnTo>
                  <a:lnTo>
                    <a:pt x="1946972" y="60904"/>
                  </a:lnTo>
                  <a:lnTo>
                    <a:pt x="1909558" y="95339"/>
                  </a:lnTo>
                  <a:lnTo>
                    <a:pt x="1876256" y="134557"/>
                  </a:lnTo>
                  <a:lnTo>
                    <a:pt x="1843653" y="174377"/>
                  </a:lnTo>
                  <a:lnTo>
                    <a:pt x="1811571" y="214646"/>
                  </a:lnTo>
                  <a:lnTo>
                    <a:pt x="1779832" y="255211"/>
                  </a:lnTo>
                  <a:lnTo>
                    <a:pt x="1771680" y="265717"/>
                  </a:lnTo>
                  <a:lnTo>
                    <a:pt x="2014272" y="265717"/>
                  </a:lnTo>
                  <a:lnTo>
                    <a:pt x="2148695" y="399752"/>
                  </a:lnTo>
                  <a:close/>
                </a:path>
                <a:path w="3238500" h="466090">
                  <a:moveTo>
                    <a:pt x="1377692" y="448386"/>
                  </a:moveTo>
                  <a:lnTo>
                    <a:pt x="1629480" y="448386"/>
                  </a:lnTo>
                  <a:lnTo>
                    <a:pt x="1557386" y="372934"/>
                  </a:lnTo>
                  <a:lnTo>
                    <a:pt x="1416868" y="222567"/>
                  </a:lnTo>
                  <a:lnTo>
                    <a:pt x="1381407" y="185315"/>
                  </a:lnTo>
                  <a:lnTo>
                    <a:pt x="1345506" y="148511"/>
                  </a:lnTo>
                  <a:lnTo>
                    <a:pt x="1309013" y="112311"/>
                  </a:lnTo>
                  <a:lnTo>
                    <a:pt x="1270291" y="83692"/>
                  </a:lnTo>
                  <a:lnTo>
                    <a:pt x="1232047" y="72747"/>
                  </a:lnTo>
                  <a:lnTo>
                    <a:pt x="1195499" y="78795"/>
                  </a:lnTo>
                  <a:lnTo>
                    <a:pt x="1195172" y="78795"/>
                  </a:lnTo>
                  <a:lnTo>
                    <a:pt x="1160106" y="101452"/>
                  </a:lnTo>
                  <a:lnTo>
                    <a:pt x="1127965" y="139893"/>
                  </a:lnTo>
                  <a:lnTo>
                    <a:pt x="1098044" y="185155"/>
                  </a:lnTo>
                  <a:lnTo>
                    <a:pt x="1015396" y="309938"/>
                  </a:lnTo>
                  <a:lnTo>
                    <a:pt x="1252985" y="309938"/>
                  </a:lnTo>
                  <a:lnTo>
                    <a:pt x="1377692" y="448386"/>
                  </a:lnTo>
                  <a:close/>
                </a:path>
                <a:path w="3238500" h="466090">
                  <a:moveTo>
                    <a:pt x="2215412" y="465974"/>
                  </a:moveTo>
                  <a:lnTo>
                    <a:pt x="2604130" y="465974"/>
                  </a:lnTo>
                  <a:lnTo>
                    <a:pt x="2621624" y="439880"/>
                  </a:lnTo>
                  <a:lnTo>
                    <a:pt x="2648934" y="399752"/>
                  </a:lnTo>
                  <a:lnTo>
                    <a:pt x="2679551" y="356260"/>
                  </a:lnTo>
                  <a:lnTo>
                    <a:pt x="2710527" y="313005"/>
                  </a:lnTo>
                  <a:lnTo>
                    <a:pt x="2741054" y="269475"/>
                  </a:lnTo>
                  <a:lnTo>
                    <a:pt x="2770323" y="225154"/>
                  </a:lnTo>
                  <a:lnTo>
                    <a:pt x="2787814" y="203725"/>
                  </a:lnTo>
                  <a:lnTo>
                    <a:pt x="2805361" y="195547"/>
                  </a:lnTo>
                  <a:lnTo>
                    <a:pt x="2577756" y="195547"/>
                  </a:lnTo>
                  <a:lnTo>
                    <a:pt x="2572658" y="201853"/>
                  </a:lnTo>
                  <a:lnTo>
                    <a:pt x="2478587" y="319682"/>
                  </a:lnTo>
                  <a:lnTo>
                    <a:pt x="2447048" y="358800"/>
                  </a:lnTo>
                  <a:lnTo>
                    <a:pt x="2439769" y="367669"/>
                  </a:lnTo>
                  <a:lnTo>
                    <a:pt x="2412954" y="399752"/>
                  </a:lnTo>
                  <a:lnTo>
                    <a:pt x="2148695" y="399752"/>
                  </a:lnTo>
                  <a:lnTo>
                    <a:pt x="2215412" y="465974"/>
                  </a:lnTo>
                  <a:close/>
                </a:path>
                <a:path w="3238500" h="466090">
                  <a:moveTo>
                    <a:pt x="1393425" y="465974"/>
                  </a:moveTo>
                  <a:lnTo>
                    <a:pt x="1859798" y="465974"/>
                  </a:lnTo>
                  <a:lnTo>
                    <a:pt x="1982847" y="301904"/>
                  </a:lnTo>
                  <a:lnTo>
                    <a:pt x="1989880" y="293126"/>
                  </a:lnTo>
                  <a:lnTo>
                    <a:pt x="1997486" y="284422"/>
                  </a:lnTo>
                  <a:lnTo>
                    <a:pt x="2005629" y="275412"/>
                  </a:lnTo>
                  <a:lnTo>
                    <a:pt x="2014272" y="265717"/>
                  </a:lnTo>
                  <a:lnTo>
                    <a:pt x="1771680" y="265717"/>
                  </a:lnTo>
                  <a:lnTo>
                    <a:pt x="1716673" y="336611"/>
                  </a:lnTo>
                  <a:lnTo>
                    <a:pt x="1672101" y="393441"/>
                  </a:lnTo>
                  <a:lnTo>
                    <a:pt x="1629480" y="448386"/>
                  </a:lnTo>
                  <a:lnTo>
                    <a:pt x="1377692" y="448386"/>
                  </a:lnTo>
                  <a:lnTo>
                    <a:pt x="1393425" y="465974"/>
                  </a:lnTo>
                  <a:close/>
                </a:path>
                <a:path w="3238500" h="466090">
                  <a:moveTo>
                    <a:pt x="912505" y="465974"/>
                  </a:moveTo>
                  <a:lnTo>
                    <a:pt x="1143976" y="465974"/>
                  </a:lnTo>
                  <a:lnTo>
                    <a:pt x="1200917" y="381101"/>
                  </a:lnTo>
                  <a:lnTo>
                    <a:pt x="1230670" y="337474"/>
                  </a:lnTo>
                  <a:lnTo>
                    <a:pt x="1234789" y="331914"/>
                  </a:lnTo>
                  <a:lnTo>
                    <a:pt x="1239660" y="325938"/>
                  </a:lnTo>
                  <a:lnTo>
                    <a:pt x="1245614" y="318847"/>
                  </a:lnTo>
                  <a:lnTo>
                    <a:pt x="1252985" y="309938"/>
                  </a:lnTo>
                  <a:lnTo>
                    <a:pt x="1015396" y="309938"/>
                  </a:lnTo>
                  <a:lnTo>
                    <a:pt x="924170" y="448201"/>
                  </a:lnTo>
                  <a:lnTo>
                    <a:pt x="912505" y="465974"/>
                  </a:lnTo>
                  <a:close/>
                </a:path>
                <a:path w="3238500" h="466090">
                  <a:moveTo>
                    <a:pt x="519617" y="465974"/>
                  </a:moveTo>
                  <a:lnTo>
                    <a:pt x="777951" y="465974"/>
                  </a:lnTo>
                  <a:lnTo>
                    <a:pt x="501708" y="167585"/>
                  </a:lnTo>
                  <a:lnTo>
                    <a:pt x="471181" y="135818"/>
                  </a:lnTo>
                  <a:lnTo>
                    <a:pt x="415108" y="90468"/>
                  </a:lnTo>
                  <a:lnTo>
                    <a:pt x="373448" y="80119"/>
                  </a:lnTo>
                  <a:lnTo>
                    <a:pt x="332465" y="89958"/>
                  </a:lnTo>
                  <a:lnTo>
                    <a:pt x="293950" y="120792"/>
                  </a:lnTo>
                  <a:lnTo>
                    <a:pt x="223592" y="201177"/>
                  </a:lnTo>
                  <a:lnTo>
                    <a:pt x="153857" y="282116"/>
                  </a:lnTo>
                  <a:lnTo>
                    <a:pt x="128746" y="311634"/>
                  </a:lnTo>
                  <a:lnTo>
                    <a:pt x="382795" y="311634"/>
                  </a:lnTo>
                  <a:lnTo>
                    <a:pt x="452968" y="392511"/>
                  </a:lnTo>
                  <a:lnTo>
                    <a:pt x="487993" y="432100"/>
                  </a:lnTo>
                  <a:lnTo>
                    <a:pt x="519617" y="465974"/>
                  </a:lnTo>
                  <a:close/>
                </a:path>
                <a:path w="3238500" h="466090">
                  <a:moveTo>
                    <a:pt x="0" y="465974"/>
                  </a:moveTo>
                  <a:lnTo>
                    <a:pt x="251954" y="465974"/>
                  </a:lnTo>
                  <a:lnTo>
                    <a:pt x="256510" y="460793"/>
                  </a:lnTo>
                  <a:lnTo>
                    <a:pt x="287651" y="424995"/>
                  </a:lnTo>
                  <a:lnTo>
                    <a:pt x="318648" y="388321"/>
                  </a:lnTo>
                  <a:lnTo>
                    <a:pt x="382795" y="311634"/>
                  </a:lnTo>
                  <a:lnTo>
                    <a:pt x="128746" y="311634"/>
                  </a:lnTo>
                  <a:lnTo>
                    <a:pt x="84813" y="363641"/>
                  </a:lnTo>
                  <a:lnTo>
                    <a:pt x="50573" y="404635"/>
                  </a:lnTo>
                  <a:lnTo>
                    <a:pt x="16531" y="445787"/>
                  </a:lnTo>
                  <a:lnTo>
                    <a:pt x="0" y="465974"/>
                  </a:lnTo>
                  <a:close/>
                </a:path>
              </a:pathLst>
            </a:custGeom>
            <a:solidFill>
              <a:srgbClr val="33727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2959100" cy="1405890"/>
            <a:chOff x="0" y="0"/>
            <a:chExt cx="2959100" cy="14058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2959100" cy="664210"/>
            </a:xfrm>
            <a:custGeom>
              <a:avLst/>
              <a:gdLst/>
              <a:ahLst/>
              <a:cxnLst/>
              <a:rect l="l" t="t" r="r" b="b"/>
              <a:pathLst>
                <a:path w="2959100" h="664210">
                  <a:moveTo>
                    <a:pt x="289910" y="663857"/>
                  </a:moveTo>
                  <a:lnTo>
                    <a:pt x="255375" y="650148"/>
                  </a:lnTo>
                  <a:lnTo>
                    <a:pt x="223793" y="620152"/>
                  </a:lnTo>
                  <a:lnTo>
                    <a:pt x="195712" y="574094"/>
                  </a:lnTo>
                  <a:lnTo>
                    <a:pt x="172619" y="526895"/>
                  </a:lnTo>
                  <a:lnTo>
                    <a:pt x="149013" y="480021"/>
                  </a:lnTo>
                  <a:lnTo>
                    <a:pt x="124684" y="433597"/>
                  </a:lnTo>
                  <a:lnTo>
                    <a:pt x="99420" y="387747"/>
                  </a:lnTo>
                  <a:lnTo>
                    <a:pt x="73011" y="342596"/>
                  </a:lnTo>
                  <a:lnTo>
                    <a:pt x="45246" y="298270"/>
                  </a:lnTo>
                  <a:lnTo>
                    <a:pt x="15914" y="254892"/>
                  </a:lnTo>
                  <a:lnTo>
                    <a:pt x="0" y="233251"/>
                  </a:lnTo>
                  <a:lnTo>
                    <a:pt x="0" y="0"/>
                  </a:lnTo>
                  <a:lnTo>
                    <a:pt x="41750" y="0"/>
                  </a:lnTo>
                  <a:lnTo>
                    <a:pt x="138852" y="126221"/>
                  </a:lnTo>
                  <a:lnTo>
                    <a:pt x="207822" y="217164"/>
                  </a:lnTo>
                  <a:lnTo>
                    <a:pt x="240152" y="260327"/>
                  </a:lnTo>
                  <a:lnTo>
                    <a:pt x="272255" y="303658"/>
                  </a:lnTo>
                  <a:lnTo>
                    <a:pt x="299995" y="350286"/>
                  </a:lnTo>
                  <a:lnTo>
                    <a:pt x="313311" y="376738"/>
                  </a:lnTo>
                  <a:lnTo>
                    <a:pt x="328153" y="405345"/>
                  </a:lnTo>
                  <a:lnTo>
                    <a:pt x="577645" y="405345"/>
                  </a:lnTo>
                  <a:lnTo>
                    <a:pt x="535003" y="456081"/>
                  </a:lnTo>
                  <a:lnTo>
                    <a:pt x="502999" y="493794"/>
                  </a:lnTo>
                  <a:lnTo>
                    <a:pt x="470900" y="531158"/>
                  </a:lnTo>
                  <a:lnTo>
                    <a:pt x="438507" y="568259"/>
                  </a:lnTo>
                  <a:lnTo>
                    <a:pt x="405751" y="605033"/>
                  </a:lnTo>
                  <a:lnTo>
                    <a:pt x="365646" y="641523"/>
                  </a:lnTo>
                  <a:lnTo>
                    <a:pt x="326850" y="661057"/>
                  </a:lnTo>
                  <a:lnTo>
                    <a:pt x="289910" y="663857"/>
                  </a:lnTo>
                  <a:close/>
                </a:path>
                <a:path w="2959100" h="664210">
                  <a:moveTo>
                    <a:pt x="577645" y="405345"/>
                  </a:moveTo>
                  <a:lnTo>
                    <a:pt x="328153" y="405345"/>
                  </a:lnTo>
                  <a:lnTo>
                    <a:pt x="630170" y="50839"/>
                  </a:lnTo>
                  <a:lnTo>
                    <a:pt x="662700" y="13399"/>
                  </a:lnTo>
                  <a:lnTo>
                    <a:pt x="674525" y="0"/>
                  </a:lnTo>
                  <a:lnTo>
                    <a:pt x="939533" y="0"/>
                  </a:lnTo>
                  <a:lnTo>
                    <a:pt x="1018364" y="146451"/>
                  </a:lnTo>
                  <a:lnTo>
                    <a:pt x="798028" y="146451"/>
                  </a:lnTo>
                  <a:lnTo>
                    <a:pt x="718026" y="238860"/>
                  </a:lnTo>
                  <a:lnTo>
                    <a:pt x="693404" y="267629"/>
                  </a:lnTo>
                  <a:lnTo>
                    <a:pt x="577645" y="405345"/>
                  </a:lnTo>
                  <a:close/>
                </a:path>
                <a:path w="2959100" h="664210">
                  <a:moveTo>
                    <a:pt x="1384953" y="375431"/>
                  </a:moveTo>
                  <a:lnTo>
                    <a:pt x="1141617" y="375431"/>
                  </a:lnTo>
                  <a:lnTo>
                    <a:pt x="1174389" y="329994"/>
                  </a:lnTo>
                  <a:lnTo>
                    <a:pt x="1206064" y="285603"/>
                  </a:lnTo>
                  <a:lnTo>
                    <a:pt x="1237767" y="242539"/>
                  </a:lnTo>
                  <a:lnTo>
                    <a:pt x="1270620" y="201086"/>
                  </a:lnTo>
                  <a:lnTo>
                    <a:pt x="1301877" y="163690"/>
                  </a:lnTo>
                  <a:lnTo>
                    <a:pt x="1364755" y="89188"/>
                  </a:lnTo>
                  <a:lnTo>
                    <a:pt x="1428206" y="15167"/>
                  </a:lnTo>
                  <a:lnTo>
                    <a:pt x="1441385" y="0"/>
                  </a:lnTo>
                  <a:lnTo>
                    <a:pt x="1802124" y="0"/>
                  </a:lnTo>
                  <a:lnTo>
                    <a:pt x="1816264" y="23678"/>
                  </a:lnTo>
                  <a:lnTo>
                    <a:pt x="1850860" y="82108"/>
                  </a:lnTo>
                  <a:lnTo>
                    <a:pt x="1614254" y="82108"/>
                  </a:lnTo>
                  <a:lnTo>
                    <a:pt x="1478285" y="252892"/>
                  </a:lnTo>
                  <a:lnTo>
                    <a:pt x="1445722" y="294643"/>
                  </a:lnTo>
                  <a:lnTo>
                    <a:pt x="1413690" y="336658"/>
                  </a:lnTo>
                  <a:lnTo>
                    <a:pt x="1384953" y="375431"/>
                  </a:lnTo>
                  <a:close/>
                </a:path>
                <a:path w="2959100" h="664210">
                  <a:moveTo>
                    <a:pt x="2266989" y="362017"/>
                  </a:moveTo>
                  <a:lnTo>
                    <a:pt x="2016134" y="362017"/>
                  </a:lnTo>
                  <a:lnTo>
                    <a:pt x="2142916" y="207227"/>
                  </a:lnTo>
                  <a:lnTo>
                    <a:pt x="2301957" y="9999"/>
                  </a:lnTo>
                  <a:lnTo>
                    <a:pt x="2310161" y="0"/>
                  </a:lnTo>
                  <a:lnTo>
                    <a:pt x="2609720" y="0"/>
                  </a:lnTo>
                  <a:lnTo>
                    <a:pt x="2619625" y="14072"/>
                  </a:lnTo>
                  <a:lnTo>
                    <a:pt x="2648271" y="55270"/>
                  </a:lnTo>
                  <a:lnTo>
                    <a:pt x="2676710" y="96616"/>
                  </a:lnTo>
                  <a:lnTo>
                    <a:pt x="2693484" y="121234"/>
                  </a:lnTo>
                  <a:lnTo>
                    <a:pt x="2461490" y="121234"/>
                  </a:lnTo>
                  <a:lnTo>
                    <a:pt x="2367339" y="236071"/>
                  </a:lnTo>
                  <a:lnTo>
                    <a:pt x="2337733" y="272540"/>
                  </a:lnTo>
                  <a:lnTo>
                    <a:pt x="2308710" y="308867"/>
                  </a:lnTo>
                  <a:lnTo>
                    <a:pt x="2277383" y="348694"/>
                  </a:lnTo>
                  <a:lnTo>
                    <a:pt x="2266989" y="362017"/>
                  </a:lnTo>
                  <a:close/>
                </a:path>
                <a:path w="2959100" h="664210">
                  <a:moveTo>
                    <a:pt x="1975274" y="643870"/>
                  </a:moveTo>
                  <a:lnTo>
                    <a:pt x="1937991" y="628946"/>
                  </a:lnTo>
                  <a:lnTo>
                    <a:pt x="1904022" y="598480"/>
                  </a:lnTo>
                  <a:lnTo>
                    <a:pt x="1875040" y="553173"/>
                  </a:lnTo>
                  <a:lnTo>
                    <a:pt x="1852245" y="507771"/>
                  </a:lnTo>
                  <a:lnTo>
                    <a:pt x="1828921" y="462631"/>
                  </a:lnTo>
                  <a:lnTo>
                    <a:pt x="1805154" y="417708"/>
                  </a:lnTo>
                  <a:lnTo>
                    <a:pt x="1781032" y="372962"/>
                  </a:lnTo>
                  <a:lnTo>
                    <a:pt x="1756640" y="328348"/>
                  </a:lnTo>
                  <a:lnTo>
                    <a:pt x="1658126" y="150365"/>
                  </a:lnTo>
                  <a:lnTo>
                    <a:pt x="1633694" y="105773"/>
                  </a:lnTo>
                  <a:lnTo>
                    <a:pt x="1631175" y="101962"/>
                  </a:lnTo>
                  <a:lnTo>
                    <a:pt x="1627439" y="97463"/>
                  </a:lnTo>
                  <a:lnTo>
                    <a:pt x="1621971" y="91202"/>
                  </a:lnTo>
                  <a:lnTo>
                    <a:pt x="1614254" y="82108"/>
                  </a:lnTo>
                  <a:lnTo>
                    <a:pt x="1850860" y="82108"/>
                  </a:lnTo>
                  <a:lnTo>
                    <a:pt x="1876851" y="126221"/>
                  </a:lnTo>
                  <a:lnTo>
                    <a:pt x="1976007" y="294643"/>
                  </a:lnTo>
                  <a:lnTo>
                    <a:pt x="2016134" y="362017"/>
                  </a:lnTo>
                  <a:lnTo>
                    <a:pt x="2266989" y="362017"/>
                  </a:lnTo>
                  <a:lnTo>
                    <a:pt x="2193878" y="456081"/>
                  </a:lnTo>
                  <a:lnTo>
                    <a:pt x="2121730" y="548605"/>
                  </a:lnTo>
                  <a:lnTo>
                    <a:pt x="2090302" y="588351"/>
                  </a:lnTo>
                  <a:lnTo>
                    <a:pt x="2053102" y="624276"/>
                  </a:lnTo>
                  <a:lnTo>
                    <a:pt x="2014202" y="642548"/>
                  </a:lnTo>
                  <a:lnTo>
                    <a:pt x="1975274" y="643870"/>
                  </a:lnTo>
                  <a:close/>
                </a:path>
                <a:path w="2959100" h="664210">
                  <a:moveTo>
                    <a:pt x="2858822" y="655383"/>
                  </a:moveTo>
                  <a:lnTo>
                    <a:pt x="2804603" y="630076"/>
                  </a:lnTo>
                  <a:lnTo>
                    <a:pt x="2765750" y="586970"/>
                  </a:lnTo>
                  <a:lnTo>
                    <a:pt x="2731780" y="539672"/>
                  </a:lnTo>
                  <a:lnTo>
                    <a:pt x="2677358" y="456230"/>
                  </a:lnTo>
                  <a:lnTo>
                    <a:pt x="2651532" y="416391"/>
                  </a:lnTo>
                  <a:lnTo>
                    <a:pt x="2461490" y="121234"/>
                  </a:lnTo>
                  <a:lnTo>
                    <a:pt x="2693484" y="121234"/>
                  </a:lnTo>
                  <a:lnTo>
                    <a:pt x="2761060" y="221346"/>
                  </a:lnTo>
                  <a:lnTo>
                    <a:pt x="2900017" y="430341"/>
                  </a:lnTo>
                  <a:lnTo>
                    <a:pt x="2928566" y="483188"/>
                  </a:lnTo>
                  <a:lnTo>
                    <a:pt x="2951791" y="539119"/>
                  </a:lnTo>
                  <a:lnTo>
                    <a:pt x="2958726" y="569392"/>
                  </a:lnTo>
                  <a:lnTo>
                    <a:pt x="2954773" y="596711"/>
                  </a:lnTo>
                  <a:lnTo>
                    <a:pt x="2940652" y="620395"/>
                  </a:lnTo>
                  <a:lnTo>
                    <a:pt x="2917083" y="639765"/>
                  </a:lnTo>
                  <a:lnTo>
                    <a:pt x="2888043" y="652406"/>
                  </a:lnTo>
                  <a:lnTo>
                    <a:pt x="2858822" y="655383"/>
                  </a:lnTo>
                  <a:close/>
                </a:path>
                <a:path w="2959100" h="664210">
                  <a:moveTo>
                    <a:pt x="1108012" y="660824"/>
                  </a:moveTo>
                  <a:lnTo>
                    <a:pt x="1048029" y="629308"/>
                  </a:lnTo>
                  <a:lnTo>
                    <a:pt x="1010530" y="570011"/>
                  </a:lnTo>
                  <a:lnTo>
                    <a:pt x="987951" y="523877"/>
                  </a:lnTo>
                  <a:lnTo>
                    <a:pt x="965131" y="477752"/>
                  </a:lnTo>
                  <a:lnTo>
                    <a:pt x="942063" y="431533"/>
                  </a:lnTo>
                  <a:lnTo>
                    <a:pt x="918739" y="385117"/>
                  </a:lnTo>
                  <a:lnTo>
                    <a:pt x="798028" y="146451"/>
                  </a:lnTo>
                  <a:lnTo>
                    <a:pt x="1018364" y="146451"/>
                  </a:lnTo>
                  <a:lnTo>
                    <a:pt x="1141617" y="375431"/>
                  </a:lnTo>
                  <a:lnTo>
                    <a:pt x="1384953" y="375431"/>
                  </a:lnTo>
                  <a:lnTo>
                    <a:pt x="1381719" y="379794"/>
                  </a:lnTo>
                  <a:lnTo>
                    <a:pt x="1350226" y="423289"/>
                  </a:lnTo>
                  <a:lnTo>
                    <a:pt x="1326836" y="456081"/>
                  </a:lnTo>
                  <a:lnTo>
                    <a:pt x="1256892" y="554639"/>
                  </a:lnTo>
                  <a:lnTo>
                    <a:pt x="1225591" y="598284"/>
                  </a:lnTo>
                  <a:lnTo>
                    <a:pt x="1202429" y="625883"/>
                  </a:lnTo>
                  <a:lnTo>
                    <a:pt x="1175595" y="647256"/>
                  </a:lnTo>
                  <a:lnTo>
                    <a:pt x="1144365" y="659777"/>
                  </a:lnTo>
                  <a:lnTo>
                    <a:pt x="1108012" y="660824"/>
                  </a:lnTo>
                  <a:close/>
                </a:path>
              </a:pathLst>
            </a:custGeom>
            <a:solidFill>
              <a:srgbClr val="D0EB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80793"/>
              <a:ext cx="2791460" cy="724535"/>
            </a:xfrm>
            <a:custGeom>
              <a:avLst/>
              <a:gdLst/>
              <a:ahLst/>
              <a:cxnLst/>
              <a:rect l="l" t="t" r="r" b="b"/>
              <a:pathLst>
                <a:path w="2791460" h="724535">
                  <a:moveTo>
                    <a:pt x="1862198" y="724532"/>
                  </a:moveTo>
                  <a:lnTo>
                    <a:pt x="1823800" y="714972"/>
                  </a:lnTo>
                  <a:lnTo>
                    <a:pt x="1787697" y="693601"/>
                  </a:lnTo>
                  <a:lnTo>
                    <a:pt x="1753099" y="662073"/>
                  </a:lnTo>
                  <a:lnTo>
                    <a:pt x="1719215" y="622040"/>
                  </a:lnTo>
                  <a:lnTo>
                    <a:pt x="1687234" y="579474"/>
                  </a:lnTo>
                  <a:lnTo>
                    <a:pt x="1656218" y="536162"/>
                  </a:lnTo>
                  <a:lnTo>
                    <a:pt x="1625915" y="492300"/>
                  </a:lnTo>
                  <a:lnTo>
                    <a:pt x="1596072" y="448083"/>
                  </a:lnTo>
                  <a:lnTo>
                    <a:pt x="1536753" y="359361"/>
                  </a:lnTo>
                  <a:lnTo>
                    <a:pt x="1506770" y="315248"/>
                  </a:lnTo>
                  <a:lnTo>
                    <a:pt x="1502619" y="309625"/>
                  </a:lnTo>
                  <a:lnTo>
                    <a:pt x="1484283" y="287405"/>
                  </a:lnTo>
                  <a:lnTo>
                    <a:pt x="1365359" y="419828"/>
                  </a:lnTo>
                  <a:lnTo>
                    <a:pt x="1332419" y="456779"/>
                  </a:lnTo>
                  <a:lnTo>
                    <a:pt x="1299632" y="493880"/>
                  </a:lnTo>
                  <a:lnTo>
                    <a:pt x="1266693" y="530833"/>
                  </a:lnTo>
                  <a:lnTo>
                    <a:pt x="1233299" y="567339"/>
                  </a:lnTo>
                  <a:lnTo>
                    <a:pt x="1199144" y="603099"/>
                  </a:lnTo>
                  <a:lnTo>
                    <a:pt x="1160952" y="634755"/>
                  </a:lnTo>
                  <a:lnTo>
                    <a:pt x="1122671" y="652408"/>
                  </a:lnTo>
                  <a:lnTo>
                    <a:pt x="1084772" y="656198"/>
                  </a:lnTo>
                  <a:lnTo>
                    <a:pt x="1047727" y="646261"/>
                  </a:lnTo>
                  <a:lnTo>
                    <a:pt x="1012006" y="622735"/>
                  </a:lnTo>
                  <a:lnTo>
                    <a:pt x="978080" y="585759"/>
                  </a:lnTo>
                  <a:lnTo>
                    <a:pt x="748785" y="279282"/>
                  </a:lnTo>
                  <a:lnTo>
                    <a:pt x="741698" y="270405"/>
                  </a:lnTo>
                  <a:lnTo>
                    <a:pt x="734033" y="261604"/>
                  </a:lnTo>
                  <a:lnTo>
                    <a:pt x="717117" y="242691"/>
                  </a:lnTo>
                  <a:lnTo>
                    <a:pt x="568911" y="390960"/>
                  </a:lnTo>
                  <a:lnTo>
                    <a:pt x="495741" y="463714"/>
                  </a:lnTo>
                  <a:lnTo>
                    <a:pt x="459111" y="499834"/>
                  </a:lnTo>
                  <a:lnTo>
                    <a:pt x="417946" y="537872"/>
                  </a:lnTo>
                  <a:lnTo>
                    <a:pt x="374445" y="573200"/>
                  </a:lnTo>
                  <a:lnTo>
                    <a:pt x="332675" y="597549"/>
                  </a:lnTo>
                  <a:lnTo>
                    <a:pt x="292560" y="606356"/>
                  </a:lnTo>
                  <a:lnTo>
                    <a:pt x="254590" y="599761"/>
                  </a:lnTo>
                  <a:lnTo>
                    <a:pt x="219254" y="577907"/>
                  </a:lnTo>
                  <a:lnTo>
                    <a:pt x="187040" y="540933"/>
                  </a:lnTo>
                  <a:lnTo>
                    <a:pt x="159546" y="500339"/>
                  </a:lnTo>
                  <a:lnTo>
                    <a:pt x="105076" y="418796"/>
                  </a:lnTo>
                  <a:lnTo>
                    <a:pt x="77554" y="378220"/>
                  </a:lnTo>
                  <a:lnTo>
                    <a:pt x="46701" y="334243"/>
                  </a:lnTo>
                  <a:lnTo>
                    <a:pt x="15486" y="290506"/>
                  </a:lnTo>
                  <a:lnTo>
                    <a:pt x="0" y="268348"/>
                  </a:lnTo>
                  <a:lnTo>
                    <a:pt x="0" y="0"/>
                  </a:lnTo>
                  <a:lnTo>
                    <a:pt x="24681" y="22198"/>
                  </a:lnTo>
                  <a:lnTo>
                    <a:pt x="57844" y="60536"/>
                  </a:lnTo>
                  <a:lnTo>
                    <a:pt x="90440" y="99374"/>
                  </a:lnTo>
                  <a:lnTo>
                    <a:pt x="122590" y="138604"/>
                  </a:lnTo>
                  <a:lnTo>
                    <a:pt x="154419" y="178115"/>
                  </a:lnTo>
                  <a:lnTo>
                    <a:pt x="249217" y="297257"/>
                  </a:lnTo>
                  <a:lnTo>
                    <a:pt x="280999" y="336811"/>
                  </a:lnTo>
                  <a:lnTo>
                    <a:pt x="315404" y="378278"/>
                  </a:lnTo>
                  <a:lnTo>
                    <a:pt x="553958" y="142861"/>
                  </a:lnTo>
                  <a:lnTo>
                    <a:pt x="630305" y="66913"/>
                  </a:lnTo>
                  <a:lnTo>
                    <a:pt x="670371" y="34568"/>
                  </a:lnTo>
                  <a:lnTo>
                    <a:pt x="709220" y="18208"/>
                  </a:lnTo>
                  <a:lnTo>
                    <a:pt x="747270" y="18372"/>
                  </a:lnTo>
                  <a:lnTo>
                    <a:pt x="784937" y="35595"/>
                  </a:lnTo>
                  <a:lnTo>
                    <a:pt x="822640" y="70414"/>
                  </a:lnTo>
                  <a:lnTo>
                    <a:pt x="856199" y="110069"/>
                  </a:lnTo>
                  <a:lnTo>
                    <a:pt x="889054" y="150333"/>
                  </a:lnTo>
                  <a:lnTo>
                    <a:pt x="921383" y="191051"/>
                  </a:lnTo>
                  <a:lnTo>
                    <a:pt x="953367" y="232067"/>
                  </a:lnTo>
                  <a:lnTo>
                    <a:pt x="1017014" y="314375"/>
                  </a:lnTo>
                  <a:lnTo>
                    <a:pt x="1061930" y="371839"/>
                  </a:lnTo>
                  <a:lnTo>
                    <a:pt x="1104880" y="427396"/>
                  </a:lnTo>
                  <a:lnTo>
                    <a:pt x="1177532" y="351102"/>
                  </a:lnTo>
                  <a:lnTo>
                    <a:pt x="1213041" y="313202"/>
                  </a:lnTo>
                  <a:lnTo>
                    <a:pt x="1283688" y="237023"/>
                  </a:lnTo>
                  <a:lnTo>
                    <a:pt x="1319134" y="199060"/>
                  </a:lnTo>
                  <a:lnTo>
                    <a:pt x="1354869" y="161392"/>
                  </a:lnTo>
                  <a:lnTo>
                    <a:pt x="1391047" y="124178"/>
                  </a:lnTo>
                  <a:lnTo>
                    <a:pt x="1427822" y="87574"/>
                  </a:lnTo>
                  <a:lnTo>
                    <a:pt x="1466843" y="58637"/>
                  </a:lnTo>
                  <a:lnTo>
                    <a:pt x="1505382" y="47569"/>
                  </a:lnTo>
                  <a:lnTo>
                    <a:pt x="1542656" y="53759"/>
                  </a:lnTo>
                  <a:lnTo>
                    <a:pt x="1577879" y="76595"/>
                  </a:lnTo>
                  <a:lnTo>
                    <a:pt x="1610268" y="115464"/>
                  </a:lnTo>
                  <a:lnTo>
                    <a:pt x="1773079" y="362302"/>
                  </a:lnTo>
                  <a:lnTo>
                    <a:pt x="1827105" y="444740"/>
                  </a:lnTo>
                  <a:lnTo>
                    <a:pt x="1853993" y="486040"/>
                  </a:lnTo>
                  <a:lnTo>
                    <a:pt x="1869169" y="504532"/>
                  </a:lnTo>
                  <a:lnTo>
                    <a:pt x="1884467" y="512162"/>
                  </a:lnTo>
                  <a:lnTo>
                    <a:pt x="1900839" y="508457"/>
                  </a:lnTo>
                  <a:lnTo>
                    <a:pt x="1919235" y="492944"/>
                  </a:lnTo>
                  <a:lnTo>
                    <a:pt x="2021334" y="381669"/>
                  </a:lnTo>
                  <a:lnTo>
                    <a:pt x="2226207" y="159736"/>
                  </a:lnTo>
                  <a:lnTo>
                    <a:pt x="2256661" y="127325"/>
                  </a:lnTo>
                  <a:lnTo>
                    <a:pt x="2287769" y="95546"/>
                  </a:lnTo>
                  <a:lnTo>
                    <a:pt x="2328629" y="65488"/>
                  </a:lnTo>
                  <a:lnTo>
                    <a:pt x="2370612" y="55024"/>
                  </a:lnTo>
                  <a:lnTo>
                    <a:pt x="2411911" y="64972"/>
                  </a:lnTo>
                  <a:lnTo>
                    <a:pt x="2450723" y="96150"/>
                  </a:lnTo>
                  <a:lnTo>
                    <a:pt x="2482702" y="132660"/>
                  </a:lnTo>
                  <a:lnTo>
                    <a:pt x="2514562" y="169279"/>
                  </a:lnTo>
                  <a:lnTo>
                    <a:pt x="2546295" y="206010"/>
                  </a:lnTo>
                  <a:lnTo>
                    <a:pt x="2577897" y="242858"/>
                  </a:lnTo>
                  <a:lnTo>
                    <a:pt x="2609361" y="279824"/>
                  </a:lnTo>
                  <a:lnTo>
                    <a:pt x="2640679" y="316912"/>
                  </a:lnTo>
                  <a:lnTo>
                    <a:pt x="2671847" y="354125"/>
                  </a:lnTo>
                  <a:lnTo>
                    <a:pt x="2702857" y="391466"/>
                  </a:lnTo>
                  <a:lnTo>
                    <a:pt x="2733704" y="428938"/>
                  </a:lnTo>
                  <a:lnTo>
                    <a:pt x="2764380" y="466544"/>
                  </a:lnTo>
                  <a:lnTo>
                    <a:pt x="2785819" y="505693"/>
                  </a:lnTo>
                  <a:lnTo>
                    <a:pt x="2790834" y="545625"/>
                  </a:lnTo>
                  <a:lnTo>
                    <a:pt x="2780854" y="581390"/>
                  </a:lnTo>
                  <a:lnTo>
                    <a:pt x="2757310" y="608037"/>
                  </a:lnTo>
                  <a:lnTo>
                    <a:pt x="2721631" y="620615"/>
                  </a:lnTo>
                  <a:lnTo>
                    <a:pt x="2696382" y="619034"/>
                  </a:lnTo>
                  <a:lnTo>
                    <a:pt x="2644783" y="598180"/>
                  </a:lnTo>
                  <a:lnTo>
                    <a:pt x="2587360" y="549152"/>
                  </a:lnTo>
                  <a:lnTo>
                    <a:pt x="2553551" y="513636"/>
                  </a:lnTo>
                  <a:lnTo>
                    <a:pt x="2520844" y="476903"/>
                  </a:lnTo>
                  <a:lnTo>
                    <a:pt x="2488453" y="439942"/>
                  </a:lnTo>
                  <a:lnTo>
                    <a:pt x="2457071" y="403744"/>
                  </a:lnTo>
                  <a:lnTo>
                    <a:pt x="2425835" y="366662"/>
                  </a:lnTo>
                  <a:lnTo>
                    <a:pt x="2361193" y="289119"/>
                  </a:lnTo>
                  <a:lnTo>
                    <a:pt x="2325579" y="330156"/>
                  </a:lnTo>
                  <a:lnTo>
                    <a:pt x="2290478" y="370898"/>
                  </a:lnTo>
                  <a:lnTo>
                    <a:pt x="2255182" y="410928"/>
                  </a:lnTo>
                  <a:lnTo>
                    <a:pt x="2218988" y="449829"/>
                  </a:lnTo>
                  <a:lnTo>
                    <a:pt x="2147609" y="523932"/>
                  </a:lnTo>
                  <a:lnTo>
                    <a:pt x="2111557" y="560657"/>
                  </a:lnTo>
                  <a:lnTo>
                    <a:pt x="2074944" y="596752"/>
                  </a:lnTo>
                  <a:lnTo>
                    <a:pt x="2037529" y="631910"/>
                  </a:lnTo>
                  <a:lnTo>
                    <a:pt x="1999074" y="665824"/>
                  </a:lnTo>
                  <a:lnTo>
                    <a:pt x="1949044" y="701611"/>
                  </a:lnTo>
                  <a:lnTo>
                    <a:pt x="1903682" y="720629"/>
                  </a:lnTo>
                  <a:lnTo>
                    <a:pt x="1862198" y="724532"/>
                  </a:lnTo>
                  <a:close/>
                </a:path>
              </a:pathLst>
            </a:custGeom>
            <a:solidFill>
              <a:srgbClr val="33727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4392</Words>
  <Application>WPS Slides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Arial MT</vt:lpstr>
      <vt:lpstr>Times New Roman</vt:lpstr>
      <vt:lpstr>Arial Black</vt:lpstr>
      <vt:lpstr>Lucida Sans Unicode</vt:lpstr>
      <vt:lpstr>Microsoft YaHei</vt:lpstr>
      <vt:lpstr>Arial Unicode MS</vt:lpstr>
      <vt:lpstr>Calibri</vt:lpstr>
      <vt:lpstr>Office Theme</vt:lpstr>
      <vt:lpstr>AGRITECH: REVOLUTIONIZING AGRICULTURE WITH ML &amp; DL</vt:lpstr>
      <vt:lpstr>Introduction</vt:lpstr>
      <vt:lpstr>Project ModuLes Overview</vt:lpstr>
      <vt:lpstr>Dataset Description</vt:lpstr>
      <vt:lpstr>Feature 1: Crop Recommendation System</vt:lpstr>
      <vt:lpstr>Feature 2: PLant Disease Prediction System</vt:lpstr>
      <vt:lpstr>Feature 3: Water Requirement Prediction System</vt:lpstr>
      <vt:lpstr>Website WorkfLow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AGRITECH: REVOLUTIONIZING AGRICULTURE WITH ML &amp; DL</dc:title>
  <dc:creator>Saroj Shaw</dc:creator>
  <cp:keywords>DAGpINKQytk,BAFUkgYSZjE,0</cp:keywords>
  <cp:lastModifiedBy>BRUTAL _X_</cp:lastModifiedBy>
  <cp:revision>1</cp:revision>
  <dcterms:created xsi:type="dcterms:W3CDTF">2025-06-13T06:50:44Z</dcterms:created>
  <dcterms:modified xsi:type="dcterms:W3CDTF">2025-06-13T06:50:44Z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2025-06-13T05:30:00Z</vt:filetime>
  </property>
  <property fmtid="{D5CDD505-2E9C-101B-9397-08002B2CF9AE}" pid="3" name="Creator">
    <vt:lpwstr>Canva</vt:lpwstr>
  </property>
  <property fmtid="{D5CDD505-2E9C-101B-9397-08002B2CF9AE}" pid="4" name="LastSaved">
    <vt:filetime>2025-06-13T05:30:00Z</vt:filetime>
  </property>
  <property fmtid="{D5CDD505-2E9C-101B-9397-08002B2CF9AE}" pid="5" name="Producer">
    <vt:lpwstr>Canva</vt:lpwstr>
  </property>
  <property fmtid="{D5CDD505-2E9C-101B-9397-08002B2CF9AE}" pid="6" name="ICV">
    <vt:lpwstr>CC627386C3514A2CB5538FD8B4778BFF_12</vt:lpwstr>
  </property>
  <property fmtid="{D5CDD505-2E9C-101B-9397-08002B2CF9AE}" pid="7" name="KSOProductBuildVer">
    <vt:lpwstr>1033-12.2.0.20795</vt:lpwstr>
  </property>
</Properties>
</file>