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75" r:id="rId3"/>
    <p:sldId id="279" r:id="rId4"/>
    <p:sldId id="268" r:id="rId5"/>
    <p:sldId id="278" r:id="rId6"/>
    <p:sldId id="270" r:id="rId7"/>
    <p:sldId id="281" r:id="rId8"/>
    <p:sldId id="28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>
        <p:scale>
          <a:sx n="77" d="100"/>
          <a:sy n="77" d="100"/>
        </p:scale>
        <p:origin x="-4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4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724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2837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08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1490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32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6627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22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1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78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07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29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80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82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44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421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88C6-8874-460B-A982-BFD8A2778B45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2B8D5DE-F3EE-4933-BFFC-991D716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091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335507" y="1733075"/>
            <a:ext cx="10515600" cy="6400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 </a:t>
            </a:r>
            <a:r>
              <a:rPr lang="en-US" sz="4000" b="1" u="sng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C  Project  On  </a:t>
            </a:r>
            <a:br>
              <a:rPr lang="en-US" sz="4000" b="1" u="sng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</a:br>
            <a:r>
              <a:rPr lang="en-US" sz="4000" b="1" u="sng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“Department Store Bill Management System</a:t>
            </a:r>
            <a:r>
              <a:rPr lang="en-US" sz="40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”</a:t>
            </a:r>
            <a:br>
              <a:rPr lang="en-US" sz="40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Initial  Presentation on C</a:t>
            </a:r>
            <a:r>
              <a:rPr lang="en-US" sz="40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 </a:t>
            </a:r>
            <a:r>
              <a:rPr lang="en-US" sz="40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/>
            </a:r>
            <a:br>
              <a:rPr lang="en-US" sz="4000" b="1" dirty="0">
                <a:solidFill>
                  <a:srgbClr val="FF0000"/>
                </a:solidFill>
                <a:latin typeface="Monotype Corsiva" panose="03010101010201010101" pitchFamily="66" charset="0"/>
              </a:rPr>
            </a:br>
            <a:endParaRPr lang="en-US" sz="4000" b="1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93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" y="64996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200" u="sng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Members  Of  The  Project</a:t>
            </a:r>
          </a:p>
          <a:p>
            <a:pPr>
              <a:buNone/>
            </a:pPr>
            <a:endParaRPr lang="en-US" sz="3200" u="sng" dirty="0" smtClean="0">
              <a:solidFill>
                <a:srgbClr val="FF0000"/>
              </a:solidFill>
              <a:latin typeface="Monotype Corsiva" panose="03010101010201010101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Premi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Jimee</a:t>
            </a:r>
            <a:endParaRPr lang="en-US" sz="3200" dirty="0" smtClean="0">
              <a:solidFill>
                <a:srgbClr val="FF0000"/>
              </a:solidFill>
              <a:latin typeface="Monotype Corsiva" panose="03010101010201010101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Basanta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Shrestha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Bishal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Oli</a:t>
            </a:r>
            <a:endParaRPr lang="en-US" sz="3200" dirty="0" smtClean="0">
              <a:solidFill>
                <a:srgbClr val="FF0000"/>
              </a:solidFill>
              <a:latin typeface="Monotype Corsiva" panose="03010101010201010101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Dorna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Bahadur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KC  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rgbClr val="FF0000"/>
              </a:solidFill>
              <a:latin typeface="Monotype Corsiva" panose="03010101010201010101" pitchFamily="66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						CSIT  1Sem</a:t>
            </a: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                           MBM College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Monotype Corsiva" panose="03010101010201010101" pitchFamily="66" charset="0"/>
            </a:endParaRPr>
          </a:p>
          <a:p>
            <a:pPr>
              <a:buNone/>
            </a:pPr>
            <a:r>
              <a:rPr lang="en-US" dirty="0" smtClean="0">
                <a:latin typeface="Monotype Corsiva" panose="03010101010201010101" pitchFamily="66" charset="0"/>
              </a:rPr>
              <a:t>                                                                                       </a:t>
            </a:r>
          </a:p>
          <a:p>
            <a:pPr>
              <a:buNone/>
            </a:pPr>
            <a:endParaRPr lang="en-US" dirty="0"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Objectives</a:t>
            </a:r>
            <a:endParaRPr lang="en-US" u="sng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76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Monotype Corsiva" panose="03010101010201010101" pitchFamily="66" charset="0"/>
              </a:rPr>
              <a:t>To know the importance of programming for the departmental 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calculation.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To </a:t>
            </a:r>
            <a:r>
              <a:rPr lang="en-US" sz="3200" dirty="0">
                <a:solidFill>
                  <a:srgbClr val="FF0000"/>
                </a:solidFill>
                <a:latin typeface="Monotype Corsiva" panose="03010101010201010101" pitchFamily="66" charset="0"/>
              </a:rPr>
              <a:t>create coding system in every trading 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To </a:t>
            </a:r>
            <a:r>
              <a:rPr lang="en-US" sz="3200" dirty="0">
                <a:solidFill>
                  <a:srgbClr val="FF0000"/>
                </a:solidFill>
                <a:latin typeface="Monotype Corsiva" panose="03010101010201010101" pitchFamily="66" charset="0"/>
              </a:rPr>
              <a:t>keep records of goods, staff </a:t>
            </a:r>
            <a:r>
              <a:rPr lang="en-US" sz="3200" dirty="0" err="1">
                <a:solidFill>
                  <a:srgbClr val="FF0000"/>
                </a:solidFill>
                <a:latin typeface="Monotype Corsiva" panose="03010101010201010101" pitchFamily="66" charset="0"/>
              </a:rPr>
              <a:t>etc</a:t>
            </a:r>
            <a:r>
              <a:rPr lang="en-US" sz="3200" dirty="0">
                <a:solidFill>
                  <a:srgbClr val="FF0000"/>
                </a:solidFill>
                <a:latin typeface="Monotype Corsiva" panose="03010101010201010101" pitchFamily="66" charset="0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Monotype Corsiva" panose="03010101010201010101" pitchFamily="66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8933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37308" y="78059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Monotype Corsiva" panose="03010101010201010101" pitchFamily="66" charset="0"/>
              </a:rPr>
              <a:t>A departmental store is a large retail trading organization</a:t>
            </a:r>
            <a:r>
              <a:rPr lang="en-US" sz="28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.</a:t>
            </a:r>
            <a:endParaRPr lang="en-US" sz="2800" dirty="0">
              <a:solidFill>
                <a:srgbClr val="FF0000"/>
              </a:solidFill>
              <a:latin typeface="Monotype Corsiva" panose="03010101010201010101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Monotype Corsiva" panose="03010101010201010101" pitchFamily="66" charset="0"/>
              </a:rPr>
              <a:t>Departments are made as per different types of goods to be sold</a:t>
            </a:r>
            <a:r>
              <a:rPr lang="en-US" sz="28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.</a:t>
            </a:r>
            <a:endParaRPr lang="en-US" sz="2800" dirty="0">
              <a:solidFill>
                <a:srgbClr val="FF0000"/>
              </a:solidFill>
              <a:latin typeface="Monotype Corsiva" panose="03010101010201010101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Monotype Corsiva" panose="03010101010201010101" pitchFamily="66" charset="0"/>
              </a:rPr>
              <a:t>For </a:t>
            </a:r>
            <a:r>
              <a:rPr lang="en-US" sz="28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example: selling </a:t>
            </a:r>
            <a:r>
              <a:rPr lang="en-US" sz="2800" dirty="0">
                <a:solidFill>
                  <a:srgbClr val="FF0000"/>
                </a:solidFill>
                <a:latin typeface="Monotype Corsiva" panose="03010101010201010101" pitchFamily="66" charset="0"/>
              </a:rPr>
              <a:t>packed food goods, garments, stationery , cosmetics, medicines, computes etc., so that consumers can purchase all basic household requirements under one roof</a:t>
            </a:r>
            <a:r>
              <a:rPr lang="en-US" sz="28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.</a:t>
            </a:r>
            <a:endParaRPr lang="en-US" sz="2800" dirty="0">
              <a:solidFill>
                <a:srgbClr val="FF0000"/>
              </a:solidFill>
              <a:latin typeface="Monotype Corsiva" panose="03010101010201010101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Monotype Corsiva" panose="03010101010201010101" pitchFamily="66" charset="0"/>
              </a:rPr>
              <a:t>The concept of a departmental store first originated in France.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8" y="182880"/>
            <a:ext cx="65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Introduction to Department Store</a:t>
            </a:r>
            <a:endParaRPr lang="en-US" sz="3600" u="sng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4755"/>
            <a:ext cx="8596668" cy="13208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Monotype Corsiva" panose="03010101010201010101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Work of this system is :</a:t>
            </a:r>
            <a:endParaRPr lang="en-US" u="sng" dirty="0">
              <a:solidFill>
                <a:srgbClr val="FF0000"/>
              </a:solidFill>
              <a:latin typeface="Monotype Corsiva" panose="03010101010201010101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To mention all the goods that are purchased.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To calculate the total amount.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List all  the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Search goods.</a:t>
            </a:r>
            <a:r>
              <a:rPr lang="en-US" sz="2400" dirty="0">
                <a:solidFill>
                  <a:srgbClr val="FF0000"/>
                </a:solidFill>
                <a:latin typeface="Monotype Corsiva" panose="03010101010201010101" pitchFamily="66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Monotype Corsiva" panose="03010101010201010101" pitchFamily="66" charset="0"/>
              </a:rPr>
            </a:br>
            <a:r>
              <a:rPr lang="en-US" sz="2400" dirty="0">
                <a:solidFill>
                  <a:srgbClr val="FF0000"/>
                </a:solidFill>
                <a:latin typeface="Monotype Corsiva" panose="03010101010201010101" pitchFamily="66" charset="0"/>
                <a:sym typeface="Wingdings" panose="05000000000000000000" pitchFamily="2" charset="2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Monotype Corsiva" panose="03010101010201010101" pitchFamily="66" charset="0"/>
                <a:sym typeface="Wingdings" panose="05000000000000000000" pitchFamily="2" charset="2"/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38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Header files used in program</a:t>
            </a:r>
            <a:endParaRPr lang="en-US" u="sng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24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#include&lt;</a:t>
            </a: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stdio.h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#include&lt;</a:t>
            </a: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conio.h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#include&lt;</a:t>
            </a: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string.h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#include&lt;</a:t>
            </a: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stdlib.h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#include&lt;</a:t>
            </a:r>
            <a:r>
              <a:rPr lang="en-US" sz="32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graphics.h</a:t>
            </a:r>
            <a:r>
              <a:rPr lang="en-US" sz="32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93" y="43478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Monotype Corsiva" pitchFamily="66" charset="0"/>
              </a:rPr>
              <a:t>Statement Used: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  <a:t>Control statement</a:t>
            </a:r>
            <a:b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</a:br>
            <a: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  <a:t>Array</a:t>
            </a:r>
            <a:b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</a:br>
            <a: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  <a:t>Structure</a:t>
            </a:r>
            <a:b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</a:br>
            <a: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  <a:t>String</a:t>
            </a:r>
            <a:b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</a:br>
            <a: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  <a:t>Pointer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330" y="0"/>
            <a:ext cx="448550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9" y="-1"/>
            <a:ext cx="3746157" cy="661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0"/>
            <a:ext cx="2323070" cy="63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Monotype Corsiva" pitchFamily="66" charset="0"/>
              </a:rPr>
              <a:t>FLOWCHART</a:t>
            </a:r>
            <a:endParaRPr lang="en-US" sz="2800" dirty="0">
              <a:solidFill>
                <a:srgbClr val="FF00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46" y="301136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                </a:t>
            </a:r>
            <a:r>
              <a:rPr lang="en-US" sz="66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Thank -you </a:t>
            </a:r>
            <a:endParaRPr lang="en-US" sz="6600" b="1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411</TotalTime>
  <Words>108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  C  Project  On   “Department Store Bill Management System”  Initial  Presentation on C    </vt:lpstr>
      <vt:lpstr>Slide 2</vt:lpstr>
      <vt:lpstr>Objectives</vt:lpstr>
      <vt:lpstr>Slide 4</vt:lpstr>
      <vt:lpstr>Work of this system is :</vt:lpstr>
      <vt:lpstr>Header files used in program</vt:lpstr>
      <vt:lpstr>Statement Used:  Control statement Array Structure String Pointer  </vt:lpstr>
      <vt:lpstr>Slide 8</vt:lpstr>
      <vt:lpstr>                 Thank -you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Bank Management System</dc:title>
  <dc:creator>Sugam</dc:creator>
  <cp:lastModifiedBy>bishal</cp:lastModifiedBy>
  <cp:revision>70</cp:revision>
  <dcterms:created xsi:type="dcterms:W3CDTF">2016-04-10T11:10:22Z</dcterms:created>
  <dcterms:modified xsi:type="dcterms:W3CDTF">2016-04-14T14:50:44Z</dcterms:modified>
</cp:coreProperties>
</file>