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56" r:id="rId3"/>
    <p:sldId id="260" r:id="rId4"/>
    <p:sldId id="257" r:id="rId5"/>
    <p:sldId id="258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4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0BF13FB-A4CA-44A1-8FEF-A90BE3CD989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76EAE0E-F9F3-4419-8BAE-24A92A238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8915400" cy="3832225"/>
          </a:xfrm>
        </p:spPr>
        <p:txBody>
          <a:bodyPr/>
          <a:lstStyle/>
          <a:p>
            <a:r>
              <a:rPr lang="en-US" sz="5000" dirty="0" smtClean="0"/>
              <a:t>Presentation on</a:t>
            </a:r>
            <a:br>
              <a:rPr lang="en-US" sz="5000" dirty="0" smtClean="0"/>
            </a:br>
            <a:r>
              <a:rPr lang="en-US" sz="5000" dirty="0" smtClean="0"/>
              <a:t>hall ticketing management system </a:t>
            </a:r>
            <a:r>
              <a:rPr lang="en-US" sz="5000" dirty="0"/>
              <a:t/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6800" y="4343400"/>
            <a:ext cx="6400800" cy="17526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Rupesh</a:t>
            </a:r>
            <a:r>
              <a:rPr lang="en-US" dirty="0" smtClean="0"/>
              <a:t> </a:t>
            </a:r>
            <a:r>
              <a:rPr lang="en-US" dirty="0" err="1" smtClean="0"/>
              <a:t>Tripathee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Pramod</a:t>
            </a:r>
            <a:r>
              <a:rPr lang="en-US" dirty="0" smtClean="0"/>
              <a:t> </a:t>
            </a:r>
            <a:r>
              <a:rPr lang="en-US" dirty="0" err="1" smtClean="0"/>
              <a:t>Poudel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Bigyan</a:t>
            </a:r>
            <a:r>
              <a:rPr lang="en-US" dirty="0" smtClean="0"/>
              <a:t> </a:t>
            </a:r>
            <a:r>
              <a:rPr lang="en-US" dirty="0" err="1" smtClean="0"/>
              <a:t>Timsina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Ajay </a:t>
            </a:r>
            <a:r>
              <a:rPr lang="en-US" dirty="0" err="1" smtClean="0"/>
              <a:t>Karki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581400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Members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588498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Madan</a:t>
            </a:r>
            <a:r>
              <a:rPr lang="en-US" dirty="0" smtClean="0"/>
              <a:t> </a:t>
            </a:r>
            <a:r>
              <a:rPr lang="en-US" dirty="0" err="1" smtClean="0"/>
              <a:t>Bhandari</a:t>
            </a:r>
            <a:r>
              <a:rPr lang="en-US" dirty="0" smtClean="0"/>
              <a:t> Memorial College</a:t>
            </a:r>
          </a:p>
          <a:p>
            <a:r>
              <a:rPr lang="en-US" dirty="0" smtClean="0"/>
              <a:t>BSc. CSIT 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Semester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Background</a:t>
            </a:r>
          </a:p>
          <a:p>
            <a:r>
              <a:rPr lang="en-US" dirty="0" smtClean="0"/>
              <a:t> with the advantage of programming lots of application software are been made for various purpose.</a:t>
            </a:r>
          </a:p>
          <a:p>
            <a:r>
              <a:rPr lang="en-US" dirty="0" smtClean="0"/>
              <a:t>Programming has been found very effective and lots of application are being built for the combined purpose.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Projec</a:t>
            </a:r>
            <a:r>
              <a:rPr lang="en-US" dirty="0" smtClean="0"/>
              <a:t>t</a:t>
            </a:r>
          </a:p>
          <a:p>
            <a:r>
              <a:rPr lang="en-US" dirty="0" smtClean="0"/>
              <a:t>Online booking of hall ticket</a:t>
            </a:r>
          </a:p>
          <a:p>
            <a:r>
              <a:rPr lang="en-US" dirty="0" smtClean="0"/>
              <a:t>Less time consuming as just a click can make our seat secure.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concept and flow of programming</a:t>
            </a:r>
          </a:p>
          <a:p>
            <a:r>
              <a:rPr lang="en-US" dirty="0" smtClean="0"/>
              <a:t>To implement our theoretical knowledge into real world</a:t>
            </a:r>
          </a:p>
          <a:p>
            <a:r>
              <a:rPr lang="en-US" dirty="0" smtClean="0"/>
              <a:t>To understand the objective of application software in real life.</a:t>
            </a:r>
          </a:p>
          <a:p>
            <a:r>
              <a:rPr lang="en-US" dirty="0" smtClean="0"/>
              <a:t>To analyze market problem and implementing in application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US" dirty="0" smtClean="0"/>
              <a:t>Algorithm</a:t>
            </a:r>
          </a:p>
          <a:p>
            <a:pPr marL="1085850" lvl="2" indent="-285750"/>
            <a:r>
              <a:rPr lang="en-US" dirty="0" smtClean="0"/>
              <a:t>Step1:start</a:t>
            </a:r>
          </a:p>
          <a:p>
            <a:pPr marL="1085850" lvl="2" indent="-285750"/>
            <a:r>
              <a:rPr lang="en-US" dirty="0" smtClean="0"/>
              <a:t>Step2:view main menu</a:t>
            </a:r>
          </a:p>
          <a:p>
            <a:pPr marL="1085850" lvl="2" indent="-285750"/>
            <a:r>
              <a:rPr lang="en-US" dirty="0" smtClean="0"/>
              <a:t>Step3:select 1 or 2</a:t>
            </a:r>
          </a:p>
          <a:p>
            <a:pPr marL="1085850" lvl="2" indent="-285750"/>
            <a:r>
              <a:rPr lang="en-US" dirty="0" smtClean="0"/>
              <a:t>Step4:If 1 is selected display login page 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if 2 is selected </a:t>
            </a:r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 step 8</a:t>
            </a:r>
          </a:p>
          <a:p>
            <a:pPr marL="1543050" lvl="4" indent="-285750"/>
            <a:endParaRPr lang="en-US" dirty="0" smtClean="0"/>
          </a:p>
          <a:p>
            <a:pPr marL="1085850" lvl="2" indent="-285750"/>
            <a:r>
              <a:rPr lang="en-US" dirty="0" smtClean="0"/>
              <a:t>Step5:if user name and password is correct display admin screen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display try again and ask to press 1 to try again and 2 for 		user menu</a:t>
            </a:r>
          </a:p>
          <a:p>
            <a:pPr marL="1085850" lvl="2" indent="-285750"/>
            <a:r>
              <a:rPr lang="en-US" dirty="0" smtClean="0"/>
              <a:t>Step6:If 1 is selected </a:t>
            </a:r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 step 4</a:t>
            </a:r>
          </a:p>
          <a:p>
            <a:pPr marL="1085850" lvl="2" indent="-285750"/>
            <a:r>
              <a:rPr lang="en-US" dirty="0" smtClean="0"/>
              <a:t>Step7:if 2 is selected </a:t>
            </a:r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 step3</a:t>
            </a:r>
          </a:p>
          <a:p>
            <a:pPr marL="1085850" lvl="2" indent="-285750"/>
            <a:r>
              <a:rPr lang="en-US" dirty="0" smtClean="0"/>
              <a:t>Step8:if 2 is selected display user menu</a:t>
            </a:r>
          </a:p>
          <a:p>
            <a:pPr marL="1085850" lvl="2" indent="-285750"/>
            <a:r>
              <a:rPr lang="en-US" dirty="0" smtClean="0"/>
              <a:t> step9:if 1 is selected display  movies</a:t>
            </a:r>
            <a:r>
              <a:rPr lang="en-US" dirty="0"/>
              <a:t> </a:t>
            </a:r>
            <a:r>
              <a:rPr lang="en-US" dirty="0" smtClean="0"/>
              <a:t>menu</a:t>
            </a:r>
          </a:p>
          <a:p>
            <a:pPr marL="1085850" lvl="2" indent="-285750"/>
            <a:r>
              <a:rPr lang="en-US" dirty="0" smtClean="0"/>
              <a:t>Step10:if 2 is selected display booking</a:t>
            </a:r>
          </a:p>
          <a:p>
            <a:pPr marL="1085850" lvl="2" indent="-285750"/>
            <a:r>
              <a:rPr lang="en-US" dirty="0" smtClean="0"/>
              <a:t>Step11:if 3 is selected display cancel</a:t>
            </a:r>
          </a:p>
          <a:p>
            <a:pPr marL="1085850" lvl="2" indent="-285750"/>
            <a:r>
              <a:rPr lang="en-US" dirty="0" smtClean="0"/>
              <a:t>Step12:if 4 is selected exit</a:t>
            </a:r>
          </a:p>
          <a:p>
            <a:pPr marL="1085850" lvl="2" indent="-285750"/>
            <a:r>
              <a:rPr lang="en-US" dirty="0" smtClean="0"/>
              <a:t>Step13:end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76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2.Flowchart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Rectangle 12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45916"/>
              </p:ext>
            </p:extLst>
          </p:nvPr>
        </p:nvGraphicFramePr>
        <p:xfrm>
          <a:off x="2431196" y="152400"/>
          <a:ext cx="6560403" cy="746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Document" r:id="rId4" imgW="7432760" imgH="8462154" progId="Word.Document.12">
                  <p:embed/>
                </p:oleObj>
              </mc:Choice>
              <mc:Fallback>
                <p:oleObj name="Document" r:id="rId4" imgW="7432760" imgH="8462154" progId="Word.Document.12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196" y="152400"/>
                        <a:ext cx="6560403" cy="746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just a rough flow of our program as we are planning to add more function and feature in it like </a:t>
            </a:r>
            <a:r>
              <a:rPr lang="en-US" dirty="0" err="1" smtClean="0"/>
              <a:t>grapics</a:t>
            </a:r>
            <a:r>
              <a:rPr lang="en-US" dirty="0" smtClean="0"/>
              <a:t> </a:t>
            </a:r>
            <a:r>
              <a:rPr lang="en-US" smtClean="0"/>
              <a:t>(optional C++)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274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Any Queries???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619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251</TotalTime>
  <Words>129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Clarity</vt:lpstr>
      <vt:lpstr>Document</vt:lpstr>
      <vt:lpstr>Presentation on hall ticketing management system  </vt:lpstr>
      <vt:lpstr>Introduction</vt:lpstr>
      <vt:lpstr>PowerPoint Presentation</vt:lpstr>
      <vt:lpstr>objectives</vt:lpstr>
      <vt:lpstr>Program flow</vt:lpstr>
      <vt:lpstr>2.Flowchart </vt:lpstr>
      <vt:lpstr>conclusion</vt:lpstr>
      <vt:lpstr>Thank you</vt:lpstr>
      <vt:lpstr>Any Queries???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arsnal</dc:creator>
  <cp:lastModifiedBy>BINOD</cp:lastModifiedBy>
  <cp:revision>19</cp:revision>
  <dcterms:created xsi:type="dcterms:W3CDTF">2016-04-10T15:09:12Z</dcterms:created>
  <dcterms:modified xsi:type="dcterms:W3CDTF">2016-04-14T05:16:12Z</dcterms:modified>
</cp:coreProperties>
</file>