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5" r:id="rId5"/>
    <p:sldId id="259" r:id="rId6"/>
    <p:sldId id="260" r:id="rId7"/>
    <p:sldId id="261" r:id="rId8"/>
    <p:sldId id="262" r:id="rId9"/>
    <p:sldId id="26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07"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AA71E66-5DD4-4C2A-A116-A30C0B4FB201}" type="datetimeFigureOut">
              <a:rPr lang="en-US" smtClean="0"/>
              <a:pPr/>
              <a:t>4/11/2016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A8D3414-8C1C-4D6B-9913-D7ED1D39A053}"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71E66-5DD4-4C2A-A116-A30C0B4FB201}"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71E66-5DD4-4C2A-A116-A30C0B4FB201}"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71E66-5DD4-4C2A-A116-A30C0B4FB201}"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A71E66-5DD4-4C2A-A116-A30C0B4FB201}"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A8D3414-8C1C-4D6B-9913-D7ED1D39A0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A71E66-5DD4-4C2A-A116-A30C0B4FB201}"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AA71E66-5DD4-4C2A-A116-A30C0B4FB201}"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A71E66-5DD4-4C2A-A116-A30C0B4FB201}"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71E66-5DD4-4C2A-A116-A30C0B4FB201}"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A71E66-5DD4-4C2A-A116-A30C0B4FB201}"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A71E66-5DD4-4C2A-A116-A30C0B4FB201}"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3414-8C1C-4D6B-9913-D7ED1D39A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AA71E66-5DD4-4C2A-A116-A30C0B4FB201}" type="datetimeFigureOut">
              <a:rPr lang="en-US" smtClean="0"/>
              <a:pPr/>
              <a:t>4/11/2016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A8D3414-8C1C-4D6B-9913-D7ED1D39A05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PRESENTATION</a:t>
            </a:r>
            <a:br>
              <a:rPr lang="en-US" dirty="0" smtClean="0"/>
            </a:br>
            <a:r>
              <a:rPr lang="en-US" dirty="0" smtClean="0"/>
              <a:t>ON</a:t>
            </a:r>
            <a:br>
              <a:rPr lang="en-US" dirty="0" smtClean="0"/>
            </a:br>
            <a:r>
              <a:rPr lang="en-US" dirty="0" smtClean="0"/>
              <a:t>C-PROJECT</a:t>
            </a:r>
            <a:endParaRPr lang="en-US" dirty="0"/>
          </a:p>
        </p:txBody>
      </p:sp>
      <p:sp>
        <p:nvSpPr>
          <p:cNvPr id="3" name="Subtitle 2"/>
          <p:cNvSpPr>
            <a:spLocks noGrp="1"/>
          </p:cNvSpPr>
          <p:nvPr>
            <p:ph type="subTitle" idx="1"/>
          </p:nvPr>
        </p:nvSpPr>
        <p:spPr>
          <a:xfrm>
            <a:off x="4114800" y="4572000"/>
            <a:ext cx="4876800" cy="1752600"/>
          </a:xfrm>
        </p:spPr>
        <p:txBody>
          <a:bodyPr>
            <a:normAutofit fontScale="77500" lnSpcReduction="20000"/>
          </a:bodyPr>
          <a:lstStyle/>
          <a:p>
            <a:r>
              <a:rPr lang="en-US" b="1" dirty="0" smtClean="0">
                <a:solidFill>
                  <a:srgbClr val="FF0000"/>
                </a:solidFill>
              </a:rPr>
              <a:t>BY:</a:t>
            </a:r>
          </a:p>
          <a:p>
            <a:r>
              <a:rPr lang="en-US" b="1" dirty="0" smtClean="0">
                <a:solidFill>
                  <a:srgbClr val="FF0000"/>
                </a:solidFill>
              </a:rPr>
              <a:t>ISHWOR KARKI</a:t>
            </a:r>
          </a:p>
          <a:p>
            <a:r>
              <a:rPr lang="en-US" b="1" dirty="0" smtClean="0">
                <a:solidFill>
                  <a:srgbClr val="FF0000"/>
                </a:solidFill>
              </a:rPr>
              <a:t>SAMEER RAJPUTRA</a:t>
            </a:r>
          </a:p>
          <a:p>
            <a:r>
              <a:rPr lang="en-US" b="1" dirty="0" smtClean="0">
                <a:solidFill>
                  <a:srgbClr val="FF0000"/>
                </a:solidFill>
              </a:rPr>
              <a:t>SAKAR PUDASAINI</a:t>
            </a:r>
          </a:p>
          <a:p>
            <a:r>
              <a:rPr lang="en-US" b="1" dirty="0" smtClean="0">
                <a:solidFill>
                  <a:srgbClr val="FF0000"/>
                </a:solidFill>
              </a:rPr>
              <a:t>ALIS GHIMIRE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02162"/>
          </a:xfrm>
        </p:spPr>
        <p:txBody>
          <a:bodyPr/>
          <a:lstStyle/>
          <a:p>
            <a:pPr algn="l"/>
            <a:r>
              <a:rPr lang="en-US" dirty="0" smtClean="0"/>
              <a:t>																			</a:t>
            </a:r>
            <a:r>
              <a:rPr lang="en-US" i="1" dirty="0" smtClean="0">
                <a:solidFill>
                  <a:srgbClr val="00B050"/>
                </a:solidFill>
              </a:rPr>
              <a:t>Any Queries</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50"/>
                </a:solidFill>
              </a:rPr>
              <a:t>Acknowledgement</a:t>
            </a:r>
            <a:endParaRPr lang="en-US" dirty="0">
              <a:solidFill>
                <a:srgbClr val="00B05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b="1" i="1" dirty="0" smtClean="0"/>
              <a:t>With a humble gratitude we would like to thank Ashim Sir  and the whole CSIT Department for giving us the opportunity to come forward and enlighten our knowledge plus implementation of our course study into this project</a:t>
            </a:r>
            <a:r>
              <a:rPr lang="en-US" i="1" dirty="0" smtClean="0">
                <a:solidFill>
                  <a:srgbClr val="FF0000"/>
                </a:solidFill>
              </a:rPr>
              <a:t>.</a:t>
            </a:r>
            <a:endParaRPr lang="en-US" i="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lstStyle/>
          <a:p>
            <a:r>
              <a:rPr lang="en-US" b="1" dirty="0" smtClean="0">
                <a:solidFill>
                  <a:srgbClr val="C00000"/>
                </a:solidFill>
              </a:rPr>
              <a:t>MOVIE HALL TICKETING SYSTEM</a:t>
            </a:r>
            <a:endParaRPr lang="en-US"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dirty="0" smtClean="0"/>
              <a:t>                     </a:t>
            </a:r>
          </a:p>
          <a:p>
            <a:pPr>
              <a:buNone/>
            </a:pPr>
            <a:r>
              <a:rPr lang="en-US" dirty="0">
                <a:solidFill>
                  <a:srgbClr val="002060"/>
                </a:solidFill>
              </a:rPr>
              <a:t> </a:t>
            </a:r>
            <a:r>
              <a:rPr lang="en-US" dirty="0" smtClean="0">
                <a:solidFill>
                  <a:srgbClr val="002060"/>
                </a:solidFill>
              </a:rPr>
              <a:t>                           </a:t>
            </a:r>
          </a:p>
          <a:p>
            <a:pPr>
              <a:buNone/>
            </a:pPr>
            <a:r>
              <a:rPr lang="en-US" dirty="0" smtClean="0">
                <a:solidFill>
                  <a:srgbClr val="002060"/>
                </a:solidFill>
              </a:rPr>
              <a:t>				 </a:t>
            </a:r>
          </a:p>
          <a:p>
            <a:pPr>
              <a:buNone/>
            </a:pPr>
            <a:r>
              <a:rPr lang="en-US" dirty="0" smtClean="0">
                <a:solidFill>
                  <a:srgbClr val="002060"/>
                </a:solidFill>
              </a:rPr>
              <a:t>			</a:t>
            </a:r>
            <a:r>
              <a:rPr lang="en-US" sz="4000" dirty="0" smtClean="0">
                <a:solidFill>
                  <a:srgbClr val="002060"/>
                </a:solidFill>
              </a:rPr>
              <a:t>Undisputed </a:t>
            </a:r>
          </a:p>
          <a:p>
            <a:pPr>
              <a:buNone/>
            </a:pPr>
            <a:r>
              <a:rPr lang="en-US" sz="4000" dirty="0" smtClean="0">
                <a:solidFill>
                  <a:srgbClr val="002060"/>
                </a:solidFill>
              </a:rPr>
              <a:t>				         Future</a:t>
            </a:r>
          </a:p>
          <a:p>
            <a:pPr>
              <a:buNone/>
            </a:pPr>
            <a:r>
              <a:rPr lang="en-US" sz="4000" dirty="0" smtClean="0">
                <a:solidFill>
                  <a:srgbClr val="002060"/>
                </a:solidFill>
              </a:rPr>
              <a:t>					         Of</a:t>
            </a:r>
          </a:p>
          <a:p>
            <a:pPr>
              <a:buNone/>
            </a:pPr>
            <a:r>
              <a:rPr lang="en-US" sz="4000" dirty="0" smtClean="0">
                <a:solidFill>
                  <a:srgbClr val="002060"/>
                </a:solidFill>
              </a:rPr>
              <a:t>						  The </a:t>
            </a:r>
          </a:p>
          <a:p>
            <a:pPr>
              <a:buNone/>
            </a:pPr>
            <a:r>
              <a:rPr lang="en-US" sz="4000" dirty="0" smtClean="0">
                <a:solidFill>
                  <a:srgbClr val="002060"/>
                </a:solidFill>
              </a:rPr>
              <a:t>						       Moviemania</a:t>
            </a:r>
            <a:endParaRPr lang="en-US" dirty="0" smtClean="0">
              <a:solidFill>
                <a:srgbClr val="002060"/>
              </a:solidFill>
            </a:endParaRPr>
          </a:p>
          <a:p>
            <a:pPr>
              <a:buNone/>
            </a:pPr>
            <a:endParaRPr lang="en-US" dirty="0" smtClean="0">
              <a:solidFill>
                <a:srgbClr val="002060"/>
              </a:solidFill>
            </a:endParaRPr>
          </a:p>
          <a:p>
            <a:pPr>
              <a:buNone/>
            </a:pPr>
            <a:r>
              <a:rPr lang="en-US" dirty="0">
                <a:solidFill>
                  <a:srgbClr val="002060"/>
                </a:solidFill>
              </a:rPr>
              <a:t> </a:t>
            </a:r>
            <a:r>
              <a:rPr lang="en-US" dirty="0" smtClean="0">
                <a:solidFill>
                  <a:srgbClr val="002060"/>
                </a:solidFill>
              </a:rPr>
              <a:t>                               </a:t>
            </a:r>
          </a:p>
          <a:p>
            <a:pPr>
              <a:buNone/>
            </a:pPr>
            <a:r>
              <a:rPr lang="en-US" dirty="0">
                <a:solidFill>
                  <a:srgbClr val="002060"/>
                </a:solidFill>
              </a:rPr>
              <a:t> </a:t>
            </a:r>
            <a:r>
              <a:rPr lang="en-US" dirty="0" smtClean="0">
                <a:solidFill>
                  <a:srgbClr val="002060"/>
                </a:solidFill>
              </a:rPr>
              <a:t>                                               </a:t>
            </a:r>
          </a:p>
          <a:p>
            <a:pPr>
              <a:buNone/>
            </a:pPr>
            <a:r>
              <a:rPr lang="en-US" dirty="0">
                <a:solidFill>
                  <a:srgbClr val="002060"/>
                </a:solidFill>
              </a:rPr>
              <a:t> </a:t>
            </a:r>
            <a:r>
              <a:rPr lang="en-US" dirty="0" smtClean="0">
                <a:solidFill>
                  <a:srgbClr val="002060"/>
                </a:solidFill>
              </a:rPr>
              <a:t>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Slight information about the program</a:t>
            </a:r>
          </a:p>
          <a:p>
            <a:r>
              <a:rPr lang="en-US" dirty="0" smtClean="0"/>
              <a:t>Enlighten the flow of program</a:t>
            </a:r>
          </a:p>
          <a:p>
            <a:r>
              <a:rPr lang="en-US" dirty="0" smtClean="0"/>
              <a:t>What would be the benefits of program to the user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Hall Ticketing System</a:t>
            </a:r>
            <a:endParaRPr lang="en-US" dirty="0"/>
          </a:p>
        </p:txBody>
      </p:sp>
      <p:sp>
        <p:nvSpPr>
          <p:cNvPr id="3" name="Content Placeholder 2"/>
          <p:cNvSpPr>
            <a:spLocks noGrp="1"/>
          </p:cNvSpPr>
          <p:nvPr>
            <p:ph idx="1"/>
          </p:nvPr>
        </p:nvSpPr>
        <p:spPr/>
        <p:txBody>
          <a:bodyPr>
            <a:normAutofit/>
          </a:bodyPr>
          <a:lstStyle/>
          <a:p>
            <a:r>
              <a:rPr lang="en-US" dirty="0" smtClean="0"/>
              <a:t>Movie Hall Ticketing system is the system used by cinema hall in order to book the ticket and other stuffs.</a:t>
            </a:r>
          </a:p>
          <a:p>
            <a:r>
              <a:rPr lang="en-US" dirty="0" smtClean="0"/>
              <a:t>Most of the people nowadays prefer to watch movies in the well equipped and renowned theatre.</a:t>
            </a:r>
          </a:p>
          <a:p>
            <a:r>
              <a:rPr lang="en-US" dirty="0" smtClean="0"/>
              <a:t>In order to maintain the ticket processing system and record analysis one must have a good ticketing system.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r>
              <a:rPr lang="en-US" b="1" u="sng" dirty="0" smtClean="0"/>
              <a:t>PROBLEM IDENTIFICATION</a:t>
            </a:r>
            <a:r>
              <a:rPr lang="en-US" sz="2400" dirty="0" smtClean="0"/>
              <a:t/>
            </a:r>
            <a:br>
              <a:rPr lang="en-US" sz="2400"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sz="2000" dirty="0" smtClean="0"/>
          </a:p>
          <a:p>
            <a:r>
              <a:rPr lang="en-US" dirty="0" smtClean="0">
                <a:solidFill>
                  <a:srgbClr val="C00000"/>
                </a:solidFill>
              </a:rPr>
              <a:t>While developing program it is very necessary to identify the problem of related system. The problem identified in the current system is mentioned below:</a:t>
            </a:r>
            <a:endParaRPr lang="en-US" sz="2000" dirty="0" smtClean="0">
              <a:solidFill>
                <a:srgbClr val="C00000"/>
              </a:solidFill>
            </a:endParaRPr>
          </a:p>
          <a:p>
            <a:pPr lvl="1"/>
            <a:r>
              <a:rPr lang="en-US" dirty="0" smtClean="0">
                <a:solidFill>
                  <a:srgbClr val="C00000"/>
                </a:solidFill>
              </a:rPr>
              <a:t>Not efficient way of ticketing.</a:t>
            </a:r>
            <a:endParaRPr lang="en-US" sz="1800" dirty="0" smtClean="0">
              <a:solidFill>
                <a:srgbClr val="C00000"/>
              </a:solidFill>
            </a:endParaRPr>
          </a:p>
          <a:p>
            <a:pPr lvl="1"/>
            <a:endParaRPr lang="en-US" sz="1800" dirty="0" smtClean="0">
              <a:solidFill>
                <a:srgbClr val="C00000"/>
              </a:solidFill>
            </a:endParaRPr>
          </a:p>
          <a:p>
            <a:pPr lvl="1"/>
            <a:r>
              <a:rPr lang="en-US" dirty="0" smtClean="0">
                <a:solidFill>
                  <a:srgbClr val="C00000"/>
                </a:solidFill>
              </a:rPr>
              <a:t>Problem in ticket booking.</a:t>
            </a:r>
          </a:p>
          <a:p>
            <a:pPr lvl="1"/>
            <a:endParaRPr lang="en-US" dirty="0" smtClean="0">
              <a:solidFill>
                <a:srgbClr val="C00000"/>
              </a:solidFill>
            </a:endParaRPr>
          </a:p>
          <a:p>
            <a:pPr lvl="1"/>
            <a:endParaRPr lang="en-US" sz="2600" dirty="0" smtClean="0">
              <a:solidFill>
                <a:srgbClr val="C00000"/>
              </a:solidFill>
            </a:endParaRPr>
          </a:p>
          <a:p>
            <a:pPr lvl="1"/>
            <a:endParaRPr lang="en-US" dirty="0" smtClean="0">
              <a:solidFill>
                <a:srgbClr val="C00000"/>
              </a:solidFill>
            </a:endParaRPr>
          </a:p>
          <a:p>
            <a:pPr lvl="1"/>
            <a:endParaRPr lang="en-US" dirty="0" smtClean="0">
              <a:solidFill>
                <a:srgbClr val="C00000"/>
              </a:solidFill>
            </a:endParaRPr>
          </a:p>
          <a:p>
            <a:pPr lvl="1"/>
            <a:endParaRPr lang="en-US" sz="1800" dirty="0" smtClean="0">
              <a:solidFill>
                <a:srgbClr val="C00000"/>
              </a:solidFill>
            </a:endParaRPr>
          </a:p>
          <a:p>
            <a:pPr>
              <a:buNone/>
            </a:pPr>
            <a:r>
              <a:rPr lang="en-US" dirty="0" smtClean="0">
                <a:solidFill>
                  <a:srgbClr val="C00000"/>
                </a:solidFill>
              </a:rPr>
              <a:t> </a:t>
            </a:r>
            <a:endParaRPr lang="en-US" sz="2000" dirty="0" smtClean="0">
              <a:solidFill>
                <a:srgbClr val="C00000"/>
              </a:solidFill>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buFont typeface="Wingdings" pitchFamily="2" charset="2"/>
              <a:buChar char="v"/>
            </a:pPr>
            <a:r>
              <a:rPr lang="en-US" dirty="0" smtClean="0"/>
              <a:t>Our program holds:</a:t>
            </a:r>
            <a:endParaRPr lang="en-US" dirty="0"/>
          </a:p>
        </p:txBody>
      </p:sp>
      <p:sp>
        <p:nvSpPr>
          <p:cNvPr id="5" name="Content Placeholder 4"/>
          <p:cNvSpPr>
            <a:spLocks noGrp="1"/>
          </p:cNvSpPr>
          <p:nvPr>
            <p:ph idx="1"/>
          </p:nvPr>
        </p:nvSpPr>
        <p:spPr/>
        <p:txBody>
          <a:bodyPr>
            <a:normAutofit fontScale="92500" lnSpcReduction="20000"/>
          </a:bodyPr>
          <a:lstStyle/>
          <a:p>
            <a:pPr>
              <a:buNone/>
            </a:pPr>
            <a:r>
              <a:rPr lang="en-US" dirty="0" smtClean="0"/>
              <a:t>    </a:t>
            </a:r>
          </a:p>
          <a:p>
            <a:pPr>
              <a:buNone/>
            </a:pPr>
            <a:r>
              <a:rPr lang="en-US" dirty="0" smtClean="0"/>
              <a:t>		</a:t>
            </a:r>
            <a:r>
              <a:rPr lang="en-US" dirty="0" smtClean="0">
                <a:solidFill>
                  <a:srgbClr val="002060"/>
                </a:solidFill>
              </a:rPr>
              <a:t> Obviously the ticket distribution in a more        	effective way.</a:t>
            </a:r>
          </a:p>
          <a:p>
            <a:pPr>
              <a:buNone/>
            </a:pPr>
            <a:r>
              <a:rPr lang="en-US" dirty="0" smtClean="0">
                <a:solidFill>
                  <a:srgbClr val="002060"/>
                </a:solidFill>
              </a:rPr>
              <a:t/>
            </a:r>
            <a:br>
              <a:rPr lang="en-US" dirty="0" smtClean="0">
                <a:solidFill>
                  <a:srgbClr val="002060"/>
                </a:solidFill>
              </a:rPr>
            </a:br>
            <a:r>
              <a:rPr lang="en-US" dirty="0" smtClean="0">
                <a:solidFill>
                  <a:srgbClr val="002060"/>
                </a:solidFill>
              </a:rPr>
              <a:t>	Record of the viewers too.</a:t>
            </a:r>
          </a:p>
          <a:p>
            <a:pPr>
              <a:buNone/>
            </a:pPr>
            <a:r>
              <a:rPr lang="en-US" dirty="0" smtClean="0">
                <a:solidFill>
                  <a:srgbClr val="002060"/>
                </a:solidFill>
              </a:rPr>
              <a:t/>
            </a:r>
            <a:br>
              <a:rPr lang="en-US" dirty="0" smtClean="0">
                <a:solidFill>
                  <a:srgbClr val="002060"/>
                </a:solidFill>
              </a:rPr>
            </a:br>
            <a:r>
              <a:rPr lang="en-US" dirty="0" smtClean="0">
                <a:solidFill>
                  <a:srgbClr val="002060"/>
                </a:solidFill>
              </a:rPr>
              <a:t>	Information about the theatre.</a:t>
            </a:r>
          </a:p>
          <a:p>
            <a:pPr>
              <a:buNone/>
            </a:pPr>
            <a:endParaRPr lang="en-US" dirty="0" smtClean="0">
              <a:solidFill>
                <a:srgbClr val="002060"/>
              </a:solidFill>
            </a:endParaRPr>
          </a:p>
          <a:p>
            <a:pPr>
              <a:buNone/>
            </a:pPr>
            <a:r>
              <a:rPr lang="en-US" dirty="0" smtClean="0">
                <a:solidFill>
                  <a:srgbClr val="002060"/>
                </a:solidFill>
              </a:rPr>
              <a:t>		Collection of the hall one day , weekly and so on.</a:t>
            </a:r>
            <a:br>
              <a:rPr lang="en-US" dirty="0" smtClean="0">
                <a:solidFill>
                  <a:srgbClr val="002060"/>
                </a:solidFill>
              </a:rPr>
            </a:br>
            <a:r>
              <a:rPr lang="en-US" dirty="0" smtClean="0">
                <a:solidFill>
                  <a:srgbClr val="002060"/>
                </a:solidFill>
              </a:rPr>
              <a:t>	</a:t>
            </a:r>
            <a:br>
              <a:rPr lang="en-US" dirty="0" smtClean="0">
                <a:solidFill>
                  <a:srgbClr val="002060"/>
                </a:solidFill>
              </a:rPr>
            </a:br>
            <a:endParaRPr lang="en-US" dirty="0" smtClean="0">
              <a:solidFill>
                <a:srgbClr val="002060"/>
              </a:solidFill>
            </a:endParaRPr>
          </a:p>
          <a:p>
            <a:endParaRPr lang="en-US" dirty="0"/>
          </a:p>
        </p:txBody>
      </p:sp>
      <p:sp>
        <p:nvSpPr>
          <p:cNvPr id="6" name="Right Arrow 5"/>
          <p:cNvSpPr/>
          <p:nvPr/>
        </p:nvSpPr>
        <p:spPr>
          <a:xfrm>
            <a:off x="609600" y="20574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09600" y="31242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9600" y="38862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09600" y="46482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838199"/>
          </a:xfrm>
        </p:spPr>
        <p:txBody>
          <a:bodyPr>
            <a:normAutofit/>
          </a:bodyPr>
          <a:lstStyle/>
          <a:p>
            <a:r>
              <a:rPr lang="en-US" sz="3600" dirty="0" smtClean="0">
                <a:solidFill>
                  <a:schemeClr val="bg1"/>
                </a:solidFill>
              </a:rPr>
              <a:t>Simple flow of the program</a:t>
            </a:r>
            <a:endParaRPr lang="en-US" sz="3600" dirty="0">
              <a:solidFill>
                <a:schemeClr val="bg1"/>
              </a:solidFill>
            </a:endParaRPr>
          </a:p>
        </p:txBody>
      </p:sp>
      <p:sp>
        <p:nvSpPr>
          <p:cNvPr id="3" name="Subtitle 2"/>
          <p:cNvSpPr>
            <a:spLocks noGrp="1"/>
          </p:cNvSpPr>
          <p:nvPr>
            <p:ph type="subTitle" idx="1"/>
          </p:nvPr>
        </p:nvSpPr>
        <p:spPr>
          <a:xfrm>
            <a:off x="228600" y="1371600"/>
            <a:ext cx="8382000" cy="5029200"/>
          </a:xfrm>
        </p:spPr>
        <p:txBody>
          <a:bodyPr>
            <a:normAutofit fontScale="62500" lnSpcReduction="20000"/>
          </a:bodyPr>
          <a:lstStyle/>
          <a:p>
            <a:pPr algn="l"/>
            <a:r>
              <a:rPr lang="en-US" dirty="0" smtClean="0"/>
              <a:t>	</a:t>
            </a:r>
            <a:r>
              <a:rPr lang="en-US" b="1" dirty="0" smtClean="0">
                <a:solidFill>
                  <a:srgbClr val="FFFF00"/>
                </a:solidFill>
              </a:rPr>
              <a:t>Start</a:t>
            </a:r>
          </a:p>
          <a:p>
            <a:pPr algn="l"/>
            <a:endParaRPr lang="en-US" b="1" dirty="0" smtClean="0">
              <a:solidFill>
                <a:srgbClr val="FFFF00"/>
              </a:solidFill>
            </a:endParaRPr>
          </a:p>
          <a:p>
            <a:pPr algn="l"/>
            <a:r>
              <a:rPr lang="en-US" b="1" dirty="0" smtClean="0">
                <a:solidFill>
                  <a:srgbClr val="FFFF00"/>
                </a:solidFill>
              </a:rPr>
              <a:t>	User verification</a:t>
            </a:r>
          </a:p>
          <a:p>
            <a:pPr algn="l"/>
            <a:endParaRPr lang="en-US" b="1" dirty="0" smtClean="0">
              <a:solidFill>
                <a:srgbClr val="FFFF00"/>
              </a:solidFill>
            </a:endParaRPr>
          </a:p>
          <a:p>
            <a:pPr algn="l"/>
            <a:r>
              <a:rPr lang="en-US" b="1" dirty="0" smtClean="0">
                <a:solidFill>
                  <a:srgbClr val="FFFF00"/>
                </a:solidFill>
              </a:rPr>
              <a:t>	Multiple options for the user. </a:t>
            </a:r>
          </a:p>
          <a:p>
            <a:pPr algn="l"/>
            <a:r>
              <a:rPr lang="en-US" b="1" dirty="0" smtClean="0">
                <a:solidFill>
                  <a:srgbClr val="FFFF00"/>
                </a:solidFill>
              </a:rPr>
              <a:t>  	 E.g. Ticket Booking ,Movie Information ,  Record analysis , 	Information about the 	theatre etc.</a:t>
            </a:r>
          </a:p>
          <a:p>
            <a:pPr algn="l"/>
            <a:endParaRPr lang="en-US" b="1" dirty="0" smtClean="0">
              <a:solidFill>
                <a:srgbClr val="FFFF00"/>
              </a:solidFill>
            </a:endParaRPr>
          </a:p>
          <a:p>
            <a:pPr algn="l"/>
            <a:r>
              <a:rPr lang="en-US" b="1" dirty="0" smtClean="0">
                <a:solidFill>
                  <a:srgbClr val="FFFF00"/>
                </a:solidFill>
              </a:rPr>
              <a:t>	Ticket booking requires all the information about the viewer ,	about the movie and the price.</a:t>
            </a:r>
          </a:p>
          <a:p>
            <a:pPr algn="l"/>
            <a:endParaRPr lang="en-US" b="1" dirty="0" smtClean="0">
              <a:solidFill>
                <a:srgbClr val="FFFF00"/>
              </a:solidFill>
            </a:endParaRPr>
          </a:p>
          <a:p>
            <a:pPr algn="l"/>
            <a:r>
              <a:rPr lang="en-US" b="1" dirty="0" smtClean="0">
                <a:solidFill>
                  <a:srgbClr val="FFFF00"/>
                </a:solidFill>
              </a:rPr>
              <a:t>	Record of the viewers is kept for any future scheme or other 	 	benefits .</a:t>
            </a:r>
          </a:p>
          <a:p>
            <a:pPr algn="l"/>
            <a:endParaRPr lang="en-US" b="1" dirty="0" smtClean="0">
              <a:solidFill>
                <a:srgbClr val="FFFF00"/>
              </a:solidFill>
            </a:endParaRPr>
          </a:p>
          <a:p>
            <a:pPr algn="l"/>
            <a:r>
              <a:rPr lang="en-US" b="1" dirty="0" smtClean="0">
                <a:solidFill>
                  <a:srgbClr val="FFFF00"/>
                </a:solidFill>
              </a:rPr>
              <a:t>	Information about the theatre would be provided to anyone 	desires.</a:t>
            </a:r>
          </a:p>
          <a:p>
            <a:pPr algn="l"/>
            <a:endParaRPr lang="en-US" b="1" dirty="0" smtClean="0">
              <a:solidFill>
                <a:srgbClr val="FFFF00"/>
              </a:solidFill>
            </a:endParaRPr>
          </a:p>
          <a:p>
            <a:pPr algn="l"/>
            <a:r>
              <a:rPr lang="en-US" b="1" dirty="0" smtClean="0">
                <a:solidFill>
                  <a:srgbClr val="FFFF00"/>
                </a:solidFill>
              </a:rPr>
              <a:t>	Total Collection</a:t>
            </a:r>
          </a:p>
          <a:p>
            <a:pPr algn="l"/>
            <a:r>
              <a:rPr lang="en-US" b="1" dirty="0" smtClean="0">
                <a:solidFill>
                  <a:srgbClr val="FFFF00"/>
                </a:solidFill>
              </a:rPr>
              <a:t>	</a:t>
            </a:r>
          </a:p>
          <a:p>
            <a:pPr algn="l"/>
            <a:endParaRPr lang="en-US" b="1" dirty="0" smtClean="0">
              <a:solidFill>
                <a:srgbClr val="FFFF00"/>
              </a:solidFill>
            </a:endParaRPr>
          </a:p>
        </p:txBody>
      </p:sp>
      <p:sp>
        <p:nvSpPr>
          <p:cNvPr id="5" name="Flowchart: Decision 4"/>
          <p:cNvSpPr/>
          <p:nvPr/>
        </p:nvSpPr>
        <p:spPr>
          <a:xfrm flipV="1">
            <a:off x="152400" y="1371600"/>
            <a:ext cx="990600" cy="304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ecision 5"/>
          <p:cNvSpPr/>
          <p:nvPr/>
        </p:nvSpPr>
        <p:spPr>
          <a:xfrm flipV="1">
            <a:off x="152400" y="1905000"/>
            <a:ext cx="990600" cy="304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cision 6"/>
          <p:cNvSpPr/>
          <p:nvPr/>
        </p:nvSpPr>
        <p:spPr>
          <a:xfrm flipV="1">
            <a:off x="152400" y="2438400"/>
            <a:ext cx="990600" cy="304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4294967295"/>
          </p:nvPr>
        </p:nvSpPr>
        <p:spPr>
          <a:xfrm>
            <a:off x="0" y="1600200"/>
            <a:ext cx="8229600" cy="4708525"/>
          </a:xfrm>
        </p:spPr>
        <p:txBody>
          <a:bodyPr/>
          <a:lstStyle/>
          <a:p>
            <a:pPr marL="137160" indent="0">
              <a:buNone/>
            </a:pPr>
            <a:r>
              <a:rPr lang="en-US" dirty="0" smtClean="0"/>
              <a:t>So explaining all of these information we would like to conclude </a:t>
            </a:r>
            <a:r>
              <a:rPr lang="en-US" smtClean="0"/>
              <a:t>our presentation…..</a:t>
            </a:r>
            <a:endParaRPr lang="en-US" dirty="0"/>
          </a:p>
        </p:txBody>
      </p:sp>
    </p:spTree>
    <p:extLst>
      <p:ext uri="{BB962C8B-B14F-4D97-AF65-F5344CB8AC3E}">
        <p14:creationId xmlns:p14="http://schemas.microsoft.com/office/powerpoint/2010/main" val="3019601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137</TotalTime>
  <Words>202</Words>
  <Application>Microsoft Office PowerPoint</Application>
  <PresentationFormat>On-screen Show (4:3)</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PRESENTATION ON C-PROJECT</vt:lpstr>
      <vt:lpstr>Acknowledgement</vt:lpstr>
      <vt:lpstr>MOVIE HALL TICKETING SYSTEM</vt:lpstr>
      <vt:lpstr>OBJECTIVES</vt:lpstr>
      <vt:lpstr>Movie Hall Ticketing System</vt:lpstr>
      <vt:lpstr>PROBLEM IDENTIFICATION </vt:lpstr>
      <vt:lpstr>Our program holds:</vt:lpstr>
      <vt:lpstr>Simple flow of the program</vt:lpstr>
      <vt:lpstr>CONCLUSION</vt:lpstr>
      <vt:lpstr>                   Any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C-PROJECT</dc:title>
  <dc:creator>Prime</dc:creator>
  <cp:lastModifiedBy>user</cp:lastModifiedBy>
  <cp:revision>18</cp:revision>
  <dcterms:created xsi:type="dcterms:W3CDTF">2016-04-10T08:40:37Z</dcterms:created>
  <dcterms:modified xsi:type="dcterms:W3CDTF">2016-04-11T04:22:20Z</dcterms:modified>
</cp:coreProperties>
</file>