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7" r:id="rId12"/>
    <p:sldId id="266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D209-2CB9-E846-8983-45C207618983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DF780-5CDA-104A-AE2C-9660434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F780-5CDA-104A-AE2C-9660434593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3C68-510D-1B43-A179-79CD6A5B206A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C189-6D0B-1644-B457-EFC16BE78350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70DD-7F78-3A41-ACA7-B274C8166693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883F-FD20-5C4B-ACFF-645D6535E0DF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E43F-832B-364A-886C-81F43A45F560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63EA-B139-2344-8E73-174EC8CAF239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26CC-4CFA-1E47-82CA-2CDA28B6237F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1131-8F7E-8F4A-A0F3-CE7F2858544B}" type="datetime1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3CB7-EF5C-EE41-ACB4-3B977D203CB6}" type="datetime1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BE0A-817D-AB43-A936-E8F7FDC34864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E587-113A-E048-BD32-ED8E436F1225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7109-FABA-B645-B21A-E68766C6618C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structures.htm" TargetMode="External"/><Relationship Id="rId4" Type="http://schemas.openxmlformats.org/officeDocument/2006/relationships/hyperlink" Target="http://www.javakode.com/c-programming/c-structures/" TargetMode="External"/><Relationship Id="rId5" Type="http://schemas.openxmlformats.org/officeDocument/2006/relationships/hyperlink" Target="http://c.learncodethehardway.org/book/ex1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ytonight.com/c/structures-in-c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978"/>
            <a:ext cx="9144000" cy="1412222"/>
          </a:xfrm>
        </p:spPr>
        <p:txBody>
          <a:bodyPr/>
          <a:lstStyle/>
          <a:p>
            <a:r>
              <a:rPr lang="en-US" dirty="0" smtClean="0"/>
              <a:t>Unit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8920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Structure and </a:t>
            </a:r>
            <a:r>
              <a:rPr lang="en-US" sz="4400" b="1" dirty="0" smtClean="0"/>
              <a:t>Union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179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Structure Elements Are Stored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+mj-lt"/>
              </a:rPr>
              <a:t>The elements of a structure are always stored in contiguous memory location.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structure variable reserves number of bytes equal to sum of bytes needed to each of its members.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For ex: 	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roll;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float 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char remarks;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}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Here, structure </a:t>
            </a:r>
            <a:r>
              <a:rPr lang="en-US" sz="2400" b="1" i="1" dirty="0" smtClean="0">
                <a:latin typeface="+mj-lt"/>
              </a:rPr>
              <a:t>student’s</a:t>
            </a:r>
            <a:r>
              <a:rPr lang="en-US" sz="2400" dirty="0" smtClean="0">
                <a:latin typeface="+mj-lt"/>
              </a:rPr>
              <a:t> variables </a:t>
            </a:r>
            <a:r>
              <a:rPr lang="en-US" sz="2400" b="1" i="1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 takes 7 bytes in memory as its member variable roll needs 2bytes, marks needs 4 bytes and remarks needs 1 byte.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502255"/>
            <a:ext cx="3471041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1395" cy="6858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99" y="1574799"/>
            <a:ext cx="4696811" cy="12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366" y="901391"/>
            <a:ext cx="3103180" cy="580311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Output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70271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1734363"/>
            <a:ext cx="784137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DIY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Create a structure named student that has name, roll, marks and remarks as members. WAP to read and display data entered by the user.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a structure named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employee as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members. WAP to read and display data entered by the user.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Array </a:t>
            </a:r>
            <a:r>
              <a:rPr lang="en-US" sz="3600" smtClean="0"/>
              <a:t>Of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271"/>
            <a:ext cx="10515600" cy="61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461"/>
            <a:ext cx="10515600" cy="517650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structure is a collection of variables under a single name.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Arrays allow to define type of variables that can hold several data items of the same kind.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 structure is another user defined data type available in C that allows to combine data items of different kinds.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structure is a convenient way of grouping several pieces of related information together.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http://www.studytonight.com/c/structures-in-c.php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3"/>
              </a:rPr>
              <a:t>http://www.tutorialspoint.com/cprogramming/c_structures.htm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4"/>
              </a:rPr>
              <a:t>http://www.javakode.com/c-programming/c-structures/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5"/>
              </a:rPr>
              <a:t>http://c.learncodethehardway.org/book/ex16.html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5"/>
            <a:ext cx="10515600" cy="775186"/>
          </a:xfrm>
        </p:spPr>
        <p:txBody>
          <a:bodyPr/>
          <a:lstStyle/>
          <a:p>
            <a:r>
              <a:rPr lang="en-US" dirty="0" smtClean="0"/>
              <a:t>What is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4"/>
            <a:ext cx="10515600" cy="510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A structure is a convenient tool for handling a group of logically related data items.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 name, roll, fee, marks, address, gender and phone are related information of a student.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store information about a student, we would require to store the name of the student which is array of characters, roll of student which is integer type of data and so 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These attributes of students can be grouped into a single entity, </a:t>
            </a:r>
            <a:r>
              <a:rPr lang="en-US" b="1" i="1" dirty="0" smtClean="0">
                <a:latin typeface="+mj-lt"/>
              </a:rPr>
              <a:t>student</a:t>
            </a:r>
            <a:r>
              <a:rPr lang="en-US" dirty="0" smtClean="0">
                <a:latin typeface="+mj-lt"/>
              </a:rPr>
              <a:t>. Here, student is known as structure which organizes different data times in a more meaningful way.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061"/>
            <a:ext cx="10515600" cy="775186"/>
          </a:xfrm>
        </p:spPr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828"/>
            <a:ext cx="10515600" cy="5015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i="1" dirty="0" err="1" smtClean="0">
                <a:latin typeface="+mj-lt"/>
              </a:rPr>
              <a:t>struct</a:t>
            </a:r>
            <a:r>
              <a:rPr lang="en-US" dirty="0" smtClean="0">
                <a:latin typeface="+mj-lt"/>
              </a:rPr>
              <a:t>	</a:t>
            </a:r>
            <a:r>
              <a:rPr lang="en-US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i="1" dirty="0" err="1" smtClean="0">
                <a:latin typeface="+mj-lt"/>
              </a:rPr>
              <a:t>data_type</a:t>
            </a:r>
            <a:r>
              <a:rPr lang="en-US" b="1" i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member_variable1;</a:t>
            </a:r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member_variable1;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is-IS" dirty="0" smtClean="0"/>
              <a:t>….........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is-IS" dirty="0" smtClean="0"/>
              <a:t>….........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+mj-lt"/>
              </a:rPr>
              <a:t>Once </a:t>
            </a:r>
            <a:r>
              <a:rPr lang="en-US" b="1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 is declared as new data type, then variables of that type can be declared as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 err="1" smtClean="0">
                <a:latin typeface="+mj-lt"/>
              </a:rPr>
              <a:t>struct</a:t>
            </a:r>
            <a:r>
              <a:rPr lang="en-US" i="1" dirty="0" smtClean="0">
                <a:latin typeface="+mj-lt"/>
              </a:rPr>
              <a:t> </a:t>
            </a:r>
            <a:r>
              <a:rPr lang="en-US" b="1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structure_variable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for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Let us create a structure named student that has name, roll, marks and remarks as members.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char name[20];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roll;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float 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char remarks;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};</a:t>
            </a:r>
          </a:p>
          <a:p>
            <a:r>
              <a:rPr lang="en-US" sz="2400" dirty="0" smtClean="0">
                <a:latin typeface="+mj-lt"/>
              </a:rPr>
              <a:t>Here, </a:t>
            </a:r>
            <a:r>
              <a:rPr lang="en-US" sz="2400" b="1" i="1" dirty="0" smtClean="0">
                <a:latin typeface="+mj-lt"/>
              </a:rPr>
              <a:t>student</a:t>
            </a:r>
            <a:r>
              <a:rPr lang="en-US" sz="2400" dirty="0" smtClean="0">
                <a:latin typeface="+mj-lt"/>
              </a:rPr>
              <a:t> is structure name and its members are name, roll, marks and remarks.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415"/>
            <a:ext cx="10515600" cy="57565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+mj-lt"/>
              </a:rPr>
              <a:t>So from before example, student is new data type and various variables of type </a:t>
            </a:r>
            <a:r>
              <a:rPr lang="en-US" sz="2400" b="1" i="1" dirty="0" err="1" smtClean="0">
                <a:latin typeface="+mj-lt"/>
              </a:rPr>
              <a:t>struct</a:t>
            </a:r>
            <a:r>
              <a:rPr lang="en-US" sz="2400" b="1" i="1" dirty="0" smtClean="0">
                <a:latin typeface="+mj-lt"/>
              </a:rPr>
              <a:t> student</a:t>
            </a:r>
            <a:r>
              <a:rPr lang="en-US" sz="2400" dirty="0" smtClean="0">
                <a:latin typeface="+mj-lt"/>
              </a:rPr>
              <a:t> can be declared as: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i="1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Similarly multiple variables can also be declared: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i="1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st1, st2,st3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member variables are accessed using dot (.)operator.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Each member variable of structure has its own copy of member variables.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For ex: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st1</a:t>
            </a:r>
            <a:r>
              <a:rPr lang="en-US" sz="2400" dirty="0" smtClean="0">
                <a:latin typeface="+mj-lt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name</a:t>
            </a:r>
            <a:r>
              <a:rPr lang="en-US" sz="2400" dirty="0" smtClean="0">
                <a:latin typeface="+mj-lt"/>
              </a:rPr>
              <a:t> is  member variable, </a:t>
            </a:r>
            <a:r>
              <a:rPr lang="en-US" sz="2400" i="1" dirty="0" smtClean="0">
                <a:solidFill>
                  <a:schemeClr val="accent6"/>
                </a:solidFill>
                <a:latin typeface="+mj-lt"/>
              </a:rPr>
              <a:t>name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st1</a:t>
            </a:r>
            <a:r>
              <a:rPr lang="en-US" sz="2400" dirty="0" smtClean="0">
                <a:latin typeface="+mj-lt"/>
              </a:rPr>
              <a:t> structure variable.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st2</a:t>
            </a:r>
            <a:r>
              <a:rPr lang="en-US" sz="2400" dirty="0" smtClean="0">
                <a:latin typeface="+mj-lt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roll</a:t>
            </a:r>
            <a:r>
              <a:rPr lang="en-US" sz="2400" dirty="0" smtClean="0">
                <a:latin typeface="+mj-lt"/>
              </a:rPr>
              <a:t> is  member variable,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roll</a:t>
            </a:r>
            <a:r>
              <a:rPr lang="en-US" sz="2400" dirty="0" smtClean="0">
                <a:latin typeface="+mj-lt"/>
              </a:rPr>
              <a:t> 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st2</a:t>
            </a:r>
            <a:r>
              <a:rPr lang="en-US" sz="2400" dirty="0" smtClean="0">
                <a:latin typeface="+mj-lt"/>
              </a:rPr>
              <a:t> structure variable.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5290" y="924909"/>
            <a:ext cx="3728544" cy="27957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We can also write as: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   </a:t>
            </a:r>
            <a:r>
              <a:rPr lang="en-US" sz="1600" dirty="0" err="1" smtClean="0">
                <a:solidFill>
                  <a:schemeClr val="accent6"/>
                </a:solidFill>
                <a:latin typeface="+mj-lt"/>
              </a:rPr>
              <a:t>struct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student{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char name[20];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6"/>
                </a:solidFill>
                <a:latin typeface="+mj-lt"/>
              </a:rPr>
              <a:t>int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roll;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float marks;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char remarks;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    }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st1, st2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678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622"/>
            <a:ext cx="10515600" cy="5546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6"/>
                </a:solidFill>
                <a:latin typeface="+mj-lt"/>
              </a:rPr>
              <a:t>DIY</a:t>
            </a:r>
          </a:p>
          <a:p>
            <a:pPr marL="0" indent="0" algn="ctr">
              <a:buNone/>
            </a:pPr>
            <a:endParaRPr lang="en-US" sz="36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Create structure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date</a:t>
            </a:r>
            <a:r>
              <a:rPr lang="en-US" sz="2400" dirty="0" smtClean="0">
                <a:latin typeface="+mj-lt"/>
              </a:rPr>
              <a:t> which has property day, year and month.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book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property </a:t>
            </a:r>
            <a:r>
              <a:rPr lang="is-IS" sz="2400" dirty="0" smtClean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employee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which 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account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</a:t>
            </a:r>
            <a:r>
              <a:rPr lang="is-IS" sz="2400" dirty="0" smtClean="0">
                <a:solidFill>
                  <a:prstClr val="black"/>
                </a:solidFill>
                <a:latin typeface="Calibri Light" panose="020F0302020204030204"/>
              </a:rPr>
              <a:t>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department store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endParaRPr lang="is-IS" sz="24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endParaRPr lang="is-I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 algn="ctr">
              <a:buNone/>
            </a:pPr>
            <a:r>
              <a:rPr lang="is-IS" sz="3600" dirty="0" smtClean="0">
                <a:solidFill>
                  <a:schemeClr val="accent6"/>
                </a:solidFill>
                <a:latin typeface="Calibri Light" panose="020F0302020204030204"/>
              </a:rPr>
              <a:t>YOU HAVE 5 MINUTES!!!!</a:t>
            </a:r>
            <a:endParaRPr lang="is-IS" sz="4000" dirty="0">
              <a:solidFill>
                <a:schemeClr val="accent6"/>
              </a:solidFill>
              <a:latin typeface="Calibri Light" panose="020F0302020204030204"/>
            </a:endParaRP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3616"/>
              </p:ext>
            </p:extLst>
          </p:nvPr>
        </p:nvGraphicFramePr>
        <p:xfrm>
          <a:off x="838200" y="1460938"/>
          <a:ext cx="10515600" cy="280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2806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date 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day;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month;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book{</a:t>
                      </a:r>
                    </a:p>
                    <a:p>
                      <a:r>
                        <a:rPr lang="en-US" dirty="0" smtClean="0"/>
                        <a:t>    char title[25];</a:t>
                      </a:r>
                    </a:p>
                    <a:p>
                      <a:r>
                        <a:rPr lang="en-US" dirty="0" smtClean="0"/>
                        <a:t>    char author[20];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pages;</a:t>
                      </a:r>
                    </a:p>
                    <a:p>
                      <a:r>
                        <a:rPr lang="en-US" dirty="0" smtClean="0"/>
                        <a:t>    float price;</a:t>
                      </a:r>
                    </a:p>
                    <a:p>
                      <a:r>
                        <a:rPr lang="en-US" dirty="0" smtClean="0"/>
                        <a:t>}b1,b2;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epmployee</a:t>
                      </a:r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emp_id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char </a:t>
                      </a:r>
                      <a:r>
                        <a:rPr lang="en-US" dirty="0" err="1" smtClean="0"/>
                        <a:t>emp_name</a:t>
                      </a:r>
                      <a:r>
                        <a:rPr lang="en-US" dirty="0" smtClean="0"/>
                        <a:t>[20];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age;</a:t>
                      </a:r>
                    </a:p>
                    <a:p>
                      <a:r>
                        <a:rPr lang="en-US" dirty="0" smtClean="0"/>
                        <a:t>    char gender;</a:t>
                      </a:r>
                    </a:p>
                    <a:p>
                      <a:r>
                        <a:rPr lang="en-US" dirty="0" smtClean="0"/>
                        <a:t>    float salary;</a:t>
                      </a:r>
                    </a:p>
                    <a:p>
                      <a:r>
                        <a:rPr lang="en-US" dirty="0" smtClean="0"/>
                        <a:t>}b1,b2;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account{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acc_no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char </a:t>
                      </a:r>
                      <a:r>
                        <a:rPr lang="en-US" dirty="0" err="1" smtClean="0"/>
                        <a:t>acc_type</a:t>
                      </a:r>
                      <a:r>
                        <a:rPr lang="en-US" dirty="0" smtClean="0"/>
                        <a:t>[20];</a:t>
                      </a:r>
                    </a:p>
                    <a:p>
                      <a:r>
                        <a:rPr lang="en-US" dirty="0" smtClean="0"/>
                        <a:t>    float balance;</a:t>
                      </a:r>
                    </a:p>
                    <a:p>
                      <a:r>
                        <a:rPr lang="en-US" dirty="0" smtClean="0"/>
                        <a:t>};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0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"/>
            <a:ext cx="10515600" cy="538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Structure Initialization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56807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+mj-lt"/>
              </a:rPr>
              <a:t>The values to be initialized must appear in order as in the definition of structure within braces and separated by commas.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 does not allow the initialization of individual structure members within its definition.</a:t>
            </a:r>
          </a:p>
          <a:p>
            <a:pPr marL="914400" lvl="2" indent="0">
              <a:buNone/>
            </a:pPr>
            <a:r>
              <a:rPr lang="en-US" sz="1600" dirty="0" err="1"/>
              <a:t>struct</a:t>
            </a:r>
            <a:r>
              <a:rPr lang="en-US" sz="1600" dirty="0"/>
              <a:t> student{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char </a:t>
            </a:r>
            <a:r>
              <a:rPr lang="en-US" sz="1600" dirty="0"/>
              <a:t>name[20];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roll;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float </a:t>
            </a:r>
            <a:r>
              <a:rPr lang="en-US" sz="1600" dirty="0"/>
              <a:t>marks;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};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r>
              <a:rPr lang="en-US" sz="2400" dirty="0" smtClean="0">
                <a:latin typeface="+mj-lt"/>
              </a:rPr>
              <a:t>A variable of this type can be initialized during its declaration as shown below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={“Ram”, 12, 55.4};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This line is similar to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st.name</a:t>
            </a:r>
            <a:r>
              <a:rPr lang="en-US" sz="2400" dirty="0" smtClean="0">
                <a:latin typeface="+mj-lt"/>
              </a:rPr>
              <a:t>=“Ram”;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st.roll</a:t>
            </a:r>
            <a:r>
              <a:rPr lang="en-US" sz="2400" dirty="0" smtClean="0">
                <a:latin typeface="+mj-lt"/>
              </a:rPr>
              <a:t>=12;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st.marks</a:t>
            </a:r>
            <a:r>
              <a:rPr lang="en-US" sz="2400" dirty="0" smtClean="0">
                <a:latin typeface="+mj-lt"/>
              </a:rPr>
              <a:t>=55.4;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556</Words>
  <Application>Microsoft Macintosh PowerPoint</Application>
  <PresentationFormat>Widescreen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Unit 9</vt:lpstr>
      <vt:lpstr>What is structure?</vt:lpstr>
      <vt:lpstr>What is structure?</vt:lpstr>
      <vt:lpstr>Defining a structure</vt:lpstr>
      <vt:lpstr>Example for structure</vt:lpstr>
      <vt:lpstr>PowerPoint Presentation</vt:lpstr>
      <vt:lpstr>PowerPoint Presentation</vt:lpstr>
      <vt:lpstr>examples</vt:lpstr>
      <vt:lpstr>Structure Initialization</vt:lpstr>
      <vt:lpstr>How Structure Elements Are Stored</vt:lpstr>
      <vt:lpstr>OUTPUT</vt:lpstr>
      <vt:lpstr>Output</vt:lpstr>
      <vt:lpstr>DIY</vt:lpstr>
      <vt:lpstr>Array Of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173</cp:revision>
  <dcterms:created xsi:type="dcterms:W3CDTF">2016-03-24T15:19:43Z</dcterms:created>
  <dcterms:modified xsi:type="dcterms:W3CDTF">2016-03-26T20:43:52Z</dcterms:modified>
</cp:coreProperties>
</file>