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and Output Operations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Unit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0" y="-152400"/>
            <a:ext cx="10378312" cy="786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#include&lt;conio.h&gt;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     //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7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Whitespace characters example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n1;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ch;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clrscr();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printf("Enter a number: ");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scanf(“ %d",&amp;n1);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printf("Enter a character: ");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scanf(“  %c",&amp;ch);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printf("\nNumber: %d \t Character: %c",n1,ch);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getch();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457200"/>
            <a:ext cx="82296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#include&lt;conio.h&gt;</a:t>
            </a: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main(){			//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Ordinary characters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day,year,month;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clrscr();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printf(“enter day month year in DD-MM-YYY format”);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scanf(“%d-%d-%d”,&amp;day,&amp;month,&amp;year);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getch();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#include&lt;conio.h&gt;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main(){		//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Field width example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d;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printf(“Enter Max 5 numbers”);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scanf(“%5d”,&amp;d);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printf(“Entered Numbers: %d”,d);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getch();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533400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#include&lt;conio.h&gt;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main(){		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//Input String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string[10];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printf(“Enter Your Name”);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scanf(“%s”,string);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printf(“Your Name is %s”);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getch();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#include&lt;conio.h&gt;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main(){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string[10];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printf("Enter Your Name:");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scanf("%s",string);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printf("My Name is %s",string);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getch();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6350" lvl="1" marL="40005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some versions of scanf() support the following conversion specifications for strings:-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%[character]</a:t>
            </a:r>
          </a:p>
          <a:p>
            <a:pPr indent="-228600" lvl="0" marL="1371600" marR="0" rtl="0" algn="l">
              <a:spcBef>
                <a:spcPts val="0"/>
              </a:spcBef>
            </a:pPr>
            <a:r>
              <a:rPr lang="en-US"/>
              <a:t>only characters specified within the brackets are allowed in the input string.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%[^character]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b="1" lang="en-US"/>
              <a:t>-	</a:t>
            </a:r>
            <a:r>
              <a:rPr lang="en-US"/>
              <a:t>the character specified after the caret are not allowed</a:t>
            </a:r>
            <a:r>
              <a:rPr b="1" lang="en-US"/>
              <a:t>			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576877"/>
            <a:ext cx="8229600" cy="5549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#include&lt;stdio.h&gt;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#include&lt;conio.h&gt;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void main(){</a:t>
            </a:r>
          </a:p>
          <a:p>
            <a:pPr indent="-6350" lvl="1" marL="40005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char string[10];</a:t>
            </a:r>
          </a:p>
          <a:p>
            <a:pPr indent="-6350" lvl="1" marL="40005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printf("Enter Your Name in uppercase:");</a:t>
            </a:r>
          </a:p>
          <a:p>
            <a:pPr indent="-6350" lvl="1" marL="40005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scanf("</a:t>
            </a:r>
            <a:r>
              <a:rPr lang="en-US">
                <a:solidFill>
                  <a:srgbClr val="FF0000"/>
                </a:solidFill>
              </a:rPr>
              <a:t>%</a:t>
            </a:r>
            <a:r>
              <a:rPr b="1" lang="en-US">
                <a:solidFill>
                  <a:srgbClr val="FF0000"/>
                </a:solidFill>
              </a:rPr>
              <a:t>[A-Z]</a:t>
            </a:r>
            <a:r>
              <a:rPr lang="en-US"/>
              <a:t>",string);</a:t>
            </a:r>
          </a:p>
          <a:p>
            <a:pPr indent="-6350" lvl="1" marL="40005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printf("Your Name is %s",string);</a:t>
            </a:r>
          </a:p>
          <a:p>
            <a:pPr indent="-6350" lvl="1" marL="40005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getch();</a:t>
            </a:r>
          </a:p>
          <a:p>
            <a:pPr indent="-6350" lvl="1" marL="40005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}</a:t>
            </a:r>
          </a:p>
          <a:p>
            <a:pPr indent="-6350" lvl="1" marL="40005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609600"/>
            <a:ext cx="8229600" cy="511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#include&lt;conio.h&gt;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main(){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string[10];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printf("Enter Your Name:");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scanf("%[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lang="en-US">
                <a:solidFill>
                  <a:srgbClr val="FF0000"/>
                </a:solidFill>
              </a:rPr>
              <a:t>\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]",string);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printf("My Name is %s",string);</a:t>
            </a:r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getch();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solidFill>
                  <a:srgbClr val="FF0000"/>
                </a:solidFill>
              </a:rPr>
              <a:t>%[^\n] tells the compiler to read a string until a newline character is entered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46"/>
            <a:ext cx="8229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Reading Mixed Data Types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51950"/>
            <a:ext cx="8229600" cy="487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/>
              <a:t>printf(“enter an integer, floating number, gender and name:”);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/>
              <a:t>scanf(“</a:t>
            </a:r>
            <a:r>
              <a:rPr lang="en-US" sz="2400">
                <a:solidFill>
                  <a:srgbClr val="FF0000"/>
                </a:solidFill>
              </a:rPr>
              <a:t>%d </a:t>
            </a:r>
            <a:r>
              <a:rPr lang="en-US" sz="2400">
                <a:solidFill>
                  <a:srgbClr val="7F6000"/>
                </a:solidFill>
              </a:rPr>
              <a:t>%f</a:t>
            </a:r>
            <a:r>
              <a:rPr lang="en-US" sz="2400"/>
              <a:t> </a:t>
            </a:r>
            <a:r>
              <a:rPr lang="en-US" sz="2400">
                <a:solidFill>
                  <a:srgbClr val="3C78D8"/>
                </a:solidFill>
              </a:rPr>
              <a:t>%c</a:t>
            </a:r>
            <a:r>
              <a:rPr lang="en-US" sz="2400"/>
              <a:t> </a:t>
            </a:r>
            <a:r>
              <a:rPr lang="en-US" sz="2400">
                <a:solidFill>
                  <a:srgbClr val="6AA84F"/>
                </a:solidFill>
              </a:rPr>
              <a:t>%s</a:t>
            </a:r>
            <a:r>
              <a:rPr lang="en-US" sz="2400"/>
              <a:t>”,</a:t>
            </a:r>
            <a:r>
              <a:rPr lang="en-US" sz="2400">
                <a:solidFill>
                  <a:srgbClr val="FF0000"/>
                </a:solidFill>
              </a:rPr>
              <a:t>&amp;i</a:t>
            </a:r>
            <a:r>
              <a:rPr lang="en-US" sz="2400"/>
              <a:t>,</a:t>
            </a:r>
            <a:r>
              <a:rPr lang="en-US" sz="2400">
                <a:solidFill>
                  <a:srgbClr val="660000"/>
                </a:solidFill>
              </a:rPr>
              <a:t>&amp;n1</a:t>
            </a:r>
            <a:r>
              <a:rPr lang="en-US" sz="2400"/>
              <a:t>,</a:t>
            </a:r>
            <a:r>
              <a:rPr lang="en-US" sz="2400">
                <a:solidFill>
                  <a:srgbClr val="6D9EEB"/>
                </a:solidFill>
              </a:rPr>
              <a:t>&amp;gender</a:t>
            </a:r>
            <a:r>
              <a:rPr lang="en-US" sz="2400"/>
              <a:t>,</a:t>
            </a:r>
            <a:r>
              <a:rPr lang="en-US" sz="2400">
                <a:solidFill>
                  <a:srgbClr val="38761D"/>
                </a:solidFill>
              </a:rPr>
              <a:t>&amp;name</a:t>
            </a:r>
            <a:r>
              <a:rPr lang="en-US" sz="2400"/>
              <a:t>);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scanf() can contain mixed mode data.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care should be taken to ensure that the input data items match the control specification.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Input and Output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without any input or output has no meaning.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→ process → Output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r>
              <a:rPr b="0" i="1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 sheet of students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1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the data from input devices and displaying the result are the two main tasks of any program.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1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32950"/>
            <a:ext cx="8229600" cy="76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Formatted Output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130076"/>
            <a:ext cx="8229600" cy="4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/>
              <a:t>refers to the output of data that has been arranged in a particular format.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printf() is a built in function which is used to output data from the computer onto a standard device i.e. screen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general form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/>
              <a:t>printf(“control string”,arg1,arg2,.....,arg n)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The control string consists of four types of items -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</a:pPr>
            <a:r>
              <a:rPr lang="en-US" sz="2400"/>
              <a:t>characters that will be printed on the screen as they appear.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</a:pPr>
            <a:r>
              <a:rPr lang="en-US" sz="2400"/>
              <a:t>format specifications that define the output format for display of each item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</a:pPr>
            <a:r>
              <a:rPr lang="en-US" sz="2400"/>
              <a:t>escape sequence characters such as \n, \t etc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</a:pPr>
            <a:r>
              <a:rPr lang="en-US" sz="2400"/>
              <a:t>any combination of characters, format specifications and escape sequences.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609600"/>
            <a:ext cx="8229600" cy="551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Input/output functions are the links between the user and the terminal.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functions are used to read data from keyboard are called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input functions.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scanf(), getchar(),getche(),getch() etc.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functions are used to display the result on the screen are called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output functions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printf(), putchar(), putch(), puts() etc.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457200"/>
            <a:ext cx="82296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C, the standard library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stdio.h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functions for input and output.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instruction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#include&lt;stdio.h&gt;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the compiler to search for a file named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places its contents at this point in the program.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contents of the header file become part of the source code when it is compiled.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944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input/output functions are classified into two types –</a:t>
            </a: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functions</a:t>
            </a:r>
          </a:p>
          <a:p>
            <a:pPr indent="-514350" lvl="1" marL="9715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Unformatted functions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Functions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functions allow the input read input from the keyboard or the output displayed on screen to be formatted according to our requirements.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function: scanf()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function: printf()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Input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19200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consider the following data: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50, 13.45, Ram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Int, float, char variables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possible using the </a:t>
            </a:r>
            <a:r>
              <a:rPr b="1" i="0" lang="en-US" sz="29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b="0" i="0" lang="en-US" sz="29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98666"/>
              <a:buFont typeface="Arial"/>
              <a:buChar char="•"/>
            </a:pPr>
            <a:r>
              <a:rPr b="1" i="0" lang="en-US" sz="29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scanf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stands for scan formatted.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built-in function </a:t>
            </a:r>
            <a:r>
              <a:rPr b="1" i="0" lang="en-US" sz="29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scanf()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</a:t>
            </a:r>
            <a:r>
              <a:rPr b="0" i="1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input data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the computer from a standard input device.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general form of scanf is,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scanf(“control string” , arg1, arg1,….. argn);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format in which data is to be entered.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arg1,arg2…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location where the data is stored.</a:t>
            </a:r>
          </a:p>
          <a:p>
            <a:pPr indent="0" lvl="5" marL="22860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→  preceded by ampersand (&amp;)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533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control string consists of individual groups of data formats, with one group for each input data item.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data format must begin with a percentage sign.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 of control string:</a:t>
            </a: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whitespace character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ordinary character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]%[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width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conversion character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Whitespace characters [optional]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Ordinary characters [Optional]</a:t>
            </a:r>
          </a:p>
          <a:p>
            <a:pPr indent="-2857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width [Optional]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