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70" r:id="rId6"/>
    <p:sldId id="275" r:id="rId7"/>
    <p:sldId id="263" r:id="rId8"/>
    <p:sldId id="259" r:id="rId9"/>
    <p:sldId id="262" r:id="rId10"/>
    <p:sldId id="271" r:id="rId11"/>
    <p:sldId id="272" r:id="rId12"/>
    <p:sldId id="273" r:id="rId13"/>
    <p:sldId id="261" r:id="rId14"/>
    <p:sldId id="266" r:id="rId15"/>
    <p:sldId id="279" r:id="rId16"/>
    <p:sldId id="265" r:id="rId17"/>
    <p:sldId id="267" r:id="rId18"/>
    <p:sldId id="280" r:id="rId19"/>
    <p:sldId id="268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868A-FDBA-489B-8230-8F58F2190FC7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D81EC-0368-47F9-BA06-98F21AC1C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81EC-0368-47F9-BA06-98F21AC1CF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9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B18E40F-4BC6-4274-B630-BC474718D06F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27C826D-D1C3-4541-966C-1B8A2B8EC81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7924800" cy="19812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LIBRARY </a:t>
            </a:r>
            <a:r>
              <a:rPr lang="en-US" sz="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MANAGEMENT SYSTEM</a:t>
            </a:r>
            <a:br>
              <a:rPr lang="en-US" sz="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781800" cy="1854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Group member</a:t>
            </a: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Ankit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Karki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Kushal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Sharma</a:t>
            </a:r>
          </a:p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Sanjog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Paudel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Vishwa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Bandhu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Adhikari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pic>
        <p:nvPicPr>
          <p:cNvPr id="2051" name="Picture 3" descr="C:\Users\mrkrishnsharma\Desktop\main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696200" cy="45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3074" name="Picture 2" descr="C:\Users\mrkrishnsharma\Desktop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2667000"/>
            <a:ext cx="76231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3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4098" name="Picture 2" descr="C:\Users\mrkrishnsharma\Desktop\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9345"/>
            <a:ext cx="7239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 language.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NEEDED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Password Protected</a:t>
            </a:r>
          </a:p>
          <a:p>
            <a:r>
              <a:rPr lang="en-US" dirty="0" smtClean="0"/>
              <a:t>Ease of use</a:t>
            </a:r>
          </a:p>
          <a:p>
            <a:r>
              <a:rPr lang="en-US" dirty="0"/>
              <a:t>Book wise search can be performed</a:t>
            </a:r>
          </a:p>
          <a:p>
            <a:r>
              <a:rPr lang="en-US" dirty="0"/>
              <a:t>Every thing will me handled by administrator(books, </a:t>
            </a:r>
            <a:r>
              <a:rPr lang="en-US" dirty="0" smtClean="0"/>
              <a:t>authors, </a:t>
            </a:r>
            <a:r>
              <a:rPr lang="en-US" dirty="0"/>
              <a:t>existing member </a:t>
            </a:r>
            <a:r>
              <a:rPr lang="en-US" dirty="0" smtClean="0"/>
              <a:t>etc.).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THIS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5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GUI</a:t>
            </a:r>
          </a:p>
          <a:p>
            <a:r>
              <a:rPr lang="en-US" dirty="0"/>
              <a:t>No built-in collections </a:t>
            </a:r>
            <a:r>
              <a:rPr lang="en-US" dirty="0" smtClean="0"/>
              <a:t>library</a:t>
            </a:r>
          </a:p>
          <a:p>
            <a:r>
              <a:rPr lang="en-US" dirty="0"/>
              <a:t>No built-in support for networking, sound, graphics, </a:t>
            </a:r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easy to update information by using this technology.</a:t>
            </a:r>
          </a:p>
          <a:p>
            <a:r>
              <a:rPr lang="en-US" dirty="0" smtClean="0"/>
              <a:t>Saves cost of handling(storing).</a:t>
            </a:r>
          </a:p>
          <a:p>
            <a:r>
              <a:rPr lang="en-US" dirty="0" smtClean="0"/>
              <a:t>The way of storing and retrieving data becomes easier and faster.</a:t>
            </a:r>
          </a:p>
          <a:p>
            <a:r>
              <a:rPr lang="en-US" dirty="0" smtClean="0"/>
              <a:t>Efficient recording.</a:t>
            </a:r>
          </a:p>
          <a:p>
            <a:r>
              <a:rPr lang="en-US" dirty="0" smtClean="0"/>
              <a:t>Implementation of technology helps to compete with other similar organization.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OLD IS GOLD.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mrkrishnsharma\Desktop\images (1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534399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Mimage.com</a:t>
            </a:r>
          </a:p>
          <a:p>
            <a:r>
              <a:rPr lang="en-US" dirty="0"/>
              <a:t>https://www.scribd.com/doc/127263774/Library-System-Flowchart</a:t>
            </a:r>
            <a:endParaRPr lang="en-US" dirty="0" smtClean="0"/>
          </a:p>
          <a:p>
            <a:r>
              <a:rPr lang="en-US" dirty="0"/>
              <a:t>http://www.slideshare.net/smitpatel10192/library-management-system-presentation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5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QUERIES????</a:t>
            </a:r>
            <a:endParaRPr lang="en-US" dirty="0"/>
          </a:p>
        </p:txBody>
      </p:sp>
      <p:pic>
        <p:nvPicPr>
          <p:cNvPr id="4" name="Content Placeholder 3" descr="qn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2514600"/>
            <a:ext cx="4038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system</a:t>
            </a:r>
          </a:p>
          <a:p>
            <a:r>
              <a:rPr lang="en-US" dirty="0" smtClean="0"/>
              <a:t>Issuing and receiving of the book is also complex</a:t>
            </a:r>
          </a:p>
          <a:p>
            <a:r>
              <a:rPr lang="en-US" dirty="0" smtClean="0"/>
              <a:t>Time manipulation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1" y="2967335"/>
            <a:ext cx="81534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you.</a:t>
            </a:r>
            <a:endParaRPr 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7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743200"/>
            <a:ext cx="7408333" cy="345069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C:\Users\mrkrishnsharma\Desktop\library-management-system-1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990600"/>
            <a:ext cx="8099964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the real  problems of 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Searching challenging task</a:t>
            </a:r>
          </a:p>
          <a:p>
            <a:r>
              <a:rPr lang="en-US" dirty="0" smtClean="0"/>
              <a:t>Maintenances problem</a:t>
            </a:r>
          </a:p>
          <a:p>
            <a:r>
              <a:rPr lang="en-US" dirty="0" smtClean="0"/>
              <a:t>Security problem</a:t>
            </a:r>
          </a:p>
          <a:p>
            <a:r>
              <a:rPr lang="en-US" dirty="0" smtClean="0"/>
              <a:t>To provide replacement for manual system.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for a New System</a:t>
            </a:r>
            <a:br>
              <a:rPr lang="en-US" dirty="0" smtClean="0"/>
            </a:br>
            <a:r>
              <a:rPr lang="en-US" dirty="0" smtClean="0"/>
              <a:t>WHY???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Integrity</a:t>
            </a:r>
          </a:p>
          <a:p>
            <a:r>
              <a:rPr lang="en-US" dirty="0" smtClean="0"/>
              <a:t>Better error handling</a:t>
            </a:r>
          </a:p>
          <a:p>
            <a:r>
              <a:rPr lang="en-US" dirty="0" smtClean="0"/>
              <a:t>Speed improvement</a:t>
            </a:r>
          </a:p>
          <a:p>
            <a:r>
              <a:rPr lang="en-US" dirty="0" smtClean="0"/>
              <a:t>More Accuracy</a:t>
            </a:r>
          </a:p>
          <a:p>
            <a:r>
              <a:rPr lang="en-US" dirty="0" smtClean="0"/>
              <a:t>Data inconsistency</a:t>
            </a:r>
          </a:p>
          <a:p>
            <a:r>
              <a:rPr lang="en-US" dirty="0" smtClean="0"/>
              <a:t>System will handle the maintenance of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mrkrishnsharma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8534400" cy="37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 Analysis</a:t>
            </a:r>
          </a:p>
          <a:p>
            <a:r>
              <a:rPr lang="en-US" dirty="0" smtClean="0"/>
              <a:t>Algorithm </a:t>
            </a:r>
            <a:r>
              <a:rPr lang="en-US" dirty="0"/>
              <a:t>and flowchart</a:t>
            </a:r>
          </a:p>
          <a:p>
            <a:r>
              <a:rPr lang="en-US" dirty="0" smtClean="0"/>
              <a:t>programming language.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aim</a:t>
            </a:r>
          </a:p>
          <a:p>
            <a:r>
              <a:rPr lang="en-US" dirty="0" smtClean="0"/>
              <a:t>Students can easily take and issue books</a:t>
            </a:r>
          </a:p>
          <a:p>
            <a:r>
              <a:rPr lang="en-US" dirty="0" smtClean="0"/>
              <a:t>Students delight by delivering on time and fast service</a:t>
            </a:r>
          </a:p>
          <a:p>
            <a:r>
              <a:rPr lang="en-US" dirty="0" smtClean="0"/>
              <a:t>Maintain for generating various reports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Profile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7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1030" name="Picture 6" descr="C:\Users\mrkrishnsharma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8175"/>
            <a:ext cx="69056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rkrishnsharma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6" y="3810000"/>
            <a:ext cx="814979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320</TotalTime>
  <Words>238</Words>
  <Application>Microsoft Office PowerPoint</Application>
  <PresentationFormat>On-screen Show (4:3)</PresentationFormat>
  <Paragraphs>65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LIBRARY MANAGEMENT SYSTEM </vt:lpstr>
      <vt:lpstr>Existing System</vt:lpstr>
      <vt:lpstr>PowerPoint Presentation</vt:lpstr>
      <vt:lpstr>Need for a New System WHY??? </vt:lpstr>
      <vt:lpstr>Objectives</vt:lpstr>
      <vt:lpstr>PowerPoint Presentation</vt:lpstr>
      <vt:lpstr>HOW????</vt:lpstr>
      <vt:lpstr>Project Profile </vt:lpstr>
      <vt:lpstr>Flow chart</vt:lpstr>
      <vt:lpstr>Welcome Screen </vt:lpstr>
      <vt:lpstr>LOGIN PAGE</vt:lpstr>
      <vt:lpstr>MAIN MENU</vt:lpstr>
      <vt:lpstr>SOFTWARE NEEDED </vt:lpstr>
      <vt:lpstr>ADVANTAGE OF THIS SYSTEM</vt:lpstr>
      <vt:lpstr>LIMITATIONS</vt:lpstr>
      <vt:lpstr>Conclusion</vt:lpstr>
      <vt:lpstr>PowerPoint Presentation</vt:lpstr>
      <vt:lpstr>REFERENCE</vt:lpstr>
      <vt:lpstr>ANY QUERIES????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mrkrishnsharma</dc:creator>
  <cp:lastModifiedBy>mrkrishnsharma</cp:lastModifiedBy>
  <cp:revision>23</cp:revision>
  <dcterms:created xsi:type="dcterms:W3CDTF">2016-04-09T15:32:09Z</dcterms:created>
  <dcterms:modified xsi:type="dcterms:W3CDTF">2016-04-11T07:39:23Z</dcterms:modified>
</cp:coreProperties>
</file>