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70" r:id="rId9"/>
    <p:sldId id="262" r:id="rId10"/>
    <p:sldId id="271" r:id="rId11"/>
    <p:sldId id="263" r:id="rId12"/>
    <p:sldId id="274" r:id="rId13"/>
    <p:sldId id="264" r:id="rId14"/>
    <p:sldId id="272" r:id="rId15"/>
    <p:sldId id="265" r:id="rId16"/>
    <p:sldId id="273" r:id="rId17"/>
    <p:sldId id="266" r:id="rId18"/>
    <p:sldId id="267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89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14E-501E-4813-9E73-690A3B85975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7CAD9CC-88EC-4DED-9D54-84F941FA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5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14E-501E-4813-9E73-690A3B85975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CAD9CC-88EC-4DED-9D54-84F941FA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14E-501E-4813-9E73-690A3B85975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CAD9CC-88EC-4DED-9D54-84F941FA681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828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14E-501E-4813-9E73-690A3B85975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CAD9CC-88EC-4DED-9D54-84F941FA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1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14E-501E-4813-9E73-690A3B85975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CAD9CC-88EC-4DED-9D54-84F941FA681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4361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14E-501E-4813-9E73-690A3B85975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CAD9CC-88EC-4DED-9D54-84F941FA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73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14E-501E-4813-9E73-690A3B85975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D9CC-88EC-4DED-9D54-84F941FA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59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14E-501E-4813-9E73-690A3B85975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D9CC-88EC-4DED-9D54-84F941FA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1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14E-501E-4813-9E73-690A3B85975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D9CC-88EC-4DED-9D54-84F941FA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14E-501E-4813-9E73-690A3B85975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CAD9CC-88EC-4DED-9D54-84F941FA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14E-501E-4813-9E73-690A3B85975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CAD9CC-88EC-4DED-9D54-84F941FA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4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14E-501E-4813-9E73-690A3B85975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CAD9CC-88EC-4DED-9D54-84F941FA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8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14E-501E-4813-9E73-690A3B85975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D9CC-88EC-4DED-9D54-84F941FA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7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14E-501E-4813-9E73-690A3B85975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D9CC-88EC-4DED-9D54-84F941FA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6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14E-501E-4813-9E73-690A3B85975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D9CC-88EC-4DED-9D54-84F941FA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8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14E-501E-4813-9E73-690A3B85975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CAD9CC-88EC-4DED-9D54-84F941FA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3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1114E-501E-4813-9E73-690A3B85975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7CAD9CC-88EC-4DED-9D54-84F941FA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1408" y="383145"/>
            <a:ext cx="5430592" cy="5096814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Prepared </a:t>
            </a:r>
            <a:r>
              <a:rPr lang="en-US" sz="2800" b="1" dirty="0"/>
              <a:t>and </a:t>
            </a:r>
            <a:r>
              <a:rPr lang="en-US" sz="2800" b="1" dirty="0" smtClean="0"/>
              <a:t>Presented By:-</a:t>
            </a:r>
            <a:br>
              <a:rPr lang="en-US" sz="2800" b="1" dirty="0" smtClean="0"/>
            </a:br>
            <a:r>
              <a:rPr lang="en-US" sz="2800" b="1" dirty="0" smtClean="0"/>
              <a:t>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Mr. Shishir </a:t>
            </a:r>
            <a:r>
              <a:rPr lang="en-US" sz="2800" b="1" dirty="0" smtClean="0"/>
              <a:t>Shrestha</a:t>
            </a:r>
            <a:br>
              <a:rPr lang="en-US" sz="2800" b="1" dirty="0" smtClean="0"/>
            </a:br>
            <a:r>
              <a:rPr lang="en-US" sz="2800" b="1" dirty="0" smtClean="0"/>
              <a:t>Mr. </a:t>
            </a:r>
            <a:r>
              <a:rPr lang="en-US" sz="2800" b="1" dirty="0" err="1" smtClean="0"/>
              <a:t>Aashish</a:t>
            </a:r>
            <a:r>
              <a:rPr lang="en-US" sz="2800" b="1" dirty="0" smtClean="0"/>
              <a:t> Shrestha</a:t>
            </a:r>
            <a:br>
              <a:rPr lang="en-US" sz="2800" b="1" dirty="0" smtClean="0"/>
            </a:br>
            <a:r>
              <a:rPr lang="en-US" sz="2800" b="1" dirty="0" smtClean="0"/>
              <a:t>Mr. Rajesh </a:t>
            </a:r>
            <a:r>
              <a:rPr lang="en-US" sz="2800" b="1" dirty="0" err="1" smtClean="0"/>
              <a:t>Kafle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Ms. </a:t>
            </a:r>
            <a:r>
              <a:rPr lang="en-US" sz="2800" b="1" dirty="0" err="1" smtClean="0"/>
              <a:t>Rojina</a:t>
            </a:r>
            <a:r>
              <a:rPr lang="en-US" sz="2800" b="1" dirty="0" smtClean="0"/>
              <a:t>  </a:t>
            </a:r>
            <a:r>
              <a:rPr lang="en-US" sz="2800" b="1" dirty="0" err="1" smtClean="0"/>
              <a:t>Dhakal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Topic : </a:t>
            </a:r>
            <a:r>
              <a:rPr lang="en-US" sz="2800" b="1" dirty="0" err="1" smtClean="0"/>
              <a:t>Marksheet</a:t>
            </a:r>
            <a:r>
              <a:rPr lang="en-US" sz="2800" b="1" dirty="0" smtClean="0"/>
              <a:t> 				   		        Management 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/>
              <a:t>Bsc.CSIT</a:t>
            </a:r>
            <a:r>
              <a:rPr lang="en-US" sz="2800" b="1" dirty="0" smtClean="0"/>
              <a:t>- </a:t>
            </a:r>
            <a:r>
              <a:rPr lang="en-US" sz="2800" b="1" dirty="0"/>
              <a:t>1</a:t>
            </a:r>
            <a:r>
              <a:rPr lang="en-US" sz="2800" b="1" baseline="30000" dirty="0"/>
              <a:t>st</a:t>
            </a:r>
            <a:r>
              <a:rPr lang="en-US" sz="2800" b="1" dirty="0"/>
              <a:t> Semester</a:t>
            </a:r>
            <a:br>
              <a:rPr lang="en-US" sz="2800" b="1" dirty="0"/>
            </a:br>
            <a:r>
              <a:rPr lang="en-US" sz="2800" b="1" dirty="0"/>
              <a:t>MBM college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75" y="383145"/>
            <a:ext cx="1850763" cy="25017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913" y="383145"/>
            <a:ext cx="2023615" cy="2501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438" y="3156931"/>
            <a:ext cx="2276475" cy="24582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1318" y="383146"/>
            <a:ext cx="2023615" cy="25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44650" y="1"/>
            <a:ext cx="8911687" cy="405178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Flowchart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50" y="405178"/>
            <a:ext cx="10020036" cy="63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Display all students’ grade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873" y="1592688"/>
            <a:ext cx="10019206" cy="451189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void </a:t>
            </a:r>
            <a:r>
              <a:rPr lang="en-US" sz="2800" dirty="0" err="1" smtClean="0"/>
              <a:t>display_total</a:t>
            </a:r>
            <a:r>
              <a:rPr lang="en-US" sz="2800" dirty="0" smtClean="0"/>
              <a:t>() function </a:t>
            </a:r>
            <a:r>
              <a:rPr lang="en-US" sz="2800" dirty="0"/>
              <a:t>is going to be </a:t>
            </a:r>
            <a:r>
              <a:rPr lang="en-US" sz="2800" dirty="0" smtClean="0"/>
              <a:t>used here.</a:t>
            </a:r>
          </a:p>
          <a:p>
            <a:r>
              <a:rPr lang="en-US" sz="2800" dirty="0"/>
              <a:t>This feature enlists all the students’ record saved in file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grade report is displayed in a tabular </a:t>
            </a:r>
            <a:r>
              <a:rPr lang="en-US" sz="2800" dirty="0" smtClean="0"/>
              <a:t>form. </a:t>
            </a:r>
          </a:p>
          <a:p>
            <a:r>
              <a:rPr lang="en-US" sz="2800" dirty="0" smtClean="0"/>
              <a:t>It includes roll </a:t>
            </a:r>
            <a:r>
              <a:rPr lang="en-US" sz="2800" dirty="0"/>
              <a:t>no. and name of the students, marks achieved in the five subjects, and the grade and percentage obtained by them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84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9" y="-47625"/>
            <a:ext cx="11191740" cy="69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Modify student’s mark sheet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9053" y="1695719"/>
            <a:ext cx="10315419" cy="45376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void modify() function </a:t>
            </a:r>
            <a:r>
              <a:rPr lang="en-US" sz="2800" dirty="0"/>
              <a:t>is going to be </a:t>
            </a:r>
            <a:r>
              <a:rPr lang="en-US" sz="2800" dirty="0" smtClean="0"/>
              <a:t>used here.</a:t>
            </a:r>
          </a:p>
          <a:p>
            <a:r>
              <a:rPr lang="en-US" sz="2800" dirty="0" smtClean="0"/>
              <a:t>It helps to modify the record of  students stored previously.</a:t>
            </a:r>
          </a:p>
          <a:p>
            <a:r>
              <a:rPr lang="en-US" sz="2800" dirty="0" smtClean="0"/>
              <a:t>It may change the roll. no, name, marks obtained in mentioned subject along with grade, percentage as per user requirement.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37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76250" y="0"/>
            <a:ext cx="8911687" cy="5993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42" y="599383"/>
            <a:ext cx="9702086" cy="630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Delete student record.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994" y="1644203"/>
            <a:ext cx="10019205" cy="42414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void delete() function </a:t>
            </a:r>
            <a:r>
              <a:rPr lang="en-US" sz="3200" dirty="0"/>
              <a:t>is going to be </a:t>
            </a:r>
            <a:r>
              <a:rPr lang="en-US" sz="3200" dirty="0" smtClean="0"/>
              <a:t>used here.</a:t>
            </a:r>
          </a:p>
          <a:p>
            <a:r>
              <a:rPr lang="en-US" sz="3200" dirty="0" smtClean="0"/>
              <a:t>This features helps to delete the unnecessary record stored in file .</a:t>
            </a:r>
          </a:p>
          <a:p>
            <a:r>
              <a:rPr lang="en-US" sz="3200" dirty="0" smtClean="0"/>
              <a:t>It deletes all the information  such as students name, roll no. , marks, grade, percentage.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50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0796" y="0"/>
            <a:ext cx="8911687" cy="5993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74" y="699350"/>
            <a:ext cx="11241937" cy="69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Header files  to be used	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#include &lt;</a:t>
            </a:r>
            <a:r>
              <a:rPr lang="en-US" sz="3200" b="1" dirty="0" err="1"/>
              <a:t>stdio.h</a:t>
            </a:r>
            <a:r>
              <a:rPr lang="en-US" sz="3200" b="1" dirty="0"/>
              <a:t>&gt;</a:t>
            </a:r>
          </a:p>
          <a:p>
            <a:r>
              <a:rPr lang="en-US" sz="3200" b="1" dirty="0"/>
              <a:t>#include &lt;</a:t>
            </a:r>
            <a:r>
              <a:rPr lang="en-US" sz="3200" b="1" dirty="0" err="1"/>
              <a:t>string.h</a:t>
            </a:r>
            <a:r>
              <a:rPr lang="en-US" sz="3200" b="1" dirty="0"/>
              <a:t>&gt;</a:t>
            </a:r>
          </a:p>
          <a:p>
            <a:r>
              <a:rPr lang="en-US" sz="3200" b="1" dirty="0"/>
              <a:t>#include &lt;</a:t>
            </a:r>
            <a:r>
              <a:rPr lang="en-US" sz="3200" b="1" dirty="0" err="1"/>
              <a:t>conio.h</a:t>
            </a:r>
            <a:r>
              <a:rPr lang="en-US" sz="3200" b="1" dirty="0"/>
              <a:t>&gt;</a:t>
            </a:r>
          </a:p>
          <a:p>
            <a:r>
              <a:rPr lang="en-US" sz="3200" b="1" dirty="0"/>
              <a:t>#include &lt;</a:t>
            </a:r>
            <a:r>
              <a:rPr lang="en-US" sz="3200" b="1" dirty="0" err="1"/>
              <a:t>stdlib.h</a:t>
            </a:r>
            <a:r>
              <a:rPr lang="en-US" sz="3200" b="1" dirty="0"/>
              <a:t>&gt;</a:t>
            </a:r>
          </a:p>
          <a:p>
            <a:r>
              <a:rPr lang="en-US" sz="3200" b="1" dirty="0" smtClean="0"/>
              <a:t>#include&lt;</a:t>
            </a:r>
            <a:r>
              <a:rPr lang="en-US" sz="3200" b="1" dirty="0" err="1" smtClean="0"/>
              <a:t>graphics.h</a:t>
            </a:r>
            <a:r>
              <a:rPr lang="en-US" sz="3200" b="1" dirty="0" smtClean="0"/>
              <a:t>&gt;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61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Some other terms to be used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309" y="1496291"/>
            <a:ext cx="9343303" cy="4363415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Control statements </a:t>
            </a:r>
            <a:endParaRPr lang="en-US" sz="2800" b="1" dirty="0"/>
          </a:p>
          <a:p>
            <a:r>
              <a:rPr lang="en-US" sz="2800" b="1" dirty="0" smtClean="0"/>
              <a:t>Switch statements</a:t>
            </a:r>
          </a:p>
          <a:p>
            <a:r>
              <a:rPr lang="en-US" sz="2800" b="1" dirty="0" smtClean="0"/>
              <a:t>Operators like conditional, arithmetical.</a:t>
            </a:r>
          </a:p>
          <a:p>
            <a:r>
              <a:rPr lang="en-US" sz="2800" b="1" dirty="0" smtClean="0"/>
              <a:t>Functions.</a:t>
            </a:r>
          </a:p>
          <a:p>
            <a:r>
              <a:rPr lang="en-US" sz="2800" b="1" dirty="0" smtClean="0"/>
              <a:t>Arrays and Strings</a:t>
            </a:r>
          </a:p>
          <a:p>
            <a:r>
              <a:rPr lang="en-US" sz="2800" b="1" dirty="0" smtClean="0"/>
              <a:t>Pointers</a:t>
            </a:r>
          </a:p>
          <a:p>
            <a:r>
              <a:rPr lang="en-US" sz="2800" b="1" dirty="0" smtClean="0"/>
              <a:t>Structure</a:t>
            </a:r>
          </a:p>
          <a:p>
            <a:r>
              <a:rPr lang="en-US" sz="2800" b="1" dirty="0" smtClean="0"/>
              <a:t>File handling</a:t>
            </a:r>
          </a:p>
          <a:p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1722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503" y="1496289"/>
            <a:ext cx="10267806" cy="5126183"/>
          </a:xfrm>
        </p:spPr>
        <p:txBody>
          <a:bodyPr/>
          <a:lstStyle/>
          <a:p>
            <a:r>
              <a:rPr lang="en-US" sz="2800" dirty="0" smtClean="0"/>
              <a:t>A predicted model of project .</a:t>
            </a:r>
          </a:p>
          <a:p>
            <a:r>
              <a:rPr lang="en-US" sz="2800" dirty="0" smtClean="0"/>
              <a:t>Some small thing may vary but overall the pattern remain same.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b="1" dirty="0" smtClean="0"/>
              <a:t>Introduction	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better way to evaluate the student and his/her </a:t>
            </a:r>
            <a:r>
              <a:rPr lang="en-US" sz="2800" dirty="0" smtClean="0"/>
              <a:t>characters.</a:t>
            </a:r>
          </a:p>
          <a:p>
            <a:r>
              <a:rPr lang="en-US" sz="2800" dirty="0" smtClean="0"/>
              <a:t>Way to </a:t>
            </a:r>
            <a:r>
              <a:rPr lang="en-US" sz="2800" dirty="0"/>
              <a:t>know about progress of student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Also can be said as a report card distribution.</a:t>
            </a:r>
          </a:p>
          <a:p>
            <a:r>
              <a:rPr lang="en-US" sz="2800" dirty="0"/>
              <a:t>File handling </a:t>
            </a:r>
            <a:r>
              <a:rPr lang="en-US" sz="2800" dirty="0" smtClean="0"/>
              <a:t>is going to be use </a:t>
            </a:r>
            <a:r>
              <a:rPr lang="en-US" sz="2800" dirty="0"/>
              <a:t>for the effective implementation of all the typical features of this project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700" y="2041482"/>
            <a:ext cx="11569006" cy="4816518"/>
          </a:xfrm>
        </p:spPr>
        <p:txBody>
          <a:bodyPr/>
          <a:lstStyle/>
          <a:p>
            <a:pPr marL="0" indent="0">
              <a:buNone/>
            </a:pPr>
            <a:r>
              <a:rPr lang="en-US" sz="11500" dirty="0">
                <a:solidFill>
                  <a:srgbClr val="00B0F0"/>
                </a:solidFill>
              </a:rPr>
              <a:t>ANY QUERIES 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0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7426" y="1571223"/>
            <a:ext cx="11985938" cy="433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dirty="0" smtClean="0">
                <a:solidFill>
                  <a:srgbClr val="FF0000"/>
                </a:solidFill>
              </a:rPr>
              <a:t>  Thank You !!!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2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450" y="1772991"/>
            <a:ext cx="9748749" cy="4679324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3200" dirty="0" smtClean="0"/>
              <a:t>To </a:t>
            </a:r>
            <a:r>
              <a:rPr lang="en-US" sz="3200" dirty="0"/>
              <a:t>create a project using C-programming and its features.</a:t>
            </a:r>
          </a:p>
          <a:p>
            <a:pPr lvl="0"/>
            <a:r>
              <a:rPr lang="en-US" sz="3200" dirty="0"/>
              <a:t>To implement features like control statement, structures and file handlings.</a:t>
            </a:r>
          </a:p>
          <a:p>
            <a:pPr lvl="0"/>
            <a:r>
              <a:rPr lang="en-US" sz="3200" dirty="0"/>
              <a:t>To be familiar with resource reusability by making user defined function.</a:t>
            </a:r>
          </a:p>
          <a:p>
            <a:pPr lvl="0"/>
            <a:r>
              <a:rPr lang="en-US" sz="3200" dirty="0"/>
              <a:t>To make the program easy while running it.</a:t>
            </a:r>
          </a:p>
          <a:p>
            <a:pPr lvl="0"/>
            <a:r>
              <a:rPr lang="en-US" sz="3200" dirty="0"/>
              <a:t>To concise the memory of program as far as possible.</a:t>
            </a:r>
          </a:p>
          <a:p>
            <a:pPr lvl="0"/>
            <a:r>
              <a:rPr lang="en-US" sz="3200" dirty="0"/>
              <a:t>To get an idea about making a simple project using C.</a:t>
            </a:r>
          </a:p>
          <a:p>
            <a:pPr lvl="0"/>
            <a:r>
              <a:rPr lang="en-US" sz="3200" dirty="0"/>
              <a:t>To be able to solve problems by Compiling and Debugging.</a:t>
            </a:r>
          </a:p>
          <a:p>
            <a:endParaRPr lang="en-US" sz="3200" dirty="0"/>
          </a:p>
          <a:p>
            <a:endParaRPr lang="en-US" sz="32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1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Key feature of project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8299" y="2236631"/>
            <a:ext cx="9787386" cy="3777622"/>
          </a:xfrm>
        </p:spPr>
        <p:txBody>
          <a:bodyPr>
            <a:normAutofit/>
          </a:bodyPr>
          <a:lstStyle/>
          <a:p>
            <a:r>
              <a:rPr lang="en-US" sz="2800" b="1" dirty="0"/>
              <a:t>Create student  </a:t>
            </a:r>
            <a:r>
              <a:rPr lang="en-US" sz="2800" b="1" dirty="0" smtClean="0"/>
              <a:t>mark sheet record.</a:t>
            </a:r>
          </a:p>
          <a:p>
            <a:r>
              <a:rPr lang="en-US" sz="2800" b="1" dirty="0"/>
              <a:t>Read specific student’s </a:t>
            </a:r>
            <a:r>
              <a:rPr lang="en-US" sz="2800" b="1" dirty="0" smtClean="0"/>
              <a:t>mark sheet record.</a:t>
            </a:r>
          </a:p>
          <a:p>
            <a:r>
              <a:rPr lang="en-US" sz="2800" b="1" dirty="0"/>
              <a:t>Display all students’ grade </a:t>
            </a:r>
            <a:r>
              <a:rPr lang="en-US" sz="2800" b="1" dirty="0" smtClean="0"/>
              <a:t>report.</a:t>
            </a:r>
          </a:p>
          <a:p>
            <a:r>
              <a:rPr lang="en-US" sz="2800" b="1" dirty="0"/>
              <a:t>Modify student’s </a:t>
            </a:r>
            <a:r>
              <a:rPr lang="en-US" sz="2800" b="1" dirty="0" smtClean="0"/>
              <a:t>mark sheet record..</a:t>
            </a:r>
          </a:p>
          <a:p>
            <a:r>
              <a:rPr lang="en-US" sz="2800" b="1" dirty="0"/>
              <a:t>Delete student </a:t>
            </a:r>
            <a:r>
              <a:rPr lang="en-US" sz="2800" b="1" dirty="0" smtClean="0"/>
              <a:t>record.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50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041" y="170130"/>
            <a:ext cx="8328360" cy="9116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Algorithm and Flowchart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93" y="1468191"/>
            <a:ext cx="5200928" cy="5821251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1. Start</a:t>
            </a:r>
          </a:p>
          <a:p>
            <a:r>
              <a:rPr lang="en-US" b="1" dirty="0" smtClean="0"/>
              <a:t>Step 2. Enter choice &lt;1-3&gt;</a:t>
            </a:r>
          </a:p>
          <a:p>
            <a:pPr lvl="1"/>
            <a:r>
              <a:rPr lang="en-US" b="1" dirty="0" smtClean="0"/>
              <a:t>If choice is 1 go to step 3, go to step 6</a:t>
            </a:r>
          </a:p>
          <a:p>
            <a:pPr lvl="1"/>
            <a:r>
              <a:rPr lang="en-US" b="1" dirty="0" smtClean="0"/>
              <a:t>If choice is 2 go to step </a:t>
            </a:r>
            <a:r>
              <a:rPr lang="en-US" b="1" dirty="0"/>
              <a:t>4 , go to </a:t>
            </a:r>
            <a:r>
              <a:rPr lang="en-US" b="1" dirty="0" smtClean="0"/>
              <a:t>step 6</a:t>
            </a:r>
          </a:p>
          <a:p>
            <a:pPr lvl="1"/>
            <a:r>
              <a:rPr lang="en-US" b="1" dirty="0" smtClean="0"/>
              <a:t>If choice is 3 go to step </a:t>
            </a:r>
            <a:r>
              <a:rPr lang="en-US" b="1" dirty="0"/>
              <a:t>5 , go to </a:t>
            </a:r>
            <a:r>
              <a:rPr lang="en-US" b="1" dirty="0" smtClean="0"/>
              <a:t>step 6</a:t>
            </a:r>
          </a:p>
          <a:p>
            <a:r>
              <a:rPr lang="en-US" b="1" dirty="0" smtClean="0"/>
              <a:t>Step 3. Call result menu</a:t>
            </a:r>
          </a:p>
          <a:p>
            <a:r>
              <a:rPr lang="en-US" b="1" dirty="0" smtClean="0"/>
              <a:t>Step 4. Call entry/edit menu</a:t>
            </a:r>
          </a:p>
          <a:p>
            <a:r>
              <a:rPr lang="en-US" b="1" dirty="0" smtClean="0"/>
              <a:t>Step 5. </a:t>
            </a:r>
            <a:r>
              <a:rPr lang="en-US" b="1" dirty="0"/>
              <a:t>E</a:t>
            </a:r>
            <a:r>
              <a:rPr lang="en-US" b="1" dirty="0" smtClean="0"/>
              <a:t>xit from program</a:t>
            </a:r>
          </a:p>
          <a:p>
            <a:r>
              <a:rPr lang="en-US" b="1" dirty="0" smtClean="0"/>
              <a:t>Step 6  Stop</a:t>
            </a:r>
          </a:p>
          <a:p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280" y="1081825"/>
            <a:ext cx="6542860" cy="48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5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2150772" y="45720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045" y="0"/>
            <a:ext cx="8165206" cy="67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Create student  mark sheet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904" y="1644203"/>
            <a:ext cx="9520707" cy="4679324"/>
          </a:xfrm>
        </p:spPr>
        <p:txBody>
          <a:bodyPr>
            <a:normAutofit/>
          </a:bodyPr>
          <a:lstStyle/>
          <a:p>
            <a:r>
              <a:rPr lang="en-US" sz="3200" dirty="0"/>
              <a:t>v</a:t>
            </a:r>
            <a:r>
              <a:rPr lang="en-US" sz="3200" dirty="0" smtClean="0"/>
              <a:t>oid create() function is going to be used.</a:t>
            </a:r>
          </a:p>
          <a:p>
            <a:r>
              <a:rPr lang="en-US" sz="3200" dirty="0" smtClean="0"/>
              <a:t>Creates a new student record containing  students required information .</a:t>
            </a:r>
          </a:p>
          <a:p>
            <a:r>
              <a:rPr lang="en-US" sz="3200" dirty="0" smtClean="0"/>
              <a:t>Information may be as :</a:t>
            </a:r>
          </a:p>
          <a:p>
            <a:pPr lvl="2"/>
            <a:r>
              <a:rPr lang="en-US" sz="2400" dirty="0" smtClean="0"/>
              <a:t>Student name</a:t>
            </a:r>
          </a:p>
          <a:p>
            <a:pPr lvl="2"/>
            <a:r>
              <a:rPr lang="en-US" sz="2400" dirty="0" smtClean="0"/>
              <a:t>Student roll no.</a:t>
            </a:r>
          </a:p>
          <a:p>
            <a:pPr lvl="2"/>
            <a:r>
              <a:rPr lang="en-US" sz="2400" dirty="0" smtClean="0"/>
              <a:t>Marks obtained by students in 5 subjects i.e. IT, C, Statistics, Calculus  and Probability.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943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796" y="150001"/>
            <a:ext cx="8911687" cy="5993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1" y="642534"/>
            <a:ext cx="10450286" cy="621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921" y="624110"/>
            <a:ext cx="9688691" cy="1280890"/>
          </a:xfrm>
        </p:spPr>
        <p:txBody>
          <a:bodyPr/>
          <a:lstStyle/>
          <a:p>
            <a:pPr algn="ctr"/>
            <a:r>
              <a:rPr lang="en-US" b="1" dirty="0"/>
              <a:t>Read specific student’s mark sheet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495" y="1541172"/>
            <a:ext cx="10315978" cy="4563414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v</a:t>
            </a:r>
            <a:r>
              <a:rPr lang="en-US" sz="3200" dirty="0" smtClean="0"/>
              <a:t>oid search() function </a:t>
            </a:r>
            <a:r>
              <a:rPr lang="en-US" sz="3200" dirty="0"/>
              <a:t>is going to be </a:t>
            </a:r>
            <a:r>
              <a:rPr lang="en-US" sz="3200" dirty="0" smtClean="0"/>
              <a:t>used.</a:t>
            </a:r>
            <a:endParaRPr lang="en-US" sz="3200" dirty="0"/>
          </a:p>
          <a:p>
            <a:r>
              <a:rPr lang="en-US" sz="3200" dirty="0" smtClean="0"/>
              <a:t>It is used to search the record stored of a specific student.</a:t>
            </a:r>
          </a:p>
          <a:p>
            <a:r>
              <a:rPr lang="en-US" sz="3200" dirty="0" smtClean="0"/>
              <a:t>It can be accessed through roll no.</a:t>
            </a:r>
          </a:p>
          <a:p>
            <a:r>
              <a:rPr lang="en-US" sz="3200" dirty="0"/>
              <a:t>It reads students name, roll no., marks obtained in mentioned subjects.</a:t>
            </a:r>
          </a:p>
          <a:p>
            <a:r>
              <a:rPr lang="en-US" sz="3200" dirty="0"/>
              <a:t>It displays the percentage obtained by all students .</a:t>
            </a:r>
          </a:p>
          <a:p>
            <a:r>
              <a:rPr lang="en-US" sz="3200" dirty="0"/>
              <a:t>It displays the grade achieved b</a:t>
            </a:r>
            <a:r>
              <a:rPr lang="en-US" sz="3200" dirty="0" smtClean="0"/>
              <a:t>y </a:t>
            </a:r>
            <a:r>
              <a:rPr lang="en-US" sz="3200" dirty="0"/>
              <a:t>the student.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97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805</TotalTime>
  <Words>607</Words>
  <Application>Microsoft Office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       Prepared and Presented By:-   Mr. Shishir Shrestha Mr. Aashish Shrestha Mr. Rajesh Kafle Ms. Rojina  Dhakal Topic : Marksheet                  Management   Bsc.CSIT- 1st Semester MBM college</vt:lpstr>
      <vt:lpstr>Introduction  </vt:lpstr>
      <vt:lpstr>Objectives</vt:lpstr>
      <vt:lpstr>Key feature of project</vt:lpstr>
      <vt:lpstr>Algorithm and Flowchart </vt:lpstr>
      <vt:lpstr>PowerPoint Presentation</vt:lpstr>
      <vt:lpstr>Create student  mark sheet record</vt:lpstr>
      <vt:lpstr>Flowchart</vt:lpstr>
      <vt:lpstr>Read specific student’s mark sheet record</vt:lpstr>
      <vt:lpstr>Flowchart</vt:lpstr>
      <vt:lpstr>Display all students’ grade report</vt:lpstr>
      <vt:lpstr>PowerPoint Presentation</vt:lpstr>
      <vt:lpstr>Modify student’s mark sheet record</vt:lpstr>
      <vt:lpstr>Flowchart</vt:lpstr>
      <vt:lpstr>Delete student record. </vt:lpstr>
      <vt:lpstr>Flowchart</vt:lpstr>
      <vt:lpstr>Header files  to be used </vt:lpstr>
      <vt:lpstr>Some other terms to be used 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Prepared and Presented By:- Team :- Thunder  Mr. Shishir Shrestha Mr. Aashish Shrestha Mr. Rajesh Kafle Ms. Rojina  Dhakal  Bsc.CSIT- 1st Semester MBM college</dc:title>
  <dc:creator>Shishir</dc:creator>
  <cp:lastModifiedBy>Shishir</cp:lastModifiedBy>
  <cp:revision>84</cp:revision>
  <dcterms:created xsi:type="dcterms:W3CDTF">2016-04-09T15:36:00Z</dcterms:created>
  <dcterms:modified xsi:type="dcterms:W3CDTF">2016-04-12T16:45:31Z</dcterms:modified>
</cp:coreProperties>
</file>