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97" r:id="rId3"/>
    <p:sldId id="267" r:id="rId4"/>
    <p:sldId id="268" r:id="rId5"/>
    <p:sldId id="274" r:id="rId6"/>
    <p:sldId id="275" r:id="rId7"/>
    <p:sldId id="276" r:id="rId8"/>
    <p:sldId id="295" r:id="rId9"/>
    <p:sldId id="278" r:id="rId10"/>
    <p:sldId id="272" r:id="rId11"/>
    <p:sldId id="296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tra" initials="Y" lastIdx="1" clrIdx="0">
    <p:extLst>
      <p:ext uri="{19B8F6BF-5375-455C-9EA6-DF929625EA0E}">
        <p15:presenceInfo xmlns:p15="http://schemas.microsoft.com/office/powerpoint/2012/main" userId="3ef4834959cb3f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934"/>
  </p:normalViewPr>
  <p:slideViewPr>
    <p:cSldViewPr snapToGrid="0" snapToObjects="1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F99E0-12FB-334C-88B4-D6B2BEFD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8447A-85A0-814A-BA89-B5FD95CC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7D841-7C62-5E45-85A1-AE41ACB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75C1C-157A-B347-8782-D69A29F3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F9955-00E7-4840-AFF7-AD639128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F61DF-DF71-4A44-B069-BAD6816B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216BB-B95C-9B46-ADF3-CB7699B2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8B559-E178-F04D-8D34-A1B2C39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02ADF-98C9-E44B-8E7B-538C34E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3AD77-633B-CF41-8B7D-158FABA3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B9DE62-5921-4F47-8FA3-7BA3D2B0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D1BEC5-48EE-2A4F-989A-F4CEB075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5C40B-D9B1-F44F-B030-80536C3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B0B2F-65F0-3549-A808-CD09C36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43492-4EE4-8C4E-90AC-5000913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20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89" y="5076414"/>
            <a:ext cx="3217152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6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20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39C5-81BA-D343-81BE-B6FF1EAF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A9691-A830-2D4B-A6FE-B2B14E41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CC04-EE0B-C247-BBD2-541514D5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7C630-8238-5443-9D84-47A9763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4F5EC-BF33-D840-BC38-391BD2A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8D119-7B2B-8C43-AAC5-A74D7B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852AA-0343-6949-8A54-EAF6B238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7D9D2-9B35-DB4C-8EC4-1C5CF69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EB079-E97C-2E46-8790-81A412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9EA56-F7D5-F444-91B3-89A60F5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D21F-96C6-C740-BD99-92BC9490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EB467-5197-364E-A398-7B38303B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A1ACE-4285-144A-A724-F4B4DB8A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15042-7F8E-D24B-A521-2A38D324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D6A9D-5BD8-5A4F-8A18-18C455D9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6C94E-84E8-5145-93FE-BE1973B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D862-5687-EF40-A06E-1BDF73AD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5F491-8324-C344-B70E-7D1870A6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E9B0E0-2DA7-A74C-B3B8-75A98246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457AC6-9ABD-044C-A69B-441C6F42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9CF05-F780-F344-A77F-E41C691D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1E80BB-1BD9-2D44-8DBC-27F8DBEA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21460-C576-E648-9EC5-E82D271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FC6F42-22F0-5944-834A-6DF4B679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45CFB-7126-A541-B7B0-9AB575BF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D441DC-DFF2-E941-AAFC-491CFC61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613743-8B7C-784E-A120-8CE57F5C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1B240E-246E-A549-A130-B58DFC3E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00D04-9FBD-8244-9928-2A3C874D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BA907F-8BA8-3A4D-9BD2-19CC940B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8E23A-1B07-5F49-8DC1-7AD0A22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1D79D-78D1-B841-ABC7-32CC858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BE01C-0A79-7346-9174-986230C4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9E41A-C845-E04F-8578-6070669C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3580C-6F4C-254D-A862-5ACC67A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7DC296-4703-2F41-8A6F-C3BBE1E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69073-2BCA-D44D-ADF0-DBDB0C4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D03-4BD1-EC44-BFC1-965BAFC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E1959D-EAE8-9246-BEAD-2E4C4836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C56E0-B66F-B54E-8F10-4F59CB82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BA1F60-FE2A-D946-B3E5-BCA4ECA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A6F09-C13B-3846-9E57-E6812A3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02F23-9C8B-A742-9F1F-A558656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2CEA-3EB0-FC4E-8FDC-C6E861C4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C6D73-B602-2440-B9EA-D01288FA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3244D-5C0C-C649-A99B-8E36E8C2A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95EB0-48D4-E942-A6B0-56823E6F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87B75-1B60-9048-938A-82869568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7">
            <a:extLst>
              <a:ext uri="{FF2B5EF4-FFF2-40B4-BE49-F238E27FC236}">
                <a16:creationId xmlns:a16="http://schemas.microsoft.com/office/drawing/2014/main" id="{B57BDCF2-2A58-6648-A839-49706E3E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75" y="1923686"/>
            <a:ext cx="102108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Лабораторная работа №1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«Анализ поведения системы с использованием контекстных диаграмм»</a:t>
            </a:r>
          </a:p>
        </p:txBody>
      </p:sp>
      <p:sp>
        <p:nvSpPr>
          <p:cNvPr id="10" name="Подзаголовок 8">
            <a:extLst>
              <a:ext uri="{FF2B5EF4-FFF2-40B4-BE49-F238E27FC236}">
                <a16:creationId xmlns:a16="http://schemas.microsoft.com/office/drawing/2014/main" id="{4AC684BA-A0BC-BD48-96B7-F079EA8D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83" y="4706643"/>
            <a:ext cx="8401877" cy="16557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Соколова Лолита, Евсеев Артём</a:t>
            </a:r>
          </a:p>
          <a:p>
            <a:r>
              <a:rPr lang="ru-RU" dirty="0">
                <a:solidFill>
                  <a:schemeClr val="bg1"/>
                </a:solidFill>
              </a:rPr>
              <a:t>2237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75CF2-E573-47C1-8BDF-4FD71F7FF2AE}"/>
              </a:ext>
            </a:extLst>
          </p:cNvPr>
          <p:cNvSpPr txBox="1"/>
          <p:nvPr/>
        </p:nvSpPr>
        <p:spPr>
          <a:xfrm>
            <a:off x="5387009" y="5963478"/>
            <a:ext cx="1888435" cy="8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977F4-CFE1-45ED-A7DE-2EFE00AB6EE9}"/>
              </a:ext>
            </a:extLst>
          </p:cNvPr>
          <p:cNvSpPr txBox="1"/>
          <p:nvPr/>
        </p:nvSpPr>
        <p:spPr>
          <a:xfrm>
            <a:off x="4731026" y="5655365"/>
            <a:ext cx="1888435" cy="74543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6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D46733C-8E68-46DA-B958-1379D6537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C75B3A-116E-437F-B512-75D38BFB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021"/>
            <a:ext cx="9144000" cy="64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542648A-121A-44D3-8041-4675D651C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10A20A-ED01-4A94-9197-78CF2C03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660"/>
            <a:ext cx="9144000" cy="63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A70A298B-4D10-074B-BC8F-62E2A7F7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061" y="3144754"/>
            <a:ext cx="9144000" cy="56849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7" name="Подзаголовок 8">
            <a:extLst>
              <a:ext uri="{FF2B5EF4-FFF2-40B4-BE49-F238E27FC236}">
                <a16:creationId xmlns:a16="http://schemas.microsoft.com/office/drawing/2014/main" id="{3D493089-8933-F34F-BCBB-D418AA0A143B}"/>
              </a:ext>
            </a:extLst>
          </p:cNvPr>
          <p:cNvSpPr txBox="1">
            <a:spLocks/>
          </p:cNvSpPr>
          <p:nvPr/>
        </p:nvSpPr>
        <p:spPr>
          <a:xfrm>
            <a:off x="1455195" y="3039533"/>
            <a:ext cx="9144000" cy="568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2" name="Подзаголовок 8">
            <a:extLst>
              <a:ext uri="{FF2B5EF4-FFF2-40B4-BE49-F238E27FC236}">
                <a16:creationId xmlns:a16="http://schemas.microsoft.com/office/drawing/2014/main" id="{AE0E50AE-DCF3-544E-90CD-C46A73384732}"/>
              </a:ext>
            </a:extLst>
          </p:cNvPr>
          <p:cNvSpPr txBox="1">
            <a:spLocks/>
          </p:cNvSpPr>
          <p:nvPr/>
        </p:nvSpPr>
        <p:spPr>
          <a:xfrm>
            <a:off x="1870061" y="3323778"/>
            <a:ext cx="9144000" cy="145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D097F-C5BE-4770-8CF0-3CDBF354B424}"/>
              </a:ext>
            </a:extLst>
          </p:cNvPr>
          <p:cNvSpPr txBox="1"/>
          <p:nvPr/>
        </p:nvSpPr>
        <p:spPr>
          <a:xfrm>
            <a:off x="4731026" y="5655365"/>
            <a:ext cx="1888435" cy="74543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2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371E9-D79E-400E-8A89-67170DA3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  <a:br>
              <a:rPr lang="ru-RU" dirty="0"/>
            </a:br>
            <a:r>
              <a:rPr lang="ru-RU" dirty="0"/>
              <a:t>Вариант №1. Автосалон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45FCE-28C8-4F69-8296-AE8EA7B4A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81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C3EF76A-4F37-4857-ACF5-E6474C268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 предназначена</a:t>
            </a:r>
            <a:r>
              <a:rPr lang="en-US" dirty="0"/>
              <a:t> </a:t>
            </a:r>
            <a:r>
              <a:rPr lang="ru-RU" dirty="0"/>
              <a:t>для осуществления продажи легковых автомобилей на заказ клиентам.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476237-5510-41B0-BB13-13113E2B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54768" y="228672"/>
            <a:ext cx="4656032" cy="365125"/>
          </a:xfrm>
        </p:spPr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058E4D-B2E9-4737-B96B-8850B22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ИС</a:t>
            </a:r>
          </a:p>
        </p:txBody>
      </p:sp>
    </p:spTree>
    <p:extLst>
      <p:ext uri="{BB962C8B-B14F-4D97-AF65-F5344CB8AC3E}">
        <p14:creationId xmlns:p14="http://schemas.microsoft.com/office/powerpoint/2010/main" val="5506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CF571F-366D-4492-916C-478B1927F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процесс: продажа автомобиля</a:t>
            </a:r>
          </a:p>
          <a:p>
            <a:pPr marL="0" indent="0">
              <a:buNone/>
            </a:pPr>
            <a:r>
              <a:rPr lang="ru-RU" dirty="0"/>
              <a:t>Внешние сущности: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Клиент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Главный менеджер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Продавец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Администратор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F52D3F-41BF-4322-AD5C-F1C287FC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69E7A1-E183-4C7B-AB46-4E26110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процесс и внешние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37680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5771BF-EACB-4E6A-B781-29D2F099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28177"/>
            <a:ext cx="4894555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Название модели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Итоговая 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клиенте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Платёж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Подтверждение доставки авто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90578-DD82-48D1-880D-A206445E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D7B984-F348-4387-8043-AFC6712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для внешних сущностей: клиент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AEC73-4F19-4479-BF9E-EEF368F7A607}"/>
              </a:ext>
            </a:extLst>
          </p:cNvPr>
          <p:cNvSpPr txBox="1"/>
          <p:nvPr/>
        </p:nvSpPr>
        <p:spPr>
          <a:xfrm>
            <a:off x="5248921" y="2101476"/>
            <a:ext cx="609452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/>
              <a:t>Входные: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Информация о модели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Начальная цена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Счёт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Подтверждение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2922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5771BF-EACB-4E6A-B781-29D2F099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28177"/>
            <a:ext cx="4033421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модели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Итоговая 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Название модели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90578-DD82-48D1-880D-A206445E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D7B984-F348-4387-8043-AFC6712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для внешних сущностей: продавец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95257-67B4-421F-B851-FF45A21CB828}"/>
              </a:ext>
            </a:extLst>
          </p:cNvPr>
          <p:cNvSpPr txBox="1"/>
          <p:nvPr/>
        </p:nvSpPr>
        <p:spPr>
          <a:xfrm>
            <a:off x="4734018" y="2145683"/>
            <a:ext cx="609452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/>
              <a:t>Входные: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Итоговая цена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ФИО продавца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Выбранная модель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Информация о модели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Цена</a:t>
            </a:r>
          </a:p>
        </p:txBody>
      </p:sp>
    </p:spTree>
    <p:extLst>
      <p:ext uri="{BB962C8B-B14F-4D97-AF65-F5344CB8AC3E}">
        <p14:creationId xmlns:p14="http://schemas.microsoft.com/office/powerpoint/2010/main" val="42400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5771BF-EACB-4E6A-B781-29D2F099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2328177"/>
            <a:ext cx="3749336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Подтверждение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Счёт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ФИО продавца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Выбранная модель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Итоговая 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Платёж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90578-DD82-48D1-880D-A206445E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D7B984-F348-4387-8043-AFC6712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Потоки для внешних сущностей: администратор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4411D-A054-4E57-B363-05739F83F551}"/>
              </a:ext>
            </a:extLst>
          </p:cNvPr>
          <p:cNvSpPr txBox="1"/>
          <p:nvPr/>
        </p:nvSpPr>
        <p:spPr>
          <a:xfrm>
            <a:off x="4893816" y="2147013"/>
            <a:ext cx="609452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/>
              <a:t>Входные: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Информация о клиенте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Выбранная модель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Итоговая цена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ФИО продавца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Платёж</a:t>
            </a:r>
          </a:p>
        </p:txBody>
      </p:sp>
    </p:spTree>
    <p:extLst>
      <p:ext uri="{BB962C8B-B14F-4D97-AF65-F5344CB8AC3E}">
        <p14:creationId xmlns:p14="http://schemas.microsoft.com/office/powerpoint/2010/main" val="377047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5771BF-EACB-4E6A-B781-29D2F0996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Сумма расходов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модели</a:t>
            </a:r>
          </a:p>
          <a:p>
            <a:pPr marL="0" indent="0">
              <a:buNone/>
            </a:pPr>
            <a:r>
              <a:rPr lang="ru-RU" dirty="0"/>
              <a:t>Входные: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модели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Выборка заказов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90578-DD82-48D1-880D-A206445E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D7B984-F348-4387-8043-AFC6712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Потоки для внешних сущностей: главный менеджер </a:t>
            </a:r>
          </a:p>
        </p:txBody>
      </p:sp>
    </p:spTree>
    <p:extLst>
      <p:ext uri="{BB962C8B-B14F-4D97-AF65-F5344CB8AC3E}">
        <p14:creationId xmlns:p14="http://schemas.microsoft.com/office/powerpoint/2010/main" val="9773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5771BF-EACB-4E6A-B781-29D2F0996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модели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Автомобиль</a:t>
            </a:r>
          </a:p>
          <a:p>
            <a:pPr marL="0" indent="0">
              <a:buNone/>
            </a:pPr>
            <a:r>
              <a:rPr lang="ru-RU" dirty="0"/>
              <a:t>Входные: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Выбранная модель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Платёж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90578-DD82-48D1-880D-A206445E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Лабораторная работа №1, вариант №1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D7B984-F348-4387-8043-AFC6712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для внешних сущностей: поставщик</a:t>
            </a:r>
          </a:p>
        </p:txBody>
      </p:sp>
    </p:spTree>
    <p:extLst>
      <p:ext uri="{BB962C8B-B14F-4D97-AF65-F5344CB8AC3E}">
        <p14:creationId xmlns:p14="http://schemas.microsoft.com/office/powerpoint/2010/main" val="3905713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250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Лабораторная работа №1 «Анализ поведения системы с использованием контекстных диаграмм»</vt:lpstr>
      <vt:lpstr>Лабораторная работа №1 Вариант №1. Автосалон</vt:lpstr>
      <vt:lpstr>Назначение ИС</vt:lpstr>
      <vt:lpstr>Основной процесс и внешние сущности</vt:lpstr>
      <vt:lpstr>Потоки для внешних сущностей: клиент</vt:lpstr>
      <vt:lpstr>Потоки для внешних сущностей: продавец</vt:lpstr>
      <vt:lpstr>Потоки для внешних сущностей: администратор</vt:lpstr>
      <vt:lpstr>Потоки для внешних сущностей: главный менеджер </vt:lpstr>
      <vt:lpstr>Потоки для внешних сущностей: поставщик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Суханова Валерия Александровна</dc:creator>
  <cp:lastModifiedBy>Yotra</cp:lastModifiedBy>
  <cp:revision>44</cp:revision>
  <dcterms:created xsi:type="dcterms:W3CDTF">2020-08-06T14:43:52Z</dcterms:created>
  <dcterms:modified xsi:type="dcterms:W3CDTF">2020-10-07T11:47:11Z</dcterms:modified>
</cp:coreProperties>
</file>