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1" r:id="rId4"/>
    <p:sldId id="262" r:id="rId5"/>
    <p:sldId id="263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>
        <p:guide orient="horz" pos="10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7CD979-6CB4-4771-863A-F3CEC5F72509}" type="datetime1">
              <a:rPr lang="ru-RU" smtClean="0"/>
              <a:t>13.10.2020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44FEA7-A6A1-4C1B-A1CF-B68B41EC1A8E}" type="datetime1">
              <a:rPr lang="ru-RU" smtClean="0"/>
              <a:t>13.10.2020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</a:lstStyle>
          <a:p>
            <a:fld id="{F5367D5C-F95A-42A3-88EC-882E2435144E}" type="datetime1">
              <a:rPr lang="ru-RU" smtClean="0"/>
              <a:t>13.10.2020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6637FB-2A93-4CBD-BFA2-D7CF6538021B}" type="datetime1">
              <a:rPr lang="ru-RU" smtClean="0"/>
              <a:t>13.10.2020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24C86-1CBF-4FDC-97D7-01157E908D38}" type="datetime1">
              <a:rPr lang="ru-RU" smtClean="0"/>
              <a:t>13.10.2020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467F0-67F1-4FFB-84D6-E0366AF5D58F}" type="datetime1">
              <a:rPr lang="ru-RU" smtClean="0"/>
              <a:t>13.10.2020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fld id="{58943CEE-22B0-4537-8D57-A0FA5AADADF2}" type="datetime1">
              <a:rPr lang="ru-RU" smtClean="0"/>
              <a:t>13.10.2020</a:t>
            </a:fld>
            <a:endParaRPr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AE23C-0C45-469E-B619-DD472E6D19F8}" type="datetime1">
              <a:rPr lang="ru-RU" smtClean="0"/>
              <a:t>13.10.2020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84B974-3E30-46C0-8835-EBE9AF88C154}" type="datetime1">
              <a:rPr lang="ru-RU" smtClean="0"/>
              <a:t>13.10.2020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A373D8-060E-42D4-83B5-67EE9C99EB76}" type="datetime1">
              <a:rPr lang="ru-RU" smtClean="0"/>
              <a:t>13.10.2020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39D93-8FE6-4FAB-8379-7097A2FFC7EA}" type="datetime1">
              <a:rPr lang="ru-RU" smtClean="0"/>
              <a:t>13.10.2020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A5CD4F3-DD0B-41D2-86DC-8F94F11A7635}" type="datetime1">
              <a:rPr lang="ru-RU" smtClean="0"/>
              <a:t>13.10.2020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225BED9-9D02-4AA4-868D-12B5B80D13D4}" type="datetime1">
              <a:rPr lang="ru-RU" smtClean="0"/>
              <a:t>13.10.2020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6BE775-1C9E-48DD-93B9-3187A540B86B}" type="datetime1">
              <a:rPr lang="ru-RU" smtClean="0"/>
              <a:t>13.10.2020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094902"/>
            <a:ext cx="12191999" cy="1394109"/>
          </a:xfrm>
        </p:spPr>
        <p:txBody>
          <a:bodyPr rtlCol="0" anchor="b">
            <a:norm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ЛАБОРАТОРНАЯ РАБОТА №1</a:t>
            </a:r>
            <a:endParaRPr lang="ru" sz="6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29" y="4763098"/>
            <a:ext cx="3051947" cy="1312375"/>
          </a:xfrm>
        </p:spPr>
        <p:txBody>
          <a:bodyPr rtlCol="0">
            <a:normAutofit/>
          </a:bodyPr>
          <a:lstStyle/>
          <a:p>
            <a:pPr algn="l" rtl="0"/>
            <a:r>
              <a:rPr lang="ru-RU" sz="1200" dirty="0"/>
              <a:t>Выполнили:</a:t>
            </a:r>
            <a:br>
              <a:rPr lang="ru-RU" sz="1200" dirty="0"/>
            </a:br>
            <a:r>
              <a:rPr lang="ru-RU" sz="1200" dirty="0"/>
              <a:t>Котлярова </a:t>
            </a:r>
            <a:r>
              <a:rPr lang="ru-RU" sz="1200" dirty="0" err="1"/>
              <a:t>Софь</a:t>
            </a:r>
            <a:r>
              <a:rPr lang="ru" sz="1200" dirty="0"/>
              <a:t>я</a:t>
            </a:r>
          </a:p>
          <a:p>
            <a:pPr algn="l" rtl="0"/>
            <a:r>
              <a:rPr lang="ru" sz="1200" dirty="0"/>
              <a:t>П</a:t>
            </a:r>
            <a:r>
              <a:rPr lang="ru-RU" sz="1200" dirty="0" err="1"/>
              <a:t>анаёт</a:t>
            </a:r>
            <a:r>
              <a:rPr lang="ru-RU" sz="1200" dirty="0"/>
              <a:t> Роман</a:t>
            </a:r>
            <a:endParaRPr lang="en-US" sz="1200" dirty="0"/>
          </a:p>
          <a:p>
            <a:pPr algn="l" rtl="0"/>
            <a:endParaRPr lang="ru-RU" sz="1200" dirty="0"/>
          </a:p>
          <a:p>
            <a:pPr algn="l" rtl="0"/>
            <a:r>
              <a:rPr lang="ru-RU" sz="1200" dirty="0"/>
              <a:t>Группа:</a:t>
            </a:r>
            <a:br>
              <a:rPr lang="ru-RU" sz="1200" dirty="0"/>
            </a:br>
            <a:r>
              <a:rPr lang="en-US" sz="1200" dirty="0"/>
              <a:t>Y2334</a:t>
            </a:r>
            <a:endParaRPr lang="ru-RU" sz="12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090397-314F-44F7-9A10-FBD56A34C877}"/>
              </a:ext>
            </a:extLst>
          </p:cNvPr>
          <p:cNvCxnSpPr>
            <a:cxnSpLocks/>
          </p:cNvCxnSpPr>
          <p:nvPr/>
        </p:nvCxnSpPr>
        <p:spPr>
          <a:xfrm>
            <a:off x="377505" y="4524013"/>
            <a:ext cx="0" cy="1669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6CA7E7FC-21A2-40E8-9F09-E446447CFD82}"/>
              </a:ext>
            </a:extLst>
          </p:cNvPr>
          <p:cNvSpPr txBox="1">
            <a:spLocks/>
          </p:cNvSpPr>
          <p:nvPr/>
        </p:nvSpPr>
        <p:spPr>
          <a:xfrm>
            <a:off x="9324602" y="5086075"/>
            <a:ext cx="2531838" cy="666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Преподаватель:</a:t>
            </a:r>
            <a:br>
              <a:rPr lang="ru-RU" dirty="0"/>
            </a:br>
            <a:r>
              <a:rPr lang="ru-RU" dirty="0"/>
              <a:t>Говоров А. И.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C1DFC36-2D06-4DE4-8210-2552628C5CFA}"/>
              </a:ext>
            </a:extLst>
          </p:cNvPr>
          <p:cNvCxnSpPr/>
          <p:nvPr/>
        </p:nvCxnSpPr>
        <p:spPr>
          <a:xfrm>
            <a:off x="9237678" y="4823670"/>
            <a:ext cx="0" cy="1191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760"/>
            <a:ext cx="10058400" cy="13716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Назначение ИС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2655157"/>
            <a:ext cx="11350304" cy="3285045"/>
          </a:xfrm>
        </p:spPr>
        <p:txBody>
          <a:bodyPr rtlCol="0">
            <a:normAutofit/>
          </a:bodyPr>
          <a:lstStyle/>
          <a:p>
            <a:r>
              <a:rPr lang="ru-RU" sz="2400" dirty="0"/>
              <a:t>Ведение учета проведенных занятий и учеников;</a:t>
            </a:r>
            <a:endParaRPr lang="en-US" sz="2400" dirty="0"/>
          </a:p>
          <a:p>
            <a:r>
              <a:rPr lang="ru-RU" sz="2400" dirty="0"/>
              <a:t>Ведение бухгалтерского учета.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294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BE6578-CA6A-461A-BC03-0BE547EFDDB2}"/>
              </a:ext>
            </a:extLst>
          </p:cNvPr>
          <p:cNvSpPr txBox="1">
            <a:spLocks/>
          </p:cNvSpPr>
          <p:nvPr/>
        </p:nvSpPr>
        <p:spPr>
          <a:xfrm>
            <a:off x="559071" y="78761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Внешние сущности: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A38794-5B9A-47E5-B0D2-CCFF1169914D}"/>
              </a:ext>
            </a:extLst>
          </p:cNvPr>
          <p:cNvSpPr txBox="1">
            <a:spLocks/>
          </p:cNvSpPr>
          <p:nvPr/>
        </p:nvSpPr>
        <p:spPr>
          <a:xfrm>
            <a:off x="559071" y="2317122"/>
            <a:ext cx="11350304" cy="222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Клиент;</a:t>
            </a:r>
          </a:p>
          <a:p>
            <a:r>
              <a:rPr lang="ru-RU" sz="2000" dirty="0"/>
              <a:t>Менеджер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Инструктор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Диспетчер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Экономист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934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8" y="810573"/>
            <a:ext cx="10058400" cy="13716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Основные процессы: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48" y="2429410"/>
            <a:ext cx="11350304" cy="2925523"/>
          </a:xfrm>
        </p:spPr>
        <p:txBody>
          <a:bodyPr rtlCol="0">
            <a:normAutofit/>
          </a:bodyPr>
          <a:lstStyle/>
          <a:p>
            <a:r>
              <a:rPr lang="ru-RU" sz="2400" dirty="0"/>
              <a:t>Подбор расписания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Проведение занятия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Расчет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Определение популярных занятий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Проведение танцевального вечера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85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8" y="1320936"/>
            <a:ext cx="10058400" cy="13716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Потоки внешних сущностей по отношению к основному процессу: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48" y="3003568"/>
            <a:ext cx="11350304" cy="2925523"/>
          </a:xfrm>
        </p:spPr>
        <p:txBody>
          <a:bodyPr rtlCol="0">
            <a:normAutofit fontScale="92500" lnSpcReduction="10000"/>
          </a:bodyPr>
          <a:lstStyle/>
          <a:p>
            <a:r>
              <a:rPr lang="ru-RU" sz="2400" dirty="0"/>
              <a:t>Клиент предоставляет информацию о дате, времени и формате занятия</a:t>
            </a:r>
            <a:r>
              <a:rPr lang="en-US" sz="2400" dirty="0"/>
              <a:t>, </a:t>
            </a:r>
            <a:r>
              <a:rPr lang="ru-RU" sz="2400" dirty="0"/>
              <a:t>получает данные об актуальном расписании и чек об оплате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Менеджер определяет популярные секции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Инструктор проводит занятия и танцевальные вечера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Диспетчер составляет расписание, ведет электронный журнал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Экономист рассчитывает заработную плату инструкторов, производит расчет </a:t>
            </a:r>
            <a:r>
              <a:rPr lang="ru-RU" sz="2400"/>
              <a:t>с клиентом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80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44" y="3086100"/>
            <a:ext cx="1728132" cy="6858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А-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46D94C-CBF1-4AE8-A2FB-F6A09DF1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6564" y="217983"/>
            <a:ext cx="9182581" cy="64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8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9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2" y="3056860"/>
            <a:ext cx="2618972" cy="744280"/>
          </a:xfrm>
        </p:spPr>
        <p:txBody>
          <a:bodyPr rtlCol="0" anchor="b"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Детализированная диаграмма</a:t>
            </a:r>
            <a:endParaRPr lang="ru" sz="2000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46D94C-CBF1-4AE8-A2FB-F6A09DF1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6564" y="217983"/>
            <a:ext cx="9182581" cy="64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9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2" y="2611272"/>
            <a:ext cx="2618972" cy="1635456"/>
          </a:xfrm>
        </p:spPr>
        <p:txBody>
          <a:bodyPr rtlCol="0" anchor="b"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Подуровень процесса «Подбор расписания»</a:t>
            </a:r>
            <a:endParaRPr lang="ru" sz="2000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46D94C-CBF1-4AE8-A2FB-F6A09DF1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6564" y="217983"/>
            <a:ext cx="9182580" cy="64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2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C2AA89-EB2E-4BF9-8820-C59E925B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7973"/>
            <a:ext cx="10058400" cy="782053"/>
          </a:xfrm>
        </p:spPr>
        <p:txBody>
          <a:bodyPr rtlCol="0" anchor="b">
            <a:no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Спасибо за внимание</a:t>
            </a:r>
            <a:endParaRPr lang="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9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2_TF56410444" id="{B90EE3AD-7B87-4DBC-A32F-68F479F575F4}" vid="{514B2A49-20D6-4A2D-8438-3789ECD2BF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Avenir Next LT Pro</vt:lpstr>
      <vt:lpstr>Calibri</vt:lpstr>
      <vt:lpstr>Century Gothic</vt:lpstr>
      <vt:lpstr>Garamond</vt:lpstr>
      <vt:lpstr>СавонVTI</vt:lpstr>
      <vt:lpstr>ЛАБОРАТОРНАЯ РАБОТА №1</vt:lpstr>
      <vt:lpstr>Назначение ИС</vt:lpstr>
      <vt:lpstr>Презентация PowerPoint</vt:lpstr>
      <vt:lpstr>Основные процессы:</vt:lpstr>
      <vt:lpstr>Потоки внешних сущностей по отношению к основному процессу:</vt:lpstr>
      <vt:lpstr>А-0</vt:lpstr>
      <vt:lpstr>Детализированная диаграмма</vt:lpstr>
      <vt:lpstr>Подуровень процесса «Подбор расписания»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2020-10-07T08:55:32Z</dcterms:created>
  <dcterms:modified xsi:type="dcterms:W3CDTF">2020-10-13T11:08:45Z</dcterms:modified>
</cp:coreProperties>
</file>