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7" r:id="rId10"/>
    <p:sldId id="26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8F007-479B-4593-BE03-41FCAABDDCD8}" v="345" dt="2020-10-06T13:39:2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8"/>
        <p:guide pos="287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фимов Сергей" userId="9d43af7c2e1da4ff" providerId="Windows Live" clId="Web-{8A98F007-479B-4593-BE03-41FCAABDDCD8}"/>
    <pc:docChg chg="delSld modSld sldOrd">
      <pc:chgData name="Ефимов Сергей" userId="9d43af7c2e1da4ff" providerId="Windows Live" clId="Web-{8A98F007-479B-4593-BE03-41FCAABDDCD8}" dt="2020-10-06T13:39:26.386" v="327" actId="14100"/>
      <pc:docMkLst>
        <pc:docMk/>
      </pc:docMkLst>
      <pc:sldChg chg="addSp modSp">
        <pc:chgData name="Ефимов Сергей" userId="9d43af7c2e1da4ff" providerId="Windows Live" clId="Web-{8A98F007-479B-4593-BE03-41FCAABDDCD8}" dt="2020-10-06T13:30:14.748" v="277" actId="20577"/>
        <pc:sldMkLst>
          <pc:docMk/>
          <pc:sldMk cId="0" sldId="257"/>
        </pc:sldMkLst>
        <pc:spChg chg="add mod">
          <ac:chgData name="Ефимов Сергей" userId="9d43af7c2e1da4ff" providerId="Windows Live" clId="Web-{8A98F007-479B-4593-BE03-41FCAABDDCD8}" dt="2020-10-06T12:57:37.167" v="120" actId="20577"/>
          <ac:spMkLst>
            <pc:docMk/>
            <pc:sldMk cId="0" sldId="257"/>
            <ac:spMk id="2" creationId="{5813B1D1-785A-47FC-8D73-49A4B333EAC3}"/>
          </ac:spMkLst>
        </pc:spChg>
        <pc:spChg chg="mod">
          <ac:chgData name="Ефимов Сергей" userId="9d43af7c2e1da4ff" providerId="Windows Live" clId="Web-{8A98F007-479B-4593-BE03-41FCAABDDCD8}" dt="2020-10-06T13:30:14.748" v="277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2:56:13.087" v="83" actId="20577"/>
          <ac:spMkLst>
            <pc:docMk/>
            <pc:sldMk cId="0" sldId="257"/>
            <ac:spMk id="102" creationId="{00000000-0000-0000-0000-000000000000}"/>
          </ac:spMkLst>
        </pc:spChg>
      </pc:sldChg>
      <pc:sldChg chg="modSp">
        <pc:chgData name="Ефимов Сергей" userId="9d43af7c2e1da4ff" providerId="Windows Live" clId="Web-{8A98F007-479B-4593-BE03-41FCAABDDCD8}" dt="2020-10-06T13:31:42.406" v="309" actId="20577"/>
        <pc:sldMkLst>
          <pc:docMk/>
          <pc:sldMk cId="2503881859" sldId="258"/>
        </pc:sldMkLst>
        <pc:spChg chg="mod">
          <ac:chgData name="Ефимов Сергей" userId="9d43af7c2e1da4ff" providerId="Windows Live" clId="Web-{8A98F007-479B-4593-BE03-41FCAABDDCD8}" dt="2020-10-06T12:58:33.981" v="128" actId="20577"/>
          <ac:spMkLst>
            <pc:docMk/>
            <pc:sldMk cId="2503881859" sldId="258"/>
            <ac:spMk id="122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1:42.406" v="309" actId="20577"/>
          <ac:spMkLst>
            <pc:docMk/>
            <pc:sldMk cId="2503881859" sldId="258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0:33.467" v="281" actId="20577"/>
          <ac:spMkLst>
            <pc:docMk/>
            <pc:sldMk cId="2503881859" sldId="258"/>
            <ac:spMk id="124" creationId="{00000000-0000-0000-0000-000000000000}"/>
          </ac:spMkLst>
        </pc:spChg>
      </pc:sldChg>
      <pc:sldChg chg="modSp">
        <pc:chgData name="Ефимов Сергей" userId="9d43af7c2e1da4ff" providerId="Windows Live" clId="Web-{8A98F007-479B-4593-BE03-41FCAABDDCD8}" dt="2020-10-06T13:30:44.592" v="286" actId="20577"/>
        <pc:sldMkLst>
          <pc:docMk/>
          <pc:sldMk cId="2370029579" sldId="259"/>
        </pc:sldMkLst>
        <pc:spChg chg="mod">
          <ac:chgData name="Ефимов Сергей" userId="9d43af7c2e1da4ff" providerId="Windows Live" clId="Web-{8A98F007-479B-4593-BE03-41FCAABDDCD8}" dt="2020-10-06T13:03:16.754" v="197" actId="1076"/>
          <ac:spMkLst>
            <pc:docMk/>
            <pc:sldMk cId="2370029579" sldId="259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0:44.592" v="286" actId="20577"/>
          <ac:spMkLst>
            <pc:docMk/>
            <pc:sldMk cId="2370029579" sldId="259"/>
            <ac:spMk id="124" creationId="{00000000-0000-0000-0000-000000000000}"/>
          </ac:spMkLst>
        </pc:spChg>
      </pc:sldChg>
      <pc:sldChg chg="modSp ord">
        <pc:chgData name="Ефимов Сергей" userId="9d43af7c2e1da4ff" providerId="Windows Live" clId="Web-{8A98F007-479B-4593-BE03-41FCAABDDCD8}" dt="2020-10-06T13:31:56.328" v="320" actId="20577"/>
        <pc:sldMkLst>
          <pc:docMk/>
          <pc:sldMk cId="2761134595" sldId="260"/>
        </pc:sldMkLst>
        <pc:spChg chg="mod">
          <ac:chgData name="Ефимов Сергей" userId="9d43af7c2e1da4ff" providerId="Windows Live" clId="Web-{8A98F007-479B-4593-BE03-41FCAABDDCD8}" dt="2020-10-06T12:58:48.794" v="137" actId="20577"/>
          <ac:spMkLst>
            <pc:docMk/>
            <pc:sldMk cId="2761134595" sldId="260"/>
            <ac:spMk id="122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1:56.328" v="320" actId="20577"/>
          <ac:spMkLst>
            <pc:docMk/>
            <pc:sldMk cId="2761134595" sldId="260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0:40.358" v="284" actId="20577"/>
          <ac:spMkLst>
            <pc:docMk/>
            <pc:sldMk cId="2761134595" sldId="260"/>
            <ac:spMk id="124" creationId="{00000000-0000-0000-0000-000000000000}"/>
          </ac:spMkLst>
        </pc:spChg>
      </pc:sldChg>
      <pc:sldChg chg="addSp delSp modSp">
        <pc:chgData name="Ефимов Сергей" userId="9d43af7c2e1da4ff" providerId="Windows Live" clId="Web-{8A98F007-479B-4593-BE03-41FCAABDDCD8}" dt="2020-10-06T13:30:52.811" v="290" actId="20577"/>
        <pc:sldMkLst>
          <pc:docMk/>
          <pc:sldMk cId="0" sldId="261"/>
        </pc:sldMkLst>
        <pc:spChg chg="mod">
          <ac:chgData name="Ефимов Сергей" userId="9d43af7c2e1da4ff" providerId="Windows Live" clId="Web-{8A98F007-479B-4593-BE03-41FCAABDDCD8}" dt="2020-10-06T12:59:02.091" v="155" actId="20577"/>
          <ac:spMkLst>
            <pc:docMk/>
            <pc:sldMk cId="0" sldId="261"/>
            <ac:spMk id="122" creationId="{00000000-0000-0000-0000-000000000000}"/>
          </ac:spMkLst>
        </pc:spChg>
        <pc:spChg chg="del">
          <ac:chgData name="Ефимов Сергей" userId="9d43af7c2e1da4ff" providerId="Windows Live" clId="Web-{8A98F007-479B-4593-BE03-41FCAABDDCD8}" dt="2020-10-06T12:59:09.373" v="159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0:52.811" v="290" actId="20577"/>
          <ac:spMkLst>
            <pc:docMk/>
            <pc:sldMk cId="0" sldId="261"/>
            <ac:spMk id="124" creationId="{00000000-0000-0000-0000-000000000000}"/>
          </ac:spMkLst>
        </pc:spChg>
        <pc:picChg chg="add mod">
          <ac:chgData name="Ефимов Сергей" userId="9d43af7c2e1da4ff" providerId="Windows Live" clId="Web-{8A98F007-479B-4593-BE03-41FCAABDDCD8}" dt="2020-10-06T12:59:43.014" v="164" actId="1076"/>
          <ac:picMkLst>
            <pc:docMk/>
            <pc:sldMk cId="0" sldId="261"/>
            <ac:picMk id="2" creationId="{18CE31E3-B793-4B69-9A73-634659F15043}"/>
          </ac:picMkLst>
        </pc:picChg>
        <pc:picChg chg="del">
          <ac:chgData name="Ефимов Сергей" userId="9d43af7c2e1da4ff" providerId="Windows Live" clId="Web-{8A98F007-479B-4593-BE03-41FCAABDDCD8}" dt="2020-10-06T12:59:04.123" v="158"/>
          <ac:picMkLst>
            <pc:docMk/>
            <pc:sldMk cId="0" sldId="261"/>
            <ac:picMk id="1026" creationId="{6CE5ED0E-1E89-4725-A410-2D0A40653A32}"/>
          </ac:picMkLst>
        </pc:picChg>
      </pc:sldChg>
      <pc:sldChg chg="addSp delSp modSp">
        <pc:chgData name="Ефимов Сергей" userId="9d43af7c2e1da4ff" providerId="Windows Live" clId="Web-{8A98F007-479B-4593-BE03-41FCAABDDCD8}" dt="2020-10-06T13:39:26.386" v="327" actId="14100"/>
        <pc:sldMkLst>
          <pc:docMk/>
          <pc:sldMk cId="254384184" sldId="262"/>
        </pc:sldMkLst>
        <pc:spChg chg="add del mod">
          <ac:chgData name="Ефимов Сергей" userId="9d43af7c2e1da4ff" providerId="Windows Live" clId="Web-{8A98F007-479B-4593-BE03-41FCAABDDCD8}" dt="2020-10-06T13:27:19.540" v="206"/>
          <ac:spMkLst>
            <pc:docMk/>
            <pc:sldMk cId="254384184" sldId="262"/>
            <ac:spMk id="3" creationId="{3218EC74-D4BA-4168-8FF3-561D1C5D6CC8}"/>
          </ac:spMkLst>
        </pc:spChg>
        <pc:spChg chg="mod">
          <ac:chgData name="Ефимов Сергей" userId="9d43af7c2e1da4ff" providerId="Windows Live" clId="Web-{8A98F007-479B-4593-BE03-41FCAABDDCD8}" dt="2020-10-06T13:00:36.469" v="189" actId="20577"/>
          <ac:spMkLst>
            <pc:docMk/>
            <pc:sldMk cId="254384184" sldId="262"/>
            <ac:spMk id="122" creationId="{00000000-0000-0000-0000-000000000000}"/>
          </ac:spMkLst>
        </pc:spChg>
        <pc:spChg chg="del mod">
          <ac:chgData name="Ефимов Сергей" userId="9d43af7c2e1da4ff" providerId="Windows Live" clId="Web-{8A98F007-479B-4593-BE03-41FCAABDDCD8}" dt="2020-10-06T13:00:27.359" v="180"/>
          <ac:spMkLst>
            <pc:docMk/>
            <pc:sldMk cId="254384184" sldId="262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0:49.217" v="288" actId="20577"/>
          <ac:spMkLst>
            <pc:docMk/>
            <pc:sldMk cId="254384184" sldId="262"/>
            <ac:spMk id="124" creationId="{00000000-0000-0000-0000-000000000000}"/>
          </ac:spMkLst>
        </pc:spChg>
        <pc:picChg chg="add del mod">
          <ac:chgData name="Ефимов Сергей" userId="9d43af7c2e1da4ff" providerId="Windows Live" clId="Web-{8A98F007-479B-4593-BE03-41FCAABDDCD8}" dt="2020-10-06T13:36:59.477" v="323"/>
          <ac:picMkLst>
            <pc:docMk/>
            <pc:sldMk cId="254384184" sldId="262"/>
            <ac:picMk id="4" creationId="{57EC4B24-F0B4-4491-8AF3-73AE86CB4590}"/>
          </ac:picMkLst>
        </pc:picChg>
        <pc:picChg chg="add mod">
          <ac:chgData name="Ефимов Сергей" userId="9d43af7c2e1da4ff" providerId="Windows Live" clId="Web-{8A98F007-479B-4593-BE03-41FCAABDDCD8}" dt="2020-10-06T13:39:26.386" v="327" actId="14100"/>
          <ac:picMkLst>
            <pc:docMk/>
            <pc:sldMk cId="254384184" sldId="262"/>
            <ac:picMk id="5" creationId="{912CE27B-7F10-4CDF-902F-26353EDAC402}"/>
          </ac:picMkLst>
        </pc:picChg>
      </pc:sldChg>
      <pc:sldChg chg="del">
        <pc:chgData name="Ефимов Сергей" userId="9d43af7c2e1da4ff" providerId="Windows Live" clId="Web-{8A98F007-479B-4593-BE03-41FCAABDDCD8}" dt="2020-10-06T13:00:39.812" v="192"/>
        <pc:sldMkLst>
          <pc:docMk/>
          <pc:sldMk cId="4062156534" sldId="263"/>
        </pc:sldMkLst>
      </pc:sldChg>
      <pc:sldChg chg="del">
        <pc:chgData name="Ефимов Сергей" userId="9d43af7c2e1da4ff" providerId="Windows Live" clId="Web-{8A98F007-479B-4593-BE03-41FCAABDDCD8}" dt="2020-10-06T13:00:41.031" v="193"/>
        <pc:sldMkLst>
          <pc:docMk/>
          <pc:sldMk cId="3597240327" sldId="264"/>
        </pc:sldMkLst>
      </pc:sldChg>
      <pc:sldChg chg="del">
        <pc:chgData name="Ефимов Сергей" userId="9d43af7c2e1da4ff" providerId="Windows Live" clId="Web-{8A98F007-479B-4593-BE03-41FCAABDDCD8}" dt="2020-10-06T13:00:41.969" v="194"/>
        <pc:sldMkLst>
          <pc:docMk/>
          <pc:sldMk cId="1475083028" sldId="265"/>
        </pc:sldMkLst>
      </pc:sldChg>
      <pc:sldChg chg="del">
        <pc:chgData name="Ефимов Сергей" userId="9d43af7c2e1da4ff" providerId="Windows Live" clId="Web-{8A98F007-479B-4593-BE03-41FCAABDDCD8}" dt="2020-10-06T13:00:42.891" v="195"/>
        <pc:sldMkLst>
          <pc:docMk/>
          <pc:sldMk cId="3598664889" sldId="266"/>
        </pc:sldMkLst>
      </pc:sldChg>
      <pc:sldChg chg="addSp delSp modSp">
        <pc:chgData name="Ефимов Сергей" userId="9d43af7c2e1da4ff" providerId="Windows Live" clId="Web-{8A98F007-479B-4593-BE03-41FCAABDDCD8}" dt="2020-10-06T13:31:34.297" v="307" actId="20577"/>
        <pc:sldMkLst>
          <pc:docMk/>
          <pc:sldMk cId="2051759066" sldId="267"/>
        </pc:sldMkLst>
        <pc:spChg chg="add del mod">
          <ac:chgData name="Ефимов Сергей" userId="9d43af7c2e1da4ff" providerId="Windows Live" clId="Web-{8A98F007-479B-4593-BE03-41FCAABDDCD8}" dt="2020-10-06T13:29:42.169" v="273"/>
          <ac:spMkLst>
            <pc:docMk/>
            <pc:sldMk cId="2051759066" sldId="267"/>
            <ac:spMk id="2" creationId="{F93F0322-FE5E-4FF9-87C0-A64ADEC4F6C4}"/>
          </ac:spMkLst>
        </pc:spChg>
        <pc:spChg chg="mod">
          <ac:chgData name="Ефимов Сергей" userId="9d43af7c2e1da4ff" providerId="Windows Live" clId="Web-{8A98F007-479B-4593-BE03-41FCAABDDCD8}" dt="2020-10-06T13:04:42.225" v="200" actId="20577"/>
          <ac:spMkLst>
            <pc:docMk/>
            <pc:sldMk cId="2051759066" sldId="267"/>
            <ac:spMk id="122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1:34.297" v="307" actId="20577"/>
          <ac:spMkLst>
            <pc:docMk/>
            <pc:sldMk cId="2051759066" sldId="267"/>
            <ac:spMk id="123" creationId="{00000000-0000-0000-0000-000000000000}"/>
          </ac:spMkLst>
        </pc:spChg>
        <pc:spChg chg="mod">
          <ac:chgData name="Ефимов Сергей" userId="9d43af7c2e1da4ff" providerId="Windows Live" clId="Web-{8A98F007-479B-4593-BE03-41FCAABDDCD8}" dt="2020-10-06T13:31:07.077" v="294" actId="20577"/>
          <ac:spMkLst>
            <pc:docMk/>
            <pc:sldMk cId="2051759066" sldId="267"/>
            <ac:spMk id="124" creationId="{00000000-0000-0000-0000-000000000000}"/>
          </ac:spMkLst>
        </pc:spChg>
        <pc:picChg chg="del">
          <ac:chgData name="Ефимов Сергей" userId="9d43af7c2e1da4ff" providerId="Windows Live" clId="Web-{8A98F007-479B-4593-BE03-41FCAABDDCD8}" dt="2020-10-06T12:59:54.468" v="166"/>
          <ac:picMkLst>
            <pc:docMk/>
            <pc:sldMk cId="2051759066" sldId="267"/>
            <ac:picMk id="4098" creationId="{10C184BD-AD57-4CF3-B0C0-EF587D0ACDCF}"/>
          </ac:picMkLst>
        </pc:picChg>
      </pc:sldChg>
      <pc:sldChg chg="del">
        <pc:chgData name="Ефимов Сергей" userId="9d43af7c2e1da4ff" providerId="Windows Live" clId="Web-{8A98F007-479B-4593-BE03-41FCAABDDCD8}" dt="2020-10-06T12:59:50.874" v="165"/>
        <pc:sldMkLst>
          <pc:docMk/>
          <pc:sldMk cId="114380678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33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86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2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1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37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0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7188" y="1886465"/>
            <a:ext cx="4789624" cy="198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1371600" y="4849606"/>
            <a:ext cx="6400800" cy="61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1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7282" y="1277169"/>
            <a:ext cx="4089436" cy="169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18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6331" y="763789"/>
            <a:ext cx="2971338" cy="123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457200" y="2328177"/>
            <a:ext cx="6273934" cy="37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Google Shape;45;p15" descr="слоган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9542" y="5076407"/>
            <a:ext cx="2412864" cy="179999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457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4648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3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4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57200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5"/>
          </p:nvPr>
        </p:nvSpPr>
        <p:spPr>
          <a:xfrm>
            <a:off x="3275818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6"/>
          </p:nvPr>
        </p:nvSpPr>
        <p:spPr>
          <a:xfrm>
            <a:off x="6085705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7"/>
          </p:nvPr>
        </p:nvSpPr>
        <p:spPr>
          <a:xfrm>
            <a:off x="457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8"/>
          </p:nvPr>
        </p:nvSpPr>
        <p:spPr>
          <a:xfrm>
            <a:off x="4648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5659438" y="2360173"/>
            <a:ext cx="3036565" cy="38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/>
          <p:nvPr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4" descr="ITMO_logo3_RU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3630254" cy="7913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dirty="0"/>
              <a:t>Санкт-Петербург, </a:t>
            </a:r>
            <a:r>
              <a:rPr lang="en-CA" dirty="0"/>
              <a:t>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dirty="0"/>
              <a:t>Санкт-Петербург, </a:t>
            </a:r>
            <a:r>
              <a:rPr lang="en-CA" dirty="0"/>
              <a:t>2020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71600" y="3393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CA" dirty="0" err="1"/>
              <a:t>Авто-салон</a:t>
            </a: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2"/>
          </p:nvPr>
        </p:nvSpPr>
        <p:spPr>
          <a:xfrm>
            <a:off x="6548361" y="4873797"/>
            <a:ext cx="2506134" cy="10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Выполнили студенты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 Группы 2336</a:t>
            </a:r>
            <a:endParaRPr lang="ru-RU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Ефимов С.К.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Рогозин Н.А</a:t>
            </a:r>
          </a:p>
        </p:txBody>
      </p:sp>
      <p:sp>
        <p:nvSpPr>
          <p:cNvPr id="2" name="Google Shape;102;p2">
            <a:extLst>
              <a:ext uri="{FF2B5EF4-FFF2-40B4-BE49-F238E27FC236}">
                <a16:creationId xmlns:a16="http://schemas.microsoft.com/office/drawing/2014/main" id="{5813B1D1-785A-47FC-8D73-49A4B333EAC3}"/>
              </a:ext>
            </a:extLst>
          </p:cNvPr>
          <p:cNvSpPr txBox="1">
            <a:spLocks/>
          </p:cNvSpPr>
          <p:nvPr/>
        </p:nvSpPr>
        <p:spPr>
          <a:xfrm>
            <a:off x="931332" y="4965721"/>
            <a:ext cx="2506134" cy="10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Проверил:</a:t>
            </a:r>
            <a:endParaRPr lang="ru-RU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50"/>
            </a:pPr>
            <a:r>
              <a:rPr lang="ru-RU" sz="1850" dirty="0"/>
              <a:t>Преподаватель Говоров А.И.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en-CA" dirty="0"/>
              <a:t> </a:t>
            </a:r>
            <a:r>
              <a:rPr lang="ru-RU" dirty="0"/>
              <a:t>Цель работы: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57200" y="2936259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       Целью  лабораторной работы является получение практических навыков по построению DFD-моделей, определению необходимых процессов и сущностей модели.</a:t>
            </a:r>
            <a:endParaRPr lang="ru-RU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</a:p>
        </p:txBody>
      </p:sp>
    </p:spTree>
    <p:extLst>
      <p:ext uri="{BB962C8B-B14F-4D97-AF65-F5344CB8AC3E}">
        <p14:creationId xmlns:p14="http://schemas.microsoft.com/office/powerpoint/2010/main" val="2503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/>
              <a:t>Задачи: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57200" y="2936259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Определить список необходимых сущностей;</a:t>
            </a:r>
            <a:endParaRPr lang="ru-RU" dirty="0"/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Определить список процессов компании по продаже ТС;</a:t>
            </a:r>
            <a:endParaRPr lang="ru-RU" dirty="0"/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Составить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модель, опираясь на определенные сущности и процессы;</a:t>
            </a:r>
            <a:endParaRPr lang="ru-RU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Сущности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372533" y="2283116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Покупатель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Производитель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Администратор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Менеджер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dirty="0"/>
              <a:t>Продавец</a:t>
            </a:r>
            <a:endParaRPr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02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Процесс А-0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  <a:endParaRPr lang="en-CA" dirty="0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8CE31E3-B793-4B69-9A73-634659F1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05" y="2015417"/>
            <a:ext cx="7351485" cy="426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Процесс А0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Автосалон</a:t>
            </a:r>
            <a:endParaRPr lang="en-CA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12CE27B-7F10-4CDF-902F-26353ED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76" y="2070685"/>
            <a:ext cx="7254723" cy="40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944339"/>
            <a:ext cx="6273934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/>
              <a:t>Вывод: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699105" y="2246830"/>
            <a:ext cx="6273900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В ходе выполнения работы были получены практические навыки и умения на уровне анализа систем с использованием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моделей.</a:t>
            </a:r>
            <a:endParaRPr lang="en-CA" dirty="0">
              <a:ea typeface="-apple-system"/>
            </a:endParaRPr>
          </a:p>
          <a:p>
            <a:pPr marL="342900" indent="-342900">
              <a:spcBef>
                <a:spcPts val="0"/>
              </a:spcBef>
            </a:pPr>
            <a:r>
              <a:rPr lang="ru-RU" dirty="0">
                <a:latin typeface="-apple-system"/>
                <a:ea typeface="-apple-system"/>
                <a:cs typeface="-apple-system"/>
              </a:rPr>
              <a:t>Получены навыки определения процессов, сущностей, принимающих участие в составлении </a:t>
            </a:r>
            <a:r>
              <a:rPr lang="af-ZA" dirty="0">
                <a:latin typeface="-apple-system"/>
                <a:ea typeface="-apple-system"/>
                <a:cs typeface="-apple-system"/>
              </a:rPr>
              <a:t>DFD-</a:t>
            </a:r>
            <a:r>
              <a:rPr lang="ru-RU" dirty="0">
                <a:latin typeface="-apple-system"/>
                <a:ea typeface="-apple-system"/>
                <a:cs typeface="-apple-system"/>
              </a:rPr>
              <a:t>модели.</a:t>
            </a:r>
            <a:endParaRPr lang="en-CA"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dirty="0"/>
              <a:t>Автосалон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7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</a:t>
            </a:r>
            <a:r>
              <a:rPr lang="en-CA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9</Slides>
  <Notes>9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Cover</vt:lpstr>
      <vt:lpstr>1_Cover</vt:lpstr>
      <vt:lpstr>Презентация PowerPoint</vt:lpstr>
      <vt:lpstr>Авто-салон</vt:lpstr>
      <vt:lpstr> Цель работы:</vt:lpstr>
      <vt:lpstr>Задачи:</vt:lpstr>
      <vt:lpstr>Сущности</vt:lpstr>
      <vt:lpstr>Процесс А-0</vt:lpstr>
      <vt:lpstr>Процесс А0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104</cp:revision>
  <dcterms:modified xsi:type="dcterms:W3CDTF">2020-10-06T13:39:28Z</dcterms:modified>
</cp:coreProperties>
</file>