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4"/>
  </p:sldMasterIdLst>
  <p:notesMasterIdLst>
    <p:notesMasterId r:id="rId21"/>
  </p:notesMasterIdLst>
  <p:handoutMasterIdLst>
    <p:handoutMasterId r:id="rId22"/>
  </p:handoutMasterIdLst>
  <p:sldIdLst>
    <p:sldId id="256" r:id="rId5"/>
    <p:sldId id="258" r:id="rId6"/>
    <p:sldId id="259" r:id="rId7"/>
    <p:sldId id="260" r:id="rId8"/>
    <p:sldId id="262" r:id="rId9"/>
    <p:sldId id="263" r:id="rId10"/>
    <p:sldId id="288" r:id="rId11"/>
    <p:sldId id="265" r:id="rId12"/>
    <p:sldId id="264" r:id="rId13"/>
    <p:sldId id="274" r:id="rId14"/>
    <p:sldId id="289" r:id="rId15"/>
    <p:sldId id="273" r:id="rId16"/>
    <p:sldId id="276" r:id="rId17"/>
    <p:sldId id="290" r:id="rId18"/>
    <p:sldId id="280" r:id="rId19"/>
    <p:sldId id="283" r:id="rId20"/>
  </p:sldIdLst>
  <p:sldSz cx="9144000" cy="5143500" type="screen16x9"/>
  <p:notesSz cx="68580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9740A1-35B0-4996-9186-E5A5F93465A6}">
  <a:tblStyle styleId="{339740A1-35B0-4996-9186-E5A5F93465A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2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35E42F5A-FA40-41F3-B3F8-09C74B3AF7BC}" type="datetimeFigureOut">
              <a:rPr lang="en-US" smtClean="0"/>
              <a:t>2/20/2022</a:t>
            </a:fld>
            <a:endParaRPr lang="en-US" dirty="0"/>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0EE394F4-ED51-4DC2-A48A-B88E73FDC653}" type="slidenum">
              <a:rPr lang="en-US" smtClean="0"/>
              <a:t>‹#›</a:t>
            </a:fld>
            <a:endParaRPr lang="en-US" dirty="0"/>
          </a:p>
        </p:txBody>
      </p:sp>
    </p:spTree>
    <p:extLst>
      <p:ext uri="{BB962C8B-B14F-4D97-AF65-F5344CB8AC3E}">
        <p14:creationId xmlns:p14="http://schemas.microsoft.com/office/powerpoint/2010/main" val="1942067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1" y="4415790"/>
            <a:ext cx="5486399" cy="418338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251941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8710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24457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092836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70104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3310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6140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61503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38890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6892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35783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20207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378619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34626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32044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48203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8253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699" cy="11597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cxnSp>
        <p:nvCxnSpPr>
          <p:cNvPr id="10" name="Shape 10"/>
          <p:cNvCxnSpPr/>
          <p:nvPr/>
        </p:nvCxnSpPr>
        <p:spPr>
          <a:xfrm>
            <a:off x="-6025" y="3676511"/>
            <a:ext cx="9161999"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6999" cy="566999"/>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799"/>
          </a:xfrm>
          <a:prstGeom prst="rect">
            <a:avLst/>
          </a:prstGeom>
        </p:spPr>
        <p:txBody>
          <a:bodyPr lIns="91425" tIns="91425" rIns="91425" bIns="91425" anchor="t" anchorCtr="0"/>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a:endParaRPr/>
          </a:p>
        </p:txBody>
      </p:sp>
      <p:cxnSp>
        <p:nvCxnSpPr>
          <p:cNvPr id="14" name="Shape 14"/>
          <p:cNvCxnSpPr/>
          <p:nvPr/>
        </p:nvCxnSpPr>
        <p:spPr>
          <a:xfrm>
            <a:off x="-6025" y="2571761"/>
            <a:ext cx="1984499"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117950" y="228825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sp>
        <p:nvSpPr>
          <p:cNvPr id="16" name="Shape 16"/>
          <p:cNvSpPr txBox="1">
            <a:spLocks noGrp="1"/>
          </p:cNvSpPr>
          <p:nvPr>
            <p:ph type="ctrTitle"/>
          </p:nvPr>
        </p:nvSpPr>
        <p:spPr>
          <a:xfrm>
            <a:off x="2022225" y="1693523"/>
            <a:ext cx="3787799" cy="115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cxnSp>
        <p:nvCxnSpPr>
          <p:cNvPr id="17" name="Shape 17"/>
          <p:cNvCxnSpPr/>
          <p:nvPr/>
        </p:nvCxnSpPr>
        <p:spPr>
          <a:xfrm>
            <a:off x="5898975" y="2571750"/>
            <a:ext cx="32510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105050" y="2238000"/>
            <a:ext cx="4933800" cy="819899"/>
          </a:xfrm>
          <a:prstGeom prst="rect">
            <a:avLst/>
          </a:prstGeom>
        </p:spPr>
        <p:txBody>
          <a:bodyPr lIns="91425" tIns="91425" rIns="91425" bIns="91425" anchor="b" anchorCtr="0"/>
          <a:lstStyle>
            <a:lvl1pPr lvl="0" algn="ctr" rtl="0">
              <a:spcBef>
                <a:spcPts val="0"/>
              </a:spcBef>
              <a:buSzPct val="100000"/>
              <a:buFont typeface="Lora"/>
              <a:defRPr sz="2400" i="1">
                <a:latin typeface="Lora"/>
                <a:ea typeface="Lora"/>
                <a:cs typeface="Lora"/>
                <a:sym typeface="Lora"/>
              </a:defRPr>
            </a:lvl1pPr>
            <a:lvl2pPr lvl="1" algn="ctr" rtl="0">
              <a:spcBef>
                <a:spcPts val="0"/>
              </a:spcBef>
              <a:buFont typeface="Lora"/>
              <a:defRPr i="1">
                <a:latin typeface="Lora"/>
                <a:ea typeface="Lora"/>
                <a:cs typeface="Lora"/>
                <a:sym typeface="Lora"/>
              </a:defRPr>
            </a:lvl2pPr>
            <a:lvl3pPr lvl="2" algn="ctr" rtl="0">
              <a:spcBef>
                <a:spcPts val="0"/>
              </a:spcBef>
              <a:buFont typeface="Lora"/>
              <a:defRPr i="1">
                <a:latin typeface="Lora"/>
                <a:ea typeface="Lora"/>
                <a:cs typeface="Lora"/>
                <a:sym typeface="Lora"/>
              </a:defRPr>
            </a:lvl3pPr>
            <a:lvl4pPr lvl="3" algn="ctr" rtl="0">
              <a:spcBef>
                <a:spcPts val="0"/>
              </a:spcBef>
              <a:buSzPct val="100000"/>
              <a:buFont typeface="Lora"/>
              <a:defRPr sz="2400" i="1">
                <a:latin typeface="Lora"/>
                <a:ea typeface="Lora"/>
                <a:cs typeface="Lora"/>
                <a:sym typeface="Lora"/>
              </a:defRPr>
            </a:lvl4pPr>
            <a:lvl5pPr lvl="4" algn="ctr" rtl="0">
              <a:spcBef>
                <a:spcPts val="0"/>
              </a:spcBef>
              <a:buSzPct val="100000"/>
              <a:buFont typeface="Lora"/>
              <a:defRPr sz="2400" i="1">
                <a:latin typeface="Lora"/>
                <a:ea typeface="Lora"/>
                <a:cs typeface="Lora"/>
                <a:sym typeface="Lora"/>
              </a:defRPr>
            </a:lvl5pPr>
            <a:lvl6pPr lvl="5" algn="ctr" rtl="0">
              <a:spcBef>
                <a:spcPts val="0"/>
              </a:spcBef>
              <a:buSzPct val="100000"/>
              <a:buFont typeface="Lora"/>
              <a:defRPr sz="2400" i="1">
                <a:latin typeface="Lora"/>
                <a:ea typeface="Lora"/>
                <a:cs typeface="Lora"/>
                <a:sym typeface="Lora"/>
              </a:defRPr>
            </a:lvl6pPr>
            <a:lvl7pPr lvl="6" algn="ctr" rtl="0">
              <a:spcBef>
                <a:spcPts val="0"/>
              </a:spcBef>
              <a:buSzPct val="100000"/>
              <a:buFont typeface="Lora"/>
              <a:defRPr sz="2400" i="1">
                <a:latin typeface="Lora"/>
                <a:ea typeface="Lora"/>
                <a:cs typeface="Lora"/>
                <a:sym typeface="Lora"/>
              </a:defRPr>
            </a:lvl7pPr>
            <a:lvl8pPr lvl="7" algn="ctr" rtl="0">
              <a:spcBef>
                <a:spcPts val="0"/>
              </a:spcBef>
              <a:buSzPct val="100000"/>
              <a:buFont typeface="Lora"/>
              <a:defRPr sz="2400" i="1">
                <a:latin typeface="Lora"/>
                <a:ea typeface="Lora"/>
                <a:cs typeface="Lora"/>
                <a:sym typeface="Lora"/>
              </a:defRPr>
            </a:lvl8pPr>
            <a:lvl9pPr lvl="8" algn="ctr">
              <a:spcBef>
                <a:spcPts val="0"/>
              </a:spcBef>
              <a:buSzPct val="100000"/>
              <a:buFont typeface="Lora"/>
              <a:defRPr sz="2400" i="1">
                <a:latin typeface="Lora"/>
                <a:ea typeface="Lora"/>
                <a:cs typeface="Lora"/>
                <a:sym typeface="Lora"/>
              </a:defRPr>
            </a:lvl9pPr>
          </a:lstStyle>
          <a:p>
            <a:endParaRPr/>
          </a:p>
        </p:txBody>
      </p:sp>
      <p:cxnSp>
        <p:nvCxnSpPr>
          <p:cNvPr id="20" name="Shape 20"/>
          <p:cNvCxnSpPr/>
          <p:nvPr/>
        </p:nvCxnSpPr>
        <p:spPr>
          <a:xfrm>
            <a:off x="4584075" y="3676500"/>
            <a:ext cx="0" cy="1480499"/>
          </a:xfrm>
          <a:prstGeom prst="straightConnector1">
            <a:avLst/>
          </a:prstGeom>
          <a:noFill/>
          <a:ln w="9525" cap="flat" cmpd="sng">
            <a:solidFill>
              <a:srgbClr val="CCCCCC"/>
            </a:solidFill>
            <a:prstDash val="solid"/>
            <a:round/>
            <a:headEnd type="none" w="lg" len="lg"/>
            <a:tailEnd type="none" w="lg" len="lg"/>
          </a:ln>
        </p:spPr>
      </p:cxnSp>
      <p:sp>
        <p:nvSpPr>
          <p:cNvPr id="21" name="Shape 21"/>
          <p:cNvSpPr/>
          <p:nvPr/>
        </p:nvSpPr>
        <p:spPr>
          <a:xfrm>
            <a:off x="4288500" y="339300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sp>
        <p:nvSpPr>
          <p:cNvPr id="22" name="Shape 22"/>
          <p:cNvSpPr txBox="1"/>
          <p:nvPr/>
        </p:nvSpPr>
        <p:spPr>
          <a:xfrm>
            <a:off x="3593400" y="3412651"/>
            <a:ext cx="1957200" cy="653699"/>
          </a:xfrm>
          <a:prstGeom prst="rect">
            <a:avLst/>
          </a:prstGeom>
          <a:noFill/>
          <a:ln>
            <a:noFill/>
          </a:ln>
        </p:spPr>
        <p:txBody>
          <a:bodyPr lIns="91425" tIns="91425" rIns="91425" bIns="91425" anchor="t" anchorCtr="0">
            <a:noAutofit/>
          </a:bodyPr>
          <a:lstStyle/>
          <a:p>
            <a:pPr lvl="0" algn="ctr">
              <a:spcBef>
                <a:spcPts val="0"/>
              </a:spcBef>
              <a:buNone/>
            </a:pPr>
            <a:r>
              <a:rPr lang="en" sz="3600" b="1">
                <a:latin typeface="Lora"/>
                <a:ea typeface="Lora"/>
                <a:cs typeface="Lora"/>
                <a:sym typeface="Lora"/>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sp>
        <p:nvSpPr>
          <p:cNvPr id="26" name="Shape 26"/>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buSzPct val="100000"/>
              <a:buFont typeface="Lora"/>
              <a:buNone/>
              <a:defRPr sz="2000" b="1">
                <a:latin typeface="Lora"/>
                <a:ea typeface="Lora"/>
                <a:cs typeface="Lora"/>
                <a:sym typeface="Lora"/>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381250" y="1616470"/>
            <a:ext cx="6809700" cy="3112200"/>
          </a:xfrm>
          <a:prstGeom prst="rect">
            <a:avLst/>
          </a:prstGeom>
        </p:spPr>
        <p:txBody>
          <a:bodyPr lIns="91425" tIns="91425" rIns="91425" bIns="91425" anchor="t" anchorCtr="0"/>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cxnSp>
        <p:nvCxnSpPr>
          <p:cNvPr id="28" name="Shape 2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34" name="Shape 34"/>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cxnSp>
        <p:nvCxnSpPr>
          <p:cNvPr id="35" name="Shape 35"/>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1"/>
          </p:nvPr>
        </p:nvSpPr>
        <p:spPr>
          <a:xfrm>
            <a:off x="1381250"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9" name="Shape 39"/>
          <p:cNvSpPr txBox="1">
            <a:spLocks noGrp="1"/>
          </p:cNvSpPr>
          <p:nvPr>
            <p:ph type="body" idx="2"/>
          </p:nvPr>
        </p:nvSpPr>
        <p:spPr>
          <a:xfrm>
            <a:off x="3834911"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body" idx="3"/>
          </p:nvPr>
        </p:nvSpPr>
        <p:spPr>
          <a:xfrm>
            <a:off x="6288573"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41" name="Shape 41"/>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2" name="Shape 42"/>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cxnSp>
        <p:nvCxnSpPr>
          <p:cNvPr id="43" name="Shape 43"/>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381250" y="937125"/>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46" name="Shape 46"/>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7" name="Shape 47"/>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cxnSp>
        <p:nvCxnSpPr>
          <p:cNvPr id="48" name="Shape 4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6"/>
            <a:ext cx="6809700" cy="435599"/>
          </a:xfrm>
          <a:prstGeom prst="rect">
            <a:avLst/>
          </a:prstGeom>
          <a:noFill/>
          <a:ln>
            <a:noFill/>
          </a:ln>
        </p:spPr>
        <p:txBody>
          <a:bodyPr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996630" y="2003888"/>
            <a:ext cx="4523699" cy="1159799"/>
          </a:xfrm>
          <a:prstGeom prst="rect">
            <a:avLst/>
          </a:prstGeom>
        </p:spPr>
        <p:txBody>
          <a:bodyPr lIns="91425" tIns="91425" rIns="91425" bIns="91425" anchor="b" anchorCtr="0">
            <a:noAutofit/>
          </a:bodyPr>
          <a:lstStyle/>
          <a:p>
            <a:pPr lvl="0">
              <a:spcBef>
                <a:spcPts val="0"/>
              </a:spcBef>
              <a:buNone/>
            </a:pPr>
            <a:r>
              <a:rPr lang="en"/>
              <a:t>This is </a:t>
            </a:r>
            <a:r>
              <a:rPr lang="en">
                <a:highlight>
                  <a:srgbClr val="FFCD00"/>
                </a:highlight>
              </a:rPr>
              <a:t>your</a:t>
            </a:r>
            <a:r>
              <a:rPr lang="en"/>
              <a:t> presentation title</a:t>
            </a:r>
          </a:p>
        </p:txBody>
      </p:sp>
      <p:grpSp>
        <p:nvGrpSpPr>
          <p:cNvPr id="62" name="Shape 62"/>
          <p:cNvGrpSpPr/>
          <p:nvPr/>
        </p:nvGrpSpPr>
        <p:grpSpPr>
          <a:xfrm>
            <a:off x="1299164" y="3511423"/>
            <a:ext cx="215966" cy="342398"/>
            <a:chOff x="6718575" y="2318625"/>
            <a:chExt cx="256950" cy="407375"/>
          </a:xfrm>
        </p:grpSpPr>
        <p:sp>
          <p:nvSpPr>
            <p:cNvPr id="63" name="Shape 6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4" name="Shape 6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5" name="Shape 6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6" name="Shape 6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7" name="Shape 6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8" name="Shape 6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9" name="Shape 6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 name="Shape 7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rtl="0">
              <a:spcBef>
                <a:spcPts val="0"/>
              </a:spcBef>
              <a:buNone/>
            </a:pPr>
            <a:r>
              <a:rPr lang="en" dirty="0"/>
              <a:t>Competition Mapping</a:t>
            </a:r>
          </a:p>
        </p:txBody>
      </p:sp>
      <p:sp>
        <p:nvSpPr>
          <p:cNvPr id="312" name="Shape 312"/>
          <p:cNvSpPr txBox="1">
            <a:spLocks noGrp="1"/>
          </p:cNvSpPr>
          <p:nvPr>
            <p:ph type="body" idx="2"/>
          </p:nvPr>
        </p:nvSpPr>
        <p:spPr>
          <a:xfrm>
            <a:off x="3834914" y="1638975"/>
            <a:ext cx="2333999" cy="1211400"/>
          </a:xfrm>
          <a:prstGeom prst="rect">
            <a:avLst/>
          </a:prstGeom>
        </p:spPr>
        <p:txBody>
          <a:bodyPr lIns="91425" tIns="91425" rIns="91425" bIns="91425" anchor="t" anchorCtr="0">
            <a:noAutofit/>
          </a:bodyPr>
          <a:lstStyle/>
          <a:p>
            <a:pPr lvl="0" rtl="0">
              <a:spcBef>
                <a:spcPts val="0"/>
              </a:spcBef>
              <a:buNone/>
            </a:pPr>
            <a:r>
              <a:rPr lang="en" sz="1200" b="1" dirty="0"/>
              <a:t>We plan to serve as a more streamlined approach to teaching.</a:t>
            </a:r>
            <a:endParaRPr lang="en" sz="1200" dirty="0"/>
          </a:p>
        </p:txBody>
      </p:sp>
      <p:sp>
        <p:nvSpPr>
          <p:cNvPr id="23" name="Shape 332"/>
          <p:cNvSpPr/>
          <p:nvPr/>
        </p:nvSpPr>
        <p:spPr>
          <a:xfrm rot="20829901">
            <a:off x="942758" y="993604"/>
            <a:ext cx="146381" cy="293726"/>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rtl="0">
              <a:spcBef>
                <a:spcPts val="0"/>
              </a:spcBef>
              <a:buNone/>
            </a:pPr>
            <a:r>
              <a:rPr lang="en" dirty="0"/>
              <a:t>Risks/Weaknesses</a:t>
            </a:r>
          </a:p>
        </p:txBody>
      </p:sp>
      <p:sp>
        <p:nvSpPr>
          <p:cNvPr id="23" name="Shape 155"/>
          <p:cNvSpPr txBox="1">
            <a:spLocks noGrp="1"/>
          </p:cNvSpPr>
          <p:nvPr>
            <p:ph type="body" idx="1"/>
          </p:nvPr>
        </p:nvSpPr>
        <p:spPr>
          <a:xfrm>
            <a:off x="1381125" y="1651000"/>
            <a:ext cx="6651625" cy="3122613"/>
          </a:xfrm>
          <a:prstGeom prst="rect">
            <a:avLst/>
          </a:prstGeom>
        </p:spPr>
        <p:txBody>
          <a:bodyPr lIns="91425" tIns="91425" rIns="91425" bIns="91425" anchor="t" anchorCtr="0">
            <a:noAutofit/>
          </a:bodyPr>
          <a:lstStyle/>
          <a:p>
            <a:pPr marL="457200" marR="0">
              <a:lnSpc>
                <a:spcPct val="107000"/>
              </a:lnSpc>
              <a:spcBef>
                <a:spcPts val="0"/>
              </a:spcBef>
              <a:spcAft>
                <a:spcPts val="800"/>
              </a:spcAft>
            </a:pPr>
            <a:r>
              <a:rPr lang="en-US" sz="1800" dirty="0">
                <a:solidFill>
                  <a:srgbClr val="2D3B45"/>
                </a:solidFill>
                <a:effectLst/>
                <a:latin typeface="Helvetica" panose="020B0604020202020204" pitchFamily="34" charset="0"/>
                <a:ea typeface="Times New Roman" panose="02020603050405020304" pitchFamily="18" charset="0"/>
                <a:cs typeface="Times New Roman" panose="02020603050405020304" pitchFamily="18" charset="0"/>
              </a:rPr>
              <a:t>I don’t feel that competition will interfere too much with my app, as it is targeting a more casual audience than most. I will however run into issues in getting people to try the app in the first place. However, one risk is it allowing exploits using the code feature in the app, so that I will have to be careful to avoid.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 dirty="0"/>
          </a:p>
        </p:txBody>
      </p:sp>
      <p:sp>
        <p:nvSpPr>
          <p:cNvPr id="25" name="Shape 332"/>
          <p:cNvSpPr/>
          <p:nvPr/>
        </p:nvSpPr>
        <p:spPr>
          <a:xfrm rot="20829901">
            <a:off x="942758" y="993604"/>
            <a:ext cx="146381" cy="293726"/>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37112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381251" y="937125"/>
            <a:ext cx="4216982" cy="435599"/>
          </a:xfrm>
          <a:prstGeom prst="rect">
            <a:avLst/>
          </a:prstGeom>
        </p:spPr>
        <p:txBody>
          <a:bodyPr lIns="91425" tIns="91425" rIns="91425" bIns="91425" anchor="ctr" anchorCtr="0">
            <a:noAutofit/>
          </a:bodyPr>
          <a:lstStyle/>
          <a:p>
            <a:pPr lvl="0" rtl="0">
              <a:spcBef>
                <a:spcPts val="0"/>
              </a:spcBef>
              <a:buNone/>
            </a:pPr>
            <a:r>
              <a:rPr lang="en" dirty="0"/>
              <a:t>Development process</a:t>
            </a:r>
          </a:p>
        </p:txBody>
      </p:sp>
      <p:sp>
        <p:nvSpPr>
          <p:cNvPr id="301" name="Shape 301"/>
          <p:cNvSpPr/>
          <p:nvPr/>
        </p:nvSpPr>
        <p:spPr>
          <a:xfrm>
            <a:off x="1499591" y="2053050"/>
            <a:ext cx="1685099" cy="1685099"/>
          </a:xfrm>
          <a:prstGeom prst="ellipse">
            <a:avLst/>
          </a:prstGeom>
          <a:noFill/>
          <a:ln w="114300" cap="flat" cmpd="sng">
            <a:solidFill>
              <a:srgbClr val="FFCD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dirty="0">
                <a:latin typeface="Lora"/>
                <a:ea typeface="Lora"/>
                <a:cs typeface="Lora"/>
                <a:sym typeface="Lora"/>
              </a:rPr>
              <a:t>c</a:t>
            </a:r>
            <a:r>
              <a:rPr lang="en" b="1" dirty="0">
                <a:latin typeface="Lora"/>
                <a:ea typeface="Lora"/>
                <a:cs typeface="Lora"/>
                <a:sym typeface="Lora"/>
              </a:rPr>
              <a:t>oncept</a:t>
            </a:r>
          </a:p>
          <a:p>
            <a:pPr lvl="0" algn="ctr" rtl="0">
              <a:spcBef>
                <a:spcPts val="0"/>
              </a:spcBef>
              <a:buNone/>
            </a:pPr>
            <a:r>
              <a:rPr lang="en" b="1" dirty="0">
                <a:latin typeface="Lora"/>
                <a:ea typeface="Lora"/>
                <a:cs typeface="Lora"/>
                <a:sym typeface="Lora"/>
              </a:rPr>
              <a:t>(1-3 days)</a:t>
            </a:r>
          </a:p>
        </p:txBody>
      </p:sp>
      <p:sp>
        <p:nvSpPr>
          <p:cNvPr id="302" name="Shape 302"/>
          <p:cNvSpPr/>
          <p:nvPr/>
        </p:nvSpPr>
        <p:spPr>
          <a:xfrm>
            <a:off x="6721257" y="2053050"/>
            <a:ext cx="1685099" cy="1685099"/>
          </a:xfrm>
          <a:prstGeom prst="ellipse">
            <a:avLst/>
          </a:prstGeom>
          <a:noFill/>
          <a:ln w="114300" cap="flat" cmpd="sng">
            <a:solidFill>
              <a:srgbClr val="FFCD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latin typeface="Lora"/>
                <a:ea typeface="Lora"/>
                <a:cs typeface="Lora"/>
                <a:sym typeface="Lora"/>
              </a:rPr>
              <a:t>last</a:t>
            </a:r>
          </a:p>
        </p:txBody>
      </p:sp>
      <p:sp>
        <p:nvSpPr>
          <p:cNvPr id="303" name="Shape 303"/>
          <p:cNvSpPr/>
          <p:nvPr/>
        </p:nvSpPr>
        <p:spPr>
          <a:xfrm>
            <a:off x="4110400" y="2053050"/>
            <a:ext cx="1685099" cy="1685099"/>
          </a:xfrm>
          <a:prstGeom prst="ellipse">
            <a:avLst/>
          </a:prstGeom>
          <a:noFill/>
          <a:ln w="114300" cap="flat" cmpd="sng">
            <a:solidFill>
              <a:srgbClr val="FFCD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latin typeface="Lora"/>
                <a:ea typeface="Lora"/>
                <a:cs typeface="Lora"/>
                <a:sym typeface="Lora"/>
              </a:rPr>
              <a:t>second</a:t>
            </a:r>
          </a:p>
        </p:txBody>
      </p:sp>
      <p:cxnSp>
        <p:nvCxnSpPr>
          <p:cNvPr id="304" name="Shape 304"/>
          <p:cNvCxnSpPr>
            <a:endCxn id="303" idx="2"/>
          </p:cNvCxnSpPr>
          <p:nvPr/>
        </p:nvCxnSpPr>
        <p:spPr>
          <a:xfrm>
            <a:off x="3184600" y="2895599"/>
            <a:ext cx="925800" cy="0"/>
          </a:xfrm>
          <a:prstGeom prst="straightConnector1">
            <a:avLst/>
          </a:prstGeom>
          <a:noFill/>
          <a:ln w="38100" cap="flat" cmpd="sng">
            <a:solidFill>
              <a:srgbClr val="FFCD00"/>
            </a:solidFill>
            <a:prstDash val="solid"/>
            <a:round/>
            <a:headEnd type="none" w="med" len="med"/>
            <a:tailEnd type="triangle" w="med" len="med"/>
          </a:ln>
        </p:spPr>
      </p:cxnSp>
      <p:cxnSp>
        <p:nvCxnSpPr>
          <p:cNvPr id="305" name="Shape 305"/>
          <p:cNvCxnSpPr>
            <a:endCxn id="302" idx="2"/>
          </p:cNvCxnSpPr>
          <p:nvPr/>
        </p:nvCxnSpPr>
        <p:spPr>
          <a:xfrm>
            <a:off x="5795457" y="2895599"/>
            <a:ext cx="925800" cy="0"/>
          </a:xfrm>
          <a:prstGeom prst="straightConnector1">
            <a:avLst/>
          </a:prstGeom>
          <a:noFill/>
          <a:ln w="38100" cap="flat" cmpd="sng">
            <a:solidFill>
              <a:srgbClr val="FFCD00"/>
            </a:solidFill>
            <a:prstDash val="solid"/>
            <a:round/>
            <a:headEnd type="none" w="med" len="med"/>
            <a:tailEnd type="triangle" w="med" len="med"/>
          </a:ln>
        </p:spPr>
      </p:cxnSp>
      <p:sp>
        <p:nvSpPr>
          <p:cNvPr id="22" name="Shape 332"/>
          <p:cNvSpPr/>
          <p:nvPr/>
        </p:nvSpPr>
        <p:spPr>
          <a:xfrm rot="20829901">
            <a:off x="942758" y="993604"/>
            <a:ext cx="146381" cy="293726"/>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4" name="Shape 334"/>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a:t>Android project</a:t>
            </a:r>
          </a:p>
        </p:txBody>
      </p:sp>
      <p:sp>
        <p:nvSpPr>
          <p:cNvPr id="335" name="Shape 335"/>
          <p:cNvSpPr txBox="1">
            <a:spLocks noGrp="1"/>
          </p:cNvSpPr>
          <p:nvPr>
            <p:ph type="body" idx="1"/>
          </p:nvPr>
        </p:nvSpPr>
        <p:spPr>
          <a:xfrm>
            <a:off x="1381250" y="1616475"/>
            <a:ext cx="3400799" cy="3112200"/>
          </a:xfrm>
          <a:prstGeom prst="rect">
            <a:avLst/>
          </a:prstGeom>
        </p:spPr>
        <p:txBody>
          <a:bodyPr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Textbox on the left will be used to show the current lesson, with the button underneath progressing to the next lesson. On the right the entry box can be used to enter basic code so that users can test out the lessons taught right on the same screen. The button underneath will execute the code.</a:t>
            </a:r>
          </a:p>
        </p:txBody>
      </p:sp>
      <p:grpSp>
        <p:nvGrpSpPr>
          <p:cNvPr id="336" name="Shape 336"/>
          <p:cNvGrpSpPr/>
          <p:nvPr/>
        </p:nvGrpSpPr>
        <p:grpSpPr>
          <a:xfrm>
            <a:off x="889983" y="1007707"/>
            <a:ext cx="270225" cy="238343"/>
            <a:chOff x="5247525" y="3007275"/>
            <a:chExt cx="517575" cy="456510"/>
          </a:xfrm>
        </p:grpSpPr>
        <p:sp>
          <p:nvSpPr>
            <p:cNvPr id="337" name="Shape 337"/>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8" name="Shape 338"/>
            <p:cNvSpPr/>
            <p:nvPr/>
          </p:nvSpPr>
          <p:spPr>
            <a:xfrm>
              <a:off x="5566575" y="3265260"/>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pic>
        <p:nvPicPr>
          <p:cNvPr id="11" name="Picture 10">
            <a:extLst>
              <a:ext uri="{FF2B5EF4-FFF2-40B4-BE49-F238E27FC236}">
                <a16:creationId xmlns:a16="http://schemas.microsoft.com/office/drawing/2014/main" id="{95541846-8256-4681-9CC7-9CD58E3C4EA2}"/>
              </a:ext>
            </a:extLst>
          </p:cNvPr>
          <p:cNvPicPr>
            <a:picLocks noChangeAspect="1"/>
          </p:cNvPicPr>
          <p:nvPr/>
        </p:nvPicPr>
        <p:blipFill>
          <a:blip r:embed="rId3"/>
          <a:stretch>
            <a:fillRect/>
          </a:stretch>
        </p:blipFill>
        <p:spPr>
          <a:xfrm>
            <a:off x="5568756" y="600075"/>
            <a:ext cx="2409825" cy="39433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p:nvPr/>
        </p:nvSpPr>
        <p:spPr>
          <a:xfrm>
            <a:off x="5375409"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4" name="Shape 334"/>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a:t>Android project</a:t>
            </a:r>
          </a:p>
        </p:txBody>
      </p:sp>
      <p:sp>
        <p:nvSpPr>
          <p:cNvPr id="335" name="Shape 335"/>
          <p:cNvSpPr txBox="1">
            <a:spLocks noGrp="1"/>
          </p:cNvSpPr>
          <p:nvPr>
            <p:ph type="body" idx="1"/>
          </p:nvPr>
        </p:nvSpPr>
        <p:spPr>
          <a:xfrm>
            <a:off x="1381250" y="1616475"/>
            <a:ext cx="3400799" cy="3112200"/>
          </a:xfrm>
          <a:prstGeom prst="rect">
            <a:avLst/>
          </a:prstGeom>
        </p:spPr>
        <p:txBody>
          <a:bodyPr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Textbox on the left will be used to show the current lesson, with the button underneath progressing to the next lesson. On the right the entry box can be used to enter basic code so that users can test out the lessons taught right on the same screen. The button underneath will execute the code.</a:t>
            </a:r>
          </a:p>
        </p:txBody>
      </p:sp>
      <p:grpSp>
        <p:nvGrpSpPr>
          <p:cNvPr id="336" name="Shape 336"/>
          <p:cNvGrpSpPr/>
          <p:nvPr/>
        </p:nvGrpSpPr>
        <p:grpSpPr>
          <a:xfrm>
            <a:off x="889983" y="1007707"/>
            <a:ext cx="270225" cy="238343"/>
            <a:chOff x="5247525" y="3007275"/>
            <a:chExt cx="517575" cy="456510"/>
          </a:xfrm>
        </p:grpSpPr>
        <p:sp>
          <p:nvSpPr>
            <p:cNvPr id="337" name="Shape 337"/>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8" name="Shape 338"/>
            <p:cNvSpPr/>
            <p:nvPr/>
          </p:nvSpPr>
          <p:spPr>
            <a:xfrm>
              <a:off x="5566575" y="3265260"/>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pic>
        <p:nvPicPr>
          <p:cNvPr id="9" name="Picture 8">
            <a:extLst>
              <a:ext uri="{FF2B5EF4-FFF2-40B4-BE49-F238E27FC236}">
                <a16:creationId xmlns:a16="http://schemas.microsoft.com/office/drawing/2014/main" id="{982EB9FC-A02E-430B-B091-D509093892CE}"/>
              </a:ext>
            </a:extLst>
          </p:cNvPr>
          <p:cNvPicPr>
            <a:picLocks noChangeAspect="1"/>
          </p:cNvPicPr>
          <p:nvPr/>
        </p:nvPicPr>
        <p:blipFill>
          <a:blip r:embed="rId3"/>
          <a:stretch>
            <a:fillRect/>
          </a:stretch>
        </p:blipFill>
        <p:spPr>
          <a:xfrm>
            <a:off x="5480691" y="963257"/>
            <a:ext cx="1868488" cy="3057525"/>
          </a:xfrm>
          <a:prstGeom prst="rect">
            <a:avLst/>
          </a:prstGeom>
        </p:spPr>
      </p:pic>
    </p:spTree>
    <p:extLst>
      <p:ext uri="{BB962C8B-B14F-4D97-AF65-F5344CB8AC3E}">
        <p14:creationId xmlns:p14="http://schemas.microsoft.com/office/powerpoint/2010/main" val="1742499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2371500" y="2093775"/>
            <a:ext cx="5021399" cy="784799"/>
          </a:xfrm>
          <a:prstGeom prst="rect">
            <a:avLst/>
          </a:prstGeom>
        </p:spPr>
        <p:txBody>
          <a:bodyPr lIns="91425" tIns="91425" rIns="91425" bIns="91425" anchor="t" anchorCtr="0">
            <a:noAutofit/>
          </a:bodyPr>
          <a:lstStyle/>
          <a:p>
            <a:pPr lvl="0" rtl="0">
              <a:spcBef>
                <a:spcPts val="0"/>
              </a:spcBef>
              <a:buNone/>
            </a:pPr>
            <a:r>
              <a:rPr lang="en" sz="3600" b="1" i="1" dirty="0">
                <a:latin typeface="Lora"/>
                <a:ea typeface="Lora"/>
                <a:cs typeface="Lora"/>
                <a:sym typeface="Lora"/>
              </a:rPr>
              <a:t>Any questions?</a:t>
            </a:r>
          </a:p>
          <a:p>
            <a:pPr lvl="0" rtl="0">
              <a:spcBef>
                <a:spcPts val="0"/>
              </a:spcBef>
              <a:buNone/>
            </a:pPr>
            <a:endParaRPr sz="1800" dirty="0">
              <a:solidFill>
                <a:schemeClr val="dk1"/>
              </a:solidFill>
            </a:endParaRPr>
          </a:p>
          <a:p>
            <a:pPr lvl="0" rtl="0">
              <a:spcBef>
                <a:spcPts val="0"/>
              </a:spcBef>
              <a:buNone/>
            </a:pPr>
            <a:r>
              <a:rPr lang="en" sz="1800" dirty="0">
                <a:solidFill>
                  <a:schemeClr val="dk1"/>
                </a:solidFill>
              </a:rPr>
              <a:t>You can find me at</a:t>
            </a:r>
          </a:p>
          <a:p>
            <a:pPr marL="457200" lvl="0" indent="-342900" rtl="0">
              <a:spcBef>
                <a:spcPts val="0"/>
              </a:spcBef>
              <a:buSzPct val="100000"/>
            </a:pPr>
            <a:r>
              <a:rPr lang="en" sz="1800" dirty="0">
                <a:solidFill>
                  <a:schemeClr val="dk1"/>
                </a:solidFill>
              </a:rPr>
              <a:t>@.edu</a:t>
            </a:r>
          </a:p>
        </p:txBody>
      </p:sp>
      <p:cxnSp>
        <p:nvCxnSpPr>
          <p:cNvPr id="377" name="Shape 377"/>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378" name="Shape 378"/>
          <p:cNvSpPr txBox="1">
            <a:spLocks noGrp="1"/>
          </p:cNvSpPr>
          <p:nvPr>
            <p:ph type="ctrTitle" idx="4294967295"/>
          </p:nvPr>
        </p:nvSpPr>
        <p:spPr>
          <a:xfrm>
            <a:off x="2371625" y="816550"/>
            <a:ext cx="4908000" cy="1159799"/>
          </a:xfrm>
          <a:prstGeom prst="rect">
            <a:avLst/>
          </a:prstGeom>
        </p:spPr>
        <p:txBody>
          <a:bodyPr lIns="91425" tIns="91425" rIns="91425" bIns="91425" anchor="ctr" anchorCtr="0">
            <a:noAutofit/>
          </a:bodyPr>
          <a:lstStyle/>
          <a:p>
            <a:pPr lvl="0" rtl="0">
              <a:spcBef>
                <a:spcPts val="0"/>
              </a:spcBef>
              <a:buNone/>
            </a:pPr>
            <a:r>
              <a:rPr lang="en" sz="6000"/>
              <a:t>Thanks!</a:t>
            </a:r>
          </a:p>
        </p:txBody>
      </p:sp>
      <p:cxnSp>
        <p:nvCxnSpPr>
          <p:cNvPr id="379" name="Shape 379"/>
          <p:cNvCxnSpPr/>
          <p:nvPr/>
        </p:nvCxnSpPr>
        <p:spPr>
          <a:xfrm>
            <a:off x="5589800" y="1428750"/>
            <a:ext cx="3554100"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831925" y="859175"/>
            <a:ext cx="1139100" cy="1139100"/>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dirty="0"/>
          </a:p>
        </p:txBody>
      </p:sp>
      <p:grpSp>
        <p:nvGrpSpPr>
          <p:cNvPr id="381" name="Shape 381"/>
          <p:cNvGrpSpPr/>
          <p:nvPr/>
        </p:nvGrpSpPr>
        <p:grpSpPr>
          <a:xfrm>
            <a:off x="1148888" y="1190759"/>
            <a:ext cx="505722" cy="475767"/>
            <a:chOff x="5972700" y="2330200"/>
            <a:chExt cx="411625" cy="387275"/>
          </a:xfrm>
        </p:grpSpPr>
        <p:sp>
          <p:nvSpPr>
            <p:cNvPr id="382" name="Shape 382"/>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83" name="Shape 383"/>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2"/>
        <p:cNvGrpSpPr/>
        <p:nvPr/>
      </p:nvGrpSpPr>
      <p:grpSpPr>
        <a:xfrm>
          <a:off x="0" y="0"/>
          <a:ext cx="0" cy="0"/>
          <a:chOff x="0" y="0"/>
          <a:chExt cx="0" cy="0"/>
        </a:xfrm>
      </p:grpSpPr>
      <p:sp>
        <p:nvSpPr>
          <p:cNvPr id="413" name="Shape 413"/>
          <p:cNvSpPr txBox="1"/>
          <p:nvPr/>
        </p:nvSpPr>
        <p:spPr>
          <a:xfrm>
            <a:off x="6248575" y="312075"/>
            <a:ext cx="2592000" cy="1525799"/>
          </a:xfrm>
          <a:prstGeom prst="rect">
            <a:avLst/>
          </a:prstGeom>
          <a:noFill/>
          <a:ln>
            <a:noFill/>
          </a:ln>
        </p:spPr>
        <p:txBody>
          <a:bodyPr lIns="91425" tIns="91425" rIns="91425" bIns="91425" anchor="t" anchorCtr="0">
            <a:noAutofit/>
          </a:bodyPr>
          <a:lstStyle/>
          <a:p>
            <a:pPr lvl="0" rtl="0">
              <a:spcBef>
                <a:spcPts val="0"/>
              </a:spcBef>
              <a:buClr>
                <a:schemeClr val="dk1"/>
              </a:buClr>
              <a:buSzPct val="122222"/>
              <a:buFont typeface="Arial"/>
              <a:buNone/>
            </a:pPr>
            <a:r>
              <a:rPr lang="en" sz="900" b="1" dirty="0">
                <a:solidFill>
                  <a:schemeClr val="dk1"/>
                </a:solidFill>
                <a:latin typeface="Lora"/>
                <a:ea typeface="Lora"/>
                <a:cs typeface="Lora"/>
                <a:sym typeface="Lora"/>
              </a:rPr>
              <a:t>Icons are </a:t>
            </a:r>
            <a:r>
              <a:rPr lang="en" sz="900" b="1" dirty="0">
                <a:solidFill>
                  <a:schemeClr val="dk1"/>
                </a:solidFill>
                <a:highlight>
                  <a:srgbClr val="FFCD00"/>
                </a:highlight>
                <a:latin typeface="Lora"/>
                <a:ea typeface="Lora"/>
                <a:cs typeface="Lora"/>
                <a:sym typeface="Lora"/>
              </a:rPr>
              <a:t>editable shapes</a:t>
            </a:r>
            <a:r>
              <a:rPr lang="en" sz="900" b="1" dirty="0">
                <a:solidFill>
                  <a:schemeClr val="dk1"/>
                </a:solidFill>
                <a:latin typeface="Lora"/>
                <a:ea typeface="Lora"/>
                <a:cs typeface="Lora"/>
                <a:sym typeface="Lora"/>
              </a:rPr>
              <a:t>. </a:t>
            </a:r>
          </a:p>
          <a:p>
            <a:pPr lvl="0" rtl="0">
              <a:spcBef>
                <a:spcPts val="0"/>
              </a:spcBef>
              <a:buClr>
                <a:schemeClr val="dk1"/>
              </a:buClr>
              <a:buFont typeface="Arial"/>
              <a:buNone/>
            </a:pPr>
            <a:endParaRPr sz="900" dirty="0">
              <a:solidFill>
                <a:schemeClr val="dk1"/>
              </a:solidFill>
              <a:latin typeface="Quattrocento Sans"/>
              <a:ea typeface="Quattrocento Sans"/>
              <a:cs typeface="Quattrocento Sans"/>
              <a:sym typeface="Quattrocento Sans"/>
            </a:endParaRPr>
          </a:p>
          <a:p>
            <a:pPr lvl="0" rtl="0">
              <a:spcBef>
                <a:spcPts val="0"/>
              </a:spcBef>
              <a:buClr>
                <a:schemeClr val="dk1"/>
              </a:buClr>
              <a:buSzPct val="122222"/>
              <a:buFont typeface="Arial"/>
              <a:buNone/>
            </a:pPr>
            <a:r>
              <a:rPr lang="en" sz="900" dirty="0">
                <a:solidFill>
                  <a:schemeClr val="dk1"/>
                </a:solidFill>
                <a:latin typeface="Quattrocento Sans"/>
                <a:ea typeface="Quattrocento Sans"/>
                <a:cs typeface="Quattrocento Sans"/>
                <a:sym typeface="Quattrocento Sans"/>
              </a:rPr>
              <a:t>This means that you can:</a:t>
            </a:r>
          </a:p>
          <a:p>
            <a:pPr marL="457200" lvl="0" indent="-285750" rtl="0">
              <a:spcBef>
                <a:spcPts val="0"/>
              </a:spcBef>
              <a:buClr>
                <a:schemeClr val="dk1"/>
              </a:buClr>
              <a:buSzPct val="100000"/>
              <a:buFont typeface="Quattrocento Sans"/>
              <a:buChar char="●"/>
            </a:pPr>
            <a:r>
              <a:rPr lang="en" sz="900" dirty="0">
                <a:solidFill>
                  <a:schemeClr val="dk1"/>
                </a:solidFill>
                <a:latin typeface="Quattrocento Sans"/>
                <a:ea typeface="Quattrocento Sans"/>
                <a:cs typeface="Quattrocento Sans"/>
                <a:sym typeface="Quattrocento Sans"/>
              </a:rPr>
              <a:t>You can use any of the icons on the left (just copy and paste)</a:t>
            </a:r>
          </a:p>
          <a:p>
            <a:pPr marL="457200" lvl="0" indent="-285750" rtl="0">
              <a:spcBef>
                <a:spcPts val="0"/>
              </a:spcBef>
              <a:buClr>
                <a:schemeClr val="dk1"/>
              </a:buClr>
              <a:buSzPct val="100000"/>
              <a:buFont typeface="Quattrocento Sans"/>
              <a:buChar char="●"/>
            </a:pPr>
            <a:r>
              <a:rPr lang="en" sz="900" dirty="0">
                <a:solidFill>
                  <a:schemeClr val="dk1"/>
                </a:solidFill>
                <a:latin typeface="Quattrocento Sans"/>
                <a:ea typeface="Quattrocento Sans"/>
                <a:cs typeface="Quattrocento Sans"/>
                <a:sym typeface="Quattrocento Sans"/>
              </a:rPr>
              <a:t>Resize them without losing quality.</a:t>
            </a:r>
          </a:p>
          <a:p>
            <a:pPr marL="457200" lvl="0" indent="-285750" rtl="0">
              <a:spcBef>
                <a:spcPts val="0"/>
              </a:spcBef>
              <a:buClr>
                <a:schemeClr val="dk1"/>
              </a:buClr>
              <a:buSzPct val="100000"/>
              <a:buFont typeface="Quattrocento Sans"/>
              <a:buChar char="●"/>
            </a:pPr>
            <a:r>
              <a:rPr lang="en" sz="900" dirty="0">
                <a:solidFill>
                  <a:schemeClr val="dk1"/>
                </a:solidFill>
                <a:latin typeface="Quattrocento Sans"/>
                <a:ea typeface="Quattrocento Sans"/>
                <a:cs typeface="Quattrocento Sans"/>
                <a:sym typeface="Quattrocento Sans"/>
              </a:rPr>
              <a:t>Change line color, width and style</a:t>
            </a:r>
            <a:r>
              <a:rPr lang="en" sz="900" dirty="0">
                <a:latin typeface="Quattrocento Sans"/>
                <a:ea typeface="Quattrocento Sans"/>
                <a:cs typeface="Quattrocento Sans"/>
                <a:sym typeface="Quattrocento Sans"/>
              </a:rPr>
              <a:t>.</a:t>
            </a:r>
          </a:p>
          <a:p>
            <a:pPr lvl="0" rtl="0">
              <a:spcBef>
                <a:spcPts val="0"/>
              </a:spcBef>
              <a:buNone/>
            </a:pPr>
            <a:endParaRPr sz="900" dirty="0">
              <a:latin typeface="Quattrocento Sans"/>
              <a:ea typeface="Quattrocento Sans"/>
              <a:cs typeface="Quattrocento Sans"/>
              <a:sym typeface="Quattrocento Sans"/>
            </a:endParaRPr>
          </a:p>
          <a:p>
            <a:pPr lvl="0" rtl="0">
              <a:spcBef>
                <a:spcPts val="0"/>
              </a:spcBef>
              <a:buNone/>
            </a:pPr>
            <a:r>
              <a:rPr lang="en" sz="900" dirty="0">
                <a:latin typeface="Quattrocento Sans"/>
                <a:ea typeface="Quattrocento Sans"/>
                <a:cs typeface="Quattrocento Sans"/>
                <a:sym typeface="Quattrocento Sans"/>
              </a:rPr>
              <a:t>Isn’t that nice? :)</a:t>
            </a:r>
          </a:p>
          <a:p>
            <a:pPr lvl="0" rtl="0">
              <a:spcBef>
                <a:spcPts val="0"/>
              </a:spcBef>
              <a:buNone/>
            </a:pPr>
            <a:endParaRPr sz="900" dirty="0">
              <a:latin typeface="Quattrocento Sans"/>
              <a:ea typeface="Quattrocento Sans"/>
              <a:cs typeface="Quattrocento Sans"/>
              <a:sym typeface="Quattrocento Sans"/>
            </a:endParaRPr>
          </a:p>
          <a:p>
            <a:pPr lvl="0" rtl="0">
              <a:spcBef>
                <a:spcPts val="0"/>
              </a:spcBef>
              <a:buNone/>
            </a:pPr>
            <a:r>
              <a:rPr lang="en" sz="900" dirty="0">
                <a:latin typeface="Quattrocento Sans"/>
                <a:ea typeface="Quattrocento Sans"/>
                <a:cs typeface="Quattrocento Sans"/>
                <a:sym typeface="Quattrocento Sans"/>
              </a:rPr>
              <a:t>Examples:</a:t>
            </a:r>
          </a:p>
          <a:p>
            <a:pPr lvl="0" rtl="0">
              <a:spcBef>
                <a:spcPts val="0"/>
              </a:spcBef>
              <a:buClr>
                <a:schemeClr val="dk1"/>
              </a:buClr>
              <a:buFont typeface="Arial"/>
              <a:buNone/>
            </a:pPr>
            <a:endParaRPr sz="900" dirty="0">
              <a:latin typeface="Quattrocento Sans"/>
              <a:ea typeface="Quattrocento Sans"/>
              <a:cs typeface="Quattrocento Sans"/>
              <a:sym typeface="Quattrocento Sans"/>
            </a:endParaRPr>
          </a:p>
          <a:p>
            <a:pPr lvl="0" rtl="0">
              <a:spcBef>
                <a:spcPts val="0"/>
              </a:spcBef>
              <a:buNone/>
            </a:pPr>
            <a:endParaRPr sz="900" dirty="0">
              <a:latin typeface="Quattrocento Sans"/>
              <a:ea typeface="Quattrocento Sans"/>
              <a:cs typeface="Quattrocento Sans"/>
              <a:sym typeface="Quattrocento Sans"/>
            </a:endParaRPr>
          </a:p>
        </p:txBody>
      </p:sp>
      <p:grpSp>
        <p:nvGrpSpPr>
          <p:cNvPr id="414" name="Shape 414"/>
          <p:cNvGrpSpPr/>
          <p:nvPr/>
        </p:nvGrpSpPr>
        <p:grpSpPr>
          <a:xfrm>
            <a:off x="348746" y="333019"/>
            <a:ext cx="342902" cy="447293"/>
            <a:chOff x="590250" y="244200"/>
            <a:chExt cx="407975" cy="532175"/>
          </a:xfrm>
        </p:grpSpPr>
        <p:sp>
          <p:nvSpPr>
            <p:cNvPr id="415" name="Shape 41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16" name="Shape 41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17" name="Shape 41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18" name="Shape 41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19" name="Shape 41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20" name="Shape 420"/>
            <p:cNvSpPr/>
            <p:nvPr/>
          </p:nvSpPr>
          <p:spPr>
            <a:xfrm>
              <a:off x="649925" y="590050"/>
              <a:ext cx="133975" cy="25"/>
            </a:xfrm>
            <a:custGeom>
              <a:avLst/>
              <a:gdLst/>
              <a:ahLst/>
              <a:cxnLst/>
              <a:rect l="0" t="0" r="0" b="0"/>
              <a:pathLst>
                <a:path w="5359" h="1" fill="none" extrusionOk="0">
                  <a:moveTo>
                    <a:pt x="5358"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21" name="Shape 421"/>
            <p:cNvSpPr/>
            <p:nvPr/>
          </p:nvSpPr>
          <p:spPr>
            <a:xfrm>
              <a:off x="649925" y="534625"/>
              <a:ext cx="255750" cy="25"/>
            </a:xfrm>
            <a:custGeom>
              <a:avLst/>
              <a:gdLst/>
              <a:ahLst/>
              <a:cxnLst/>
              <a:rect l="0" t="0" r="0" b="0"/>
              <a:pathLst>
                <a:path w="10230" h="1" fill="none" extrusionOk="0">
                  <a:moveTo>
                    <a:pt x="10229"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22" name="Shape 422"/>
            <p:cNvSpPr/>
            <p:nvPr/>
          </p:nvSpPr>
          <p:spPr>
            <a:xfrm>
              <a:off x="649925" y="479825"/>
              <a:ext cx="255750" cy="25"/>
            </a:xfrm>
            <a:custGeom>
              <a:avLst/>
              <a:gdLst/>
              <a:ahLst/>
              <a:cxnLst/>
              <a:rect l="0" t="0" r="0" b="0"/>
              <a:pathLst>
                <a:path w="10230" h="1" fill="none" extrusionOk="0">
                  <a:moveTo>
                    <a:pt x="10229"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23" name="Shape 423"/>
            <p:cNvSpPr/>
            <p:nvPr/>
          </p:nvSpPr>
          <p:spPr>
            <a:xfrm>
              <a:off x="649925" y="424425"/>
              <a:ext cx="255750" cy="25"/>
            </a:xfrm>
            <a:custGeom>
              <a:avLst/>
              <a:gdLst/>
              <a:ahLst/>
              <a:cxnLst/>
              <a:rect l="0" t="0" r="0" b="0"/>
              <a:pathLst>
                <a:path w="10230" h="1" fill="none" extrusionOk="0">
                  <a:moveTo>
                    <a:pt x="10229"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24" name="Shape 42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25" name="Shape 425"/>
            <p:cNvSpPr/>
            <p:nvPr/>
          </p:nvSpPr>
          <p:spPr>
            <a:xfrm>
              <a:off x="654800" y="244200"/>
              <a:ext cx="25" cy="51175"/>
            </a:xfrm>
            <a:custGeom>
              <a:avLst/>
              <a:gdLst/>
              <a:ahLst/>
              <a:cxnLst/>
              <a:rect l="0" t="0" r="0" b="0"/>
              <a:pathLst>
                <a:path w="1" h="2047" fill="none" extrusionOk="0">
                  <a:moveTo>
                    <a:pt x="0" y="1"/>
                  </a:moveTo>
                  <a:lnTo>
                    <a:pt x="0" y="2046"/>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26" name="Shape 426"/>
            <p:cNvSpPr/>
            <p:nvPr/>
          </p:nvSpPr>
          <p:spPr>
            <a:xfrm>
              <a:off x="737600" y="244200"/>
              <a:ext cx="25" cy="51175"/>
            </a:xfrm>
            <a:custGeom>
              <a:avLst/>
              <a:gdLst/>
              <a:ahLst/>
              <a:cxnLst/>
              <a:rect l="0" t="0" r="0" b="0"/>
              <a:pathLst>
                <a:path w="1" h="2047" fill="none" extrusionOk="0">
                  <a:moveTo>
                    <a:pt x="1" y="1"/>
                  </a:moveTo>
                  <a:lnTo>
                    <a:pt x="1" y="2046"/>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27" name="Shape 427"/>
            <p:cNvSpPr/>
            <p:nvPr/>
          </p:nvSpPr>
          <p:spPr>
            <a:xfrm>
              <a:off x="820400" y="244200"/>
              <a:ext cx="25" cy="51175"/>
            </a:xfrm>
            <a:custGeom>
              <a:avLst/>
              <a:gdLst/>
              <a:ahLst/>
              <a:cxnLst/>
              <a:rect l="0" t="0" r="0" b="0"/>
              <a:pathLst>
                <a:path w="1" h="2047" fill="none" extrusionOk="0">
                  <a:moveTo>
                    <a:pt x="1" y="1"/>
                  </a:moveTo>
                  <a:lnTo>
                    <a:pt x="1" y="2046"/>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28" name="Shape 428"/>
            <p:cNvSpPr/>
            <p:nvPr/>
          </p:nvSpPr>
          <p:spPr>
            <a:xfrm>
              <a:off x="903225" y="244200"/>
              <a:ext cx="25" cy="51175"/>
            </a:xfrm>
            <a:custGeom>
              <a:avLst/>
              <a:gdLst/>
              <a:ahLst/>
              <a:cxnLst/>
              <a:rect l="0" t="0" r="0" b="0"/>
              <a:pathLst>
                <a:path w="1" h="2047" fill="none" extrusionOk="0">
                  <a:moveTo>
                    <a:pt x="0" y="1"/>
                  </a:moveTo>
                  <a:lnTo>
                    <a:pt x="0" y="2046"/>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429" name="Shape 429"/>
          <p:cNvGrpSpPr/>
          <p:nvPr/>
        </p:nvGrpSpPr>
        <p:grpSpPr>
          <a:xfrm>
            <a:off x="901438" y="399040"/>
            <a:ext cx="372593" cy="310144"/>
            <a:chOff x="1247825" y="322750"/>
            <a:chExt cx="443300" cy="369000"/>
          </a:xfrm>
        </p:grpSpPr>
        <p:sp>
          <p:nvSpPr>
            <p:cNvPr id="430" name="Shape 430"/>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31" name="Shape 431"/>
            <p:cNvSpPr/>
            <p:nvPr/>
          </p:nvSpPr>
          <p:spPr>
            <a:xfrm>
              <a:off x="1398225" y="386675"/>
              <a:ext cx="142500" cy="25"/>
            </a:xfrm>
            <a:custGeom>
              <a:avLst/>
              <a:gdLst/>
              <a:ahLst/>
              <a:cxnLst/>
              <a:rect l="0" t="0" r="0" b="0"/>
              <a:pathLst>
                <a:path w="5700" h="1" fill="none" extrusionOk="0">
                  <a:moveTo>
                    <a:pt x="5700" y="1"/>
                  </a:move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32" name="Shape 432"/>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33" name="Shape 433"/>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34" name="Shape 434"/>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435" name="Shape 435"/>
          <p:cNvGrpSpPr/>
          <p:nvPr/>
        </p:nvGrpSpPr>
        <p:grpSpPr>
          <a:xfrm>
            <a:off x="1474617" y="397506"/>
            <a:ext cx="356203" cy="313212"/>
            <a:chOff x="1929775" y="320925"/>
            <a:chExt cx="423800" cy="372650"/>
          </a:xfrm>
        </p:grpSpPr>
        <p:sp>
          <p:nvSpPr>
            <p:cNvPr id="436" name="Shape 436"/>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37" name="Shape 437"/>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38" name="Shape 438"/>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39" name="Shape 439"/>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40" name="Shape 440"/>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441" name="Shape 441"/>
          <p:cNvSpPr/>
          <p:nvPr/>
        </p:nvSpPr>
        <p:spPr>
          <a:xfrm>
            <a:off x="2071919" y="386253"/>
            <a:ext cx="291716" cy="335737"/>
          </a:xfrm>
          <a:custGeom>
            <a:avLst/>
            <a:gdLst/>
            <a:ahLst/>
            <a:cxnLst/>
            <a:rect l="0" t="0" r="0" b="0"/>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42" name="Shape 442"/>
          <p:cNvSpPr/>
          <p:nvPr/>
        </p:nvSpPr>
        <p:spPr>
          <a:xfrm>
            <a:off x="2656887" y="387283"/>
            <a:ext cx="251792" cy="333678"/>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nvGrpSpPr>
          <p:cNvPr id="443" name="Shape 443"/>
          <p:cNvGrpSpPr/>
          <p:nvPr/>
        </p:nvGrpSpPr>
        <p:grpSpPr>
          <a:xfrm>
            <a:off x="3744261" y="362184"/>
            <a:ext cx="336767" cy="383835"/>
            <a:chOff x="4630125" y="278900"/>
            <a:chExt cx="400675" cy="456675"/>
          </a:xfrm>
        </p:grpSpPr>
        <p:sp>
          <p:nvSpPr>
            <p:cNvPr id="444" name="Shape 444"/>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45" name="Shape 445"/>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46" name="Shape 446"/>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47" name="Shape 447"/>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448" name="Shape 448"/>
          <p:cNvSpPr/>
          <p:nvPr/>
        </p:nvSpPr>
        <p:spPr>
          <a:xfrm>
            <a:off x="4284851" y="385749"/>
            <a:ext cx="385894" cy="336746"/>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nvGrpSpPr>
          <p:cNvPr id="449" name="Shape 449"/>
          <p:cNvGrpSpPr/>
          <p:nvPr/>
        </p:nvGrpSpPr>
        <p:grpSpPr>
          <a:xfrm>
            <a:off x="353873" y="908740"/>
            <a:ext cx="342881" cy="418127"/>
            <a:chOff x="596350" y="929175"/>
            <a:chExt cx="407950" cy="497475"/>
          </a:xfrm>
        </p:grpSpPr>
        <p:sp>
          <p:nvSpPr>
            <p:cNvPr id="450" name="Shape 450"/>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51" name="Shape 451"/>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52" name="Shape 452"/>
            <p:cNvSpPr/>
            <p:nvPr/>
          </p:nvSpPr>
          <p:spPr>
            <a:xfrm>
              <a:off x="688900" y="1256150"/>
              <a:ext cx="133975" cy="25"/>
            </a:xfrm>
            <a:custGeom>
              <a:avLst/>
              <a:gdLst/>
              <a:ahLst/>
              <a:cxnLst/>
              <a:rect l="0" t="0" r="0" b="0"/>
              <a:pathLst>
                <a:path w="5359" h="1" fill="none" extrusionOk="0">
                  <a:moveTo>
                    <a:pt x="5358"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53" name="Shape 453"/>
            <p:cNvSpPr/>
            <p:nvPr/>
          </p:nvSpPr>
          <p:spPr>
            <a:xfrm>
              <a:off x="688900" y="1201350"/>
              <a:ext cx="255750" cy="25"/>
            </a:xfrm>
            <a:custGeom>
              <a:avLst/>
              <a:gdLst/>
              <a:ahLst/>
              <a:cxnLst/>
              <a:rect l="0" t="0" r="0" b="0"/>
              <a:pathLst>
                <a:path w="10230" h="1" fill="none" extrusionOk="0">
                  <a:moveTo>
                    <a:pt x="10229"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54" name="Shape 454"/>
            <p:cNvSpPr/>
            <p:nvPr/>
          </p:nvSpPr>
          <p:spPr>
            <a:xfrm>
              <a:off x="688900" y="1145950"/>
              <a:ext cx="255750" cy="25"/>
            </a:xfrm>
            <a:custGeom>
              <a:avLst/>
              <a:gdLst/>
              <a:ahLst/>
              <a:cxnLst/>
              <a:rect l="0" t="0" r="0" b="0"/>
              <a:pathLst>
                <a:path w="10230" h="1" fill="none" extrusionOk="0">
                  <a:moveTo>
                    <a:pt x="10229"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55" name="Shape 455"/>
            <p:cNvSpPr/>
            <p:nvPr/>
          </p:nvSpPr>
          <p:spPr>
            <a:xfrm>
              <a:off x="688900" y="1090525"/>
              <a:ext cx="255750" cy="25"/>
            </a:xfrm>
            <a:custGeom>
              <a:avLst/>
              <a:gdLst/>
              <a:ahLst/>
              <a:cxnLst/>
              <a:rect l="0" t="0" r="0" b="0"/>
              <a:pathLst>
                <a:path w="10230" h="1" fill="none" extrusionOk="0">
                  <a:moveTo>
                    <a:pt x="10229"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56" name="Shape 456"/>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457" name="Shape 457"/>
          <p:cNvGrpSpPr/>
          <p:nvPr/>
        </p:nvGrpSpPr>
        <p:grpSpPr>
          <a:xfrm>
            <a:off x="1478189" y="969656"/>
            <a:ext cx="349059" cy="298881"/>
            <a:chOff x="1934025" y="1001650"/>
            <a:chExt cx="415300" cy="355600"/>
          </a:xfrm>
        </p:grpSpPr>
        <p:sp>
          <p:nvSpPr>
            <p:cNvPr id="458" name="Shape 458"/>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59" name="Shape 459"/>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60" name="Shape 460"/>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61" name="Shape 461"/>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462" name="Shape 462"/>
          <p:cNvSpPr/>
          <p:nvPr/>
        </p:nvSpPr>
        <p:spPr>
          <a:xfrm>
            <a:off x="2042248" y="944598"/>
            <a:ext cx="351076" cy="349038"/>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63" name="Shape 463"/>
          <p:cNvSpPr/>
          <p:nvPr/>
        </p:nvSpPr>
        <p:spPr>
          <a:xfrm>
            <a:off x="2607758" y="961997"/>
            <a:ext cx="350068" cy="314241"/>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64" name="Shape 464"/>
          <p:cNvSpPr/>
          <p:nvPr/>
        </p:nvSpPr>
        <p:spPr>
          <a:xfrm>
            <a:off x="3177870" y="964560"/>
            <a:ext cx="339835" cy="30911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65" name="Shape 465"/>
          <p:cNvSpPr/>
          <p:nvPr/>
        </p:nvSpPr>
        <p:spPr>
          <a:xfrm>
            <a:off x="3754139" y="967628"/>
            <a:ext cx="317309" cy="30297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nvGrpSpPr>
          <p:cNvPr id="466" name="Shape 466"/>
          <p:cNvGrpSpPr/>
          <p:nvPr/>
        </p:nvGrpSpPr>
        <p:grpSpPr>
          <a:xfrm>
            <a:off x="4302584" y="947130"/>
            <a:ext cx="350068" cy="350572"/>
            <a:chOff x="5294400" y="974850"/>
            <a:chExt cx="416500" cy="417100"/>
          </a:xfrm>
        </p:grpSpPr>
        <p:sp>
          <p:nvSpPr>
            <p:cNvPr id="467" name="Shape 467"/>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68" name="Shape 468"/>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469" name="Shape 469"/>
          <p:cNvGrpSpPr/>
          <p:nvPr/>
        </p:nvGrpSpPr>
        <p:grpSpPr>
          <a:xfrm>
            <a:off x="4825606" y="907732"/>
            <a:ext cx="433992" cy="422729"/>
            <a:chOff x="5916675" y="927975"/>
            <a:chExt cx="516350" cy="502950"/>
          </a:xfrm>
        </p:grpSpPr>
        <p:sp>
          <p:nvSpPr>
            <p:cNvPr id="470" name="Shape 470"/>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71" name="Shape 471"/>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472" name="Shape 472"/>
          <p:cNvGrpSpPr/>
          <p:nvPr/>
        </p:nvGrpSpPr>
        <p:grpSpPr>
          <a:xfrm>
            <a:off x="327250" y="1557144"/>
            <a:ext cx="391000" cy="264085"/>
            <a:chOff x="564675" y="1700625"/>
            <a:chExt cx="465200" cy="314200"/>
          </a:xfrm>
        </p:grpSpPr>
        <p:sp>
          <p:nvSpPr>
            <p:cNvPr id="473" name="Shape 473"/>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74" name="Shape 474"/>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75" name="Shape 475"/>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476" name="Shape 476"/>
          <p:cNvGrpSpPr/>
          <p:nvPr/>
        </p:nvGrpSpPr>
        <p:grpSpPr>
          <a:xfrm>
            <a:off x="892235" y="1492657"/>
            <a:ext cx="391000" cy="382826"/>
            <a:chOff x="1236875" y="1623900"/>
            <a:chExt cx="465200" cy="455475"/>
          </a:xfrm>
        </p:grpSpPr>
        <p:sp>
          <p:nvSpPr>
            <p:cNvPr id="477" name="Shape 477"/>
            <p:cNvSpPr/>
            <p:nvPr/>
          </p:nvSpPr>
          <p:spPr>
            <a:xfrm>
              <a:off x="1236875" y="1623900"/>
              <a:ext cx="465200" cy="445125"/>
            </a:xfrm>
            <a:custGeom>
              <a:avLst/>
              <a:gdLst/>
              <a:ahLst/>
              <a:cxnLst/>
              <a:rect l="0" t="0" r="0" b="0"/>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78" name="Shape 478"/>
            <p:cNvSpPr/>
            <p:nvPr/>
          </p:nvSpPr>
          <p:spPr>
            <a:xfrm>
              <a:off x="1244800" y="2078750"/>
              <a:ext cx="449375" cy="625"/>
            </a:xfrm>
            <a:custGeom>
              <a:avLst/>
              <a:gdLst/>
              <a:ahLst/>
              <a:cxnLst/>
              <a:rect l="0" t="0" r="0" b="0"/>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79" name="Shape 479"/>
            <p:cNvSpPr/>
            <p:nvPr/>
          </p:nvSpPr>
          <p:spPr>
            <a:xfrm>
              <a:off x="1236875" y="1791950"/>
              <a:ext cx="465200" cy="171725"/>
            </a:xfrm>
            <a:custGeom>
              <a:avLst/>
              <a:gdLst/>
              <a:ahLst/>
              <a:cxnLst/>
              <a:rect l="0" t="0" r="0" b="0"/>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80" name="Shape 480"/>
            <p:cNvSpPr/>
            <p:nvPr/>
          </p:nvSpPr>
          <p:spPr>
            <a:xfrm>
              <a:off x="1330025" y="1750550"/>
              <a:ext cx="278900" cy="110850"/>
            </a:xfrm>
            <a:custGeom>
              <a:avLst/>
              <a:gdLst/>
              <a:ahLst/>
              <a:cxnLst/>
              <a:rect l="0" t="0" r="0" b="0"/>
              <a:pathLst>
                <a:path w="11156" h="4434" fill="none" extrusionOk="0">
                  <a:moveTo>
                    <a:pt x="1" y="4433"/>
                  </a:moveTo>
                  <a:lnTo>
                    <a:pt x="1" y="1"/>
                  </a:lnTo>
                  <a:lnTo>
                    <a:pt x="11155" y="1"/>
                  </a:lnTo>
                  <a:lnTo>
                    <a:pt x="11155" y="443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81" name="Shape 481"/>
            <p:cNvSpPr/>
            <p:nvPr/>
          </p:nvSpPr>
          <p:spPr>
            <a:xfrm>
              <a:off x="1402500" y="1810225"/>
              <a:ext cx="133975" cy="25"/>
            </a:xfrm>
            <a:custGeom>
              <a:avLst/>
              <a:gdLst/>
              <a:ahLst/>
              <a:cxnLst/>
              <a:rect l="0" t="0" r="0" b="0"/>
              <a:pathLst>
                <a:path w="5359" h="1" fill="none" extrusionOk="0">
                  <a:moveTo>
                    <a:pt x="0" y="0"/>
                  </a:moveTo>
                  <a:lnTo>
                    <a:pt x="535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82" name="Shape 482"/>
            <p:cNvSpPr/>
            <p:nvPr/>
          </p:nvSpPr>
          <p:spPr>
            <a:xfrm>
              <a:off x="1402500" y="1844325"/>
              <a:ext cx="133975" cy="25"/>
            </a:xfrm>
            <a:custGeom>
              <a:avLst/>
              <a:gdLst/>
              <a:ahLst/>
              <a:cxnLst/>
              <a:rect l="0" t="0" r="0" b="0"/>
              <a:pathLst>
                <a:path w="5359" h="1" fill="none" extrusionOk="0">
                  <a:moveTo>
                    <a:pt x="0" y="0"/>
                  </a:moveTo>
                  <a:lnTo>
                    <a:pt x="535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83" name="Shape 483"/>
            <p:cNvSpPr/>
            <p:nvPr/>
          </p:nvSpPr>
          <p:spPr>
            <a:xfrm>
              <a:off x="1402500" y="1878425"/>
              <a:ext cx="85250" cy="25"/>
            </a:xfrm>
            <a:custGeom>
              <a:avLst/>
              <a:gdLst/>
              <a:ahLst/>
              <a:cxnLst/>
              <a:rect l="0" t="0" r="0" b="0"/>
              <a:pathLst>
                <a:path w="3410" h="1" fill="none" extrusionOk="0">
                  <a:moveTo>
                    <a:pt x="0" y="0"/>
                  </a:moveTo>
                  <a:lnTo>
                    <a:pt x="341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484" name="Shape 484"/>
          <p:cNvGrpSpPr/>
          <p:nvPr/>
        </p:nvGrpSpPr>
        <p:grpSpPr>
          <a:xfrm>
            <a:off x="1469490" y="1500852"/>
            <a:ext cx="366457" cy="366436"/>
            <a:chOff x="1923675" y="1633650"/>
            <a:chExt cx="436000" cy="435975"/>
          </a:xfrm>
        </p:grpSpPr>
        <p:sp>
          <p:nvSpPr>
            <p:cNvPr id="485" name="Shape 485"/>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86" name="Shape 486"/>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87" name="Shape 487"/>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88" name="Shape 488"/>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89" name="Shape 489"/>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90" name="Shape 490"/>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491" name="Shape 491"/>
          <p:cNvGrpSpPr/>
          <p:nvPr/>
        </p:nvGrpSpPr>
        <p:grpSpPr>
          <a:xfrm>
            <a:off x="2032940" y="1499318"/>
            <a:ext cx="369504" cy="369504"/>
            <a:chOff x="2594050" y="1631825"/>
            <a:chExt cx="439625" cy="439625"/>
          </a:xfrm>
        </p:grpSpPr>
        <p:sp>
          <p:nvSpPr>
            <p:cNvPr id="492" name="Shape 492"/>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93" name="Shape 493"/>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94" name="Shape 494"/>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95" name="Shape 495"/>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496" name="Shape 496"/>
          <p:cNvSpPr/>
          <p:nvPr/>
        </p:nvSpPr>
        <p:spPr>
          <a:xfrm>
            <a:off x="2614398" y="1515739"/>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nvGrpSpPr>
          <p:cNvPr id="497" name="Shape 497"/>
          <p:cNvGrpSpPr/>
          <p:nvPr/>
        </p:nvGrpSpPr>
        <p:grpSpPr>
          <a:xfrm>
            <a:off x="3197705" y="1471686"/>
            <a:ext cx="299911" cy="424767"/>
            <a:chOff x="3979850" y="1598950"/>
            <a:chExt cx="356825" cy="505375"/>
          </a:xfrm>
        </p:grpSpPr>
        <p:sp>
          <p:nvSpPr>
            <p:cNvPr id="498" name="Shape 498"/>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99" name="Shape 499"/>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500" name="Shape 500"/>
          <p:cNvGrpSpPr/>
          <p:nvPr/>
        </p:nvGrpSpPr>
        <p:grpSpPr>
          <a:xfrm>
            <a:off x="3715096" y="1562775"/>
            <a:ext cx="395098" cy="242589"/>
            <a:chOff x="4595425" y="1707325"/>
            <a:chExt cx="470075" cy="288625"/>
          </a:xfrm>
        </p:grpSpPr>
        <p:sp>
          <p:nvSpPr>
            <p:cNvPr id="501" name="Shape 501"/>
            <p:cNvSpPr/>
            <p:nvPr/>
          </p:nvSpPr>
          <p:spPr>
            <a:xfrm>
              <a:off x="4809750" y="1707325"/>
              <a:ext cx="41425" cy="41425"/>
            </a:xfrm>
            <a:custGeom>
              <a:avLst/>
              <a:gdLst/>
              <a:ahLst/>
              <a:cxnLst/>
              <a:rect l="0" t="0" r="0" b="0"/>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02" name="Shape 502"/>
            <p:cNvSpPr/>
            <p:nvPr/>
          </p:nvSpPr>
          <p:spPr>
            <a:xfrm>
              <a:off x="502407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03" name="Shape 503"/>
            <p:cNvSpPr/>
            <p:nvPr/>
          </p:nvSpPr>
          <p:spPr>
            <a:xfrm>
              <a:off x="4628900" y="1760300"/>
              <a:ext cx="403100" cy="177825"/>
            </a:xfrm>
            <a:custGeom>
              <a:avLst/>
              <a:gdLst/>
              <a:ahLst/>
              <a:cxnLst/>
              <a:rect l="0" t="0" r="0" b="0"/>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04" name="Shape 504"/>
            <p:cNvSpPr/>
            <p:nvPr/>
          </p:nvSpPr>
          <p:spPr>
            <a:xfrm>
              <a:off x="459542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05" name="Shape 505"/>
            <p:cNvSpPr/>
            <p:nvPr/>
          </p:nvSpPr>
          <p:spPr>
            <a:xfrm>
              <a:off x="4667275" y="1951475"/>
              <a:ext cx="326375" cy="44475"/>
            </a:xfrm>
            <a:custGeom>
              <a:avLst/>
              <a:gdLst/>
              <a:ahLst/>
              <a:cxnLst/>
              <a:rect l="0" t="0" r="0" b="0"/>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506" name="Shape 506"/>
          <p:cNvGrpSpPr/>
          <p:nvPr/>
        </p:nvGrpSpPr>
        <p:grpSpPr>
          <a:xfrm>
            <a:off x="4299012" y="1503415"/>
            <a:ext cx="357233" cy="361309"/>
            <a:chOff x="5290150" y="1636700"/>
            <a:chExt cx="425025" cy="429875"/>
          </a:xfrm>
        </p:grpSpPr>
        <p:sp>
          <p:nvSpPr>
            <p:cNvPr id="507" name="Shape 507"/>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08" name="Shape 508"/>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509" name="Shape 509"/>
          <p:cNvGrpSpPr/>
          <p:nvPr/>
        </p:nvGrpSpPr>
        <p:grpSpPr>
          <a:xfrm>
            <a:off x="4862967" y="1492657"/>
            <a:ext cx="359271" cy="376691"/>
            <a:chOff x="5961125" y="1623900"/>
            <a:chExt cx="427450" cy="448175"/>
          </a:xfrm>
        </p:grpSpPr>
        <p:sp>
          <p:nvSpPr>
            <p:cNvPr id="510" name="Shape 510"/>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11" name="Shape 511"/>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12" name="Shape 512"/>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13" name="Shape 513"/>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14" name="Shape 514"/>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15" name="Shape 515"/>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16" name="Shape 516"/>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517" name="Shape 517"/>
          <p:cNvGrpSpPr/>
          <p:nvPr/>
        </p:nvGrpSpPr>
        <p:grpSpPr>
          <a:xfrm>
            <a:off x="5415658" y="1502386"/>
            <a:ext cx="383835" cy="363369"/>
            <a:chOff x="6618700" y="1635475"/>
            <a:chExt cx="456675" cy="432325"/>
          </a:xfrm>
        </p:grpSpPr>
        <p:sp>
          <p:nvSpPr>
            <p:cNvPr id="518" name="Shape 518"/>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19" name="Shape 519"/>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20" name="Shape 520"/>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21" name="Shape 521"/>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22" name="Shape 522"/>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523" name="Shape 523"/>
          <p:cNvGrpSpPr/>
          <p:nvPr/>
        </p:nvGrpSpPr>
        <p:grpSpPr>
          <a:xfrm>
            <a:off x="370746" y="2085798"/>
            <a:ext cx="304008" cy="326513"/>
            <a:chOff x="616425" y="2329600"/>
            <a:chExt cx="361700" cy="388475"/>
          </a:xfrm>
        </p:grpSpPr>
        <p:sp>
          <p:nvSpPr>
            <p:cNvPr id="524" name="Shape 524"/>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25" name="Shape 525"/>
            <p:cNvSpPr/>
            <p:nvPr/>
          </p:nvSpPr>
          <p:spPr>
            <a:xfrm>
              <a:off x="704725" y="2545750"/>
              <a:ext cx="185125" cy="25"/>
            </a:xfrm>
            <a:custGeom>
              <a:avLst/>
              <a:gdLst/>
              <a:ahLst/>
              <a:cxnLst/>
              <a:rect l="0" t="0" r="0" b="0"/>
              <a:pathLst>
                <a:path w="7405" h="1" fill="none" extrusionOk="0">
                  <a:moveTo>
                    <a:pt x="7404"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26" name="Shape 526"/>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27" name="Shape 527"/>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28" name="Shape 528"/>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29" name="Shape 529"/>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30" name="Shape 530"/>
            <p:cNvSpPr/>
            <p:nvPr/>
          </p:nvSpPr>
          <p:spPr>
            <a:xfrm>
              <a:off x="766825" y="2388050"/>
              <a:ext cx="60925" cy="25"/>
            </a:xfrm>
            <a:custGeom>
              <a:avLst/>
              <a:gdLst/>
              <a:ahLst/>
              <a:cxnLst/>
              <a:rect l="0" t="0" r="0" b="0"/>
              <a:pathLst>
                <a:path w="2437" h="1" fill="none" extrusionOk="0">
                  <a:moveTo>
                    <a:pt x="2436" y="0"/>
                  </a:move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31" name="Shape 531"/>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532" name="Shape 532"/>
          <p:cNvGrpSpPr/>
          <p:nvPr/>
        </p:nvGrpSpPr>
        <p:grpSpPr>
          <a:xfrm>
            <a:off x="927557" y="2088865"/>
            <a:ext cx="320377" cy="320377"/>
            <a:chOff x="1278900" y="2333250"/>
            <a:chExt cx="381175" cy="381175"/>
          </a:xfrm>
        </p:grpSpPr>
        <p:sp>
          <p:nvSpPr>
            <p:cNvPr id="533" name="Shape 533"/>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34" name="Shape 534"/>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35" name="Shape 535"/>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36" name="Shape 536"/>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537" name="Shape 537"/>
          <p:cNvGrpSpPr/>
          <p:nvPr/>
        </p:nvGrpSpPr>
        <p:grpSpPr>
          <a:xfrm>
            <a:off x="1492520" y="2088865"/>
            <a:ext cx="320398" cy="320377"/>
            <a:chOff x="1951075" y="2333250"/>
            <a:chExt cx="381200" cy="381175"/>
          </a:xfrm>
        </p:grpSpPr>
        <p:sp>
          <p:nvSpPr>
            <p:cNvPr id="538" name="Shape 538"/>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39" name="Shape 539"/>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40" name="Shape 540"/>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41" name="Shape 541"/>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542" name="Shape 542"/>
          <p:cNvGrpSpPr/>
          <p:nvPr/>
        </p:nvGrpSpPr>
        <p:grpSpPr>
          <a:xfrm>
            <a:off x="2057504" y="2088865"/>
            <a:ext cx="320377" cy="320377"/>
            <a:chOff x="2623275" y="2333250"/>
            <a:chExt cx="381175" cy="381175"/>
          </a:xfrm>
        </p:grpSpPr>
        <p:sp>
          <p:nvSpPr>
            <p:cNvPr id="543" name="Shape 543"/>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44" name="Shape 544"/>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45" name="Shape 545"/>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46" name="Shape 546"/>
            <p:cNvSpPr/>
            <p:nvPr/>
          </p:nvSpPr>
          <p:spPr>
            <a:xfrm>
              <a:off x="2810200" y="2595675"/>
              <a:ext cx="99875" cy="31075"/>
            </a:xfrm>
            <a:custGeom>
              <a:avLst/>
              <a:gdLst/>
              <a:ahLst/>
              <a:cxnLst/>
              <a:rect l="0" t="0" r="0" b="0"/>
              <a:pathLst>
                <a:path w="3995" h="1243" fill="none" extrusionOk="0">
                  <a:moveTo>
                    <a:pt x="1" y="1242"/>
                  </a:moveTo>
                  <a:lnTo>
                    <a:pt x="399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547" name="Shape 547"/>
          <p:cNvGrpSpPr/>
          <p:nvPr/>
        </p:nvGrpSpPr>
        <p:grpSpPr>
          <a:xfrm>
            <a:off x="2697208" y="2033603"/>
            <a:ext cx="170936" cy="426826"/>
            <a:chOff x="3384375" y="2267500"/>
            <a:chExt cx="203375" cy="507825"/>
          </a:xfrm>
        </p:grpSpPr>
        <p:sp>
          <p:nvSpPr>
            <p:cNvPr id="548" name="Shape 548"/>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49" name="Shape 549"/>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550" name="Shape 550"/>
          <p:cNvGrpSpPr/>
          <p:nvPr/>
        </p:nvGrpSpPr>
        <p:grpSpPr>
          <a:xfrm>
            <a:off x="3842516" y="2087836"/>
            <a:ext cx="140237" cy="318339"/>
            <a:chOff x="4747025" y="2332025"/>
            <a:chExt cx="166850" cy="378750"/>
          </a:xfrm>
        </p:grpSpPr>
        <p:sp>
          <p:nvSpPr>
            <p:cNvPr id="551" name="Shape 551"/>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52" name="Shape 552"/>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553" name="Shape 553"/>
          <p:cNvGrpSpPr/>
          <p:nvPr/>
        </p:nvGrpSpPr>
        <p:grpSpPr>
          <a:xfrm>
            <a:off x="3274989" y="2035641"/>
            <a:ext cx="145343" cy="422729"/>
            <a:chOff x="4071800" y="2269925"/>
            <a:chExt cx="172925" cy="502950"/>
          </a:xfrm>
        </p:grpSpPr>
        <p:sp>
          <p:nvSpPr>
            <p:cNvPr id="554" name="Shape 554"/>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55" name="Shape 555"/>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556" name="Shape 556"/>
          <p:cNvSpPr/>
          <p:nvPr/>
        </p:nvSpPr>
        <p:spPr>
          <a:xfrm>
            <a:off x="4317610" y="2080241"/>
            <a:ext cx="320377" cy="337775"/>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nvGrpSpPr>
          <p:cNvPr id="557" name="Shape 557"/>
          <p:cNvGrpSpPr/>
          <p:nvPr/>
        </p:nvGrpSpPr>
        <p:grpSpPr>
          <a:xfrm>
            <a:off x="4872695" y="2086302"/>
            <a:ext cx="345970" cy="325504"/>
            <a:chOff x="5972700" y="2330200"/>
            <a:chExt cx="411625" cy="387275"/>
          </a:xfrm>
        </p:grpSpPr>
        <p:sp>
          <p:nvSpPr>
            <p:cNvPr id="558" name="Shape 558"/>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59" name="Shape 559"/>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560" name="Shape 560"/>
          <p:cNvGrpSpPr/>
          <p:nvPr/>
        </p:nvGrpSpPr>
        <p:grpSpPr>
          <a:xfrm>
            <a:off x="467992" y="2614430"/>
            <a:ext cx="109538" cy="399195"/>
            <a:chOff x="732125" y="2958550"/>
            <a:chExt cx="130325" cy="474950"/>
          </a:xfrm>
        </p:grpSpPr>
        <p:sp>
          <p:nvSpPr>
            <p:cNvPr id="561" name="Shape 561"/>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62" name="Shape 562"/>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63" name="Shape 563"/>
            <p:cNvSpPr/>
            <p:nvPr/>
          </p:nvSpPr>
          <p:spPr>
            <a:xfrm>
              <a:off x="802750" y="3129050"/>
              <a:ext cx="13425" cy="25"/>
            </a:xfrm>
            <a:custGeom>
              <a:avLst/>
              <a:gdLst/>
              <a:ahLst/>
              <a:cxnLst/>
              <a:rect l="0" t="0" r="0" b="0"/>
              <a:pathLst>
                <a:path w="537" h="1" fill="none" extrusionOk="0">
                  <a:moveTo>
                    <a:pt x="536"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64" name="Shape 564"/>
            <p:cNvSpPr/>
            <p:nvPr/>
          </p:nvSpPr>
          <p:spPr>
            <a:xfrm>
              <a:off x="802750" y="3162525"/>
              <a:ext cx="13425" cy="25"/>
            </a:xfrm>
            <a:custGeom>
              <a:avLst/>
              <a:gdLst/>
              <a:ahLst/>
              <a:cxnLst/>
              <a:rect l="0" t="0" r="0" b="0"/>
              <a:pathLst>
                <a:path w="537" h="1" fill="none" extrusionOk="0">
                  <a:moveTo>
                    <a:pt x="536"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65" name="Shape 565"/>
            <p:cNvSpPr/>
            <p:nvPr/>
          </p:nvSpPr>
          <p:spPr>
            <a:xfrm>
              <a:off x="802750" y="3196025"/>
              <a:ext cx="13425" cy="25"/>
            </a:xfrm>
            <a:custGeom>
              <a:avLst/>
              <a:gdLst/>
              <a:ahLst/>
              <a:cxnLst/>
              <a:rect l="0" t="0" r="0" b="0"/>
              <a:pathLst>
                <a:path w="537" h="1" fill="none" extrusionOk="0">
                  <a:moveTo>
                    <a:pt x="536"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66" name="Shape 566"/>
            <p:cNvSpPr/>
            <p:nvPr/>
          </p:nvSpPr>
          <p:spPr>
            <a:xfrm>
              <a:off x="802750" y="3229500"/>
              <a:ext cx="13425" cy="25"/>
            </a:xfrm>
            <a:custGeom>
              <a:avLst/>
              <a:gdLst/>
              <a:ahLst/>
              <a:cxnLst/>
              <a:rect l="0" t="0" r="0" b="0"/>
              <a:pathLst>
                <a:path w="537" h="1" fill="none" extrusionOk="0">
                  <a:moveTo>
                    <a:pt x="536"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67" name="Shape 567"/>
            <p:cNvSpPr/>
            <p:nvPr/>
          </p:nvSpPr>
          <p:spPr>
            <a:xfrm>
              <a:off x="802750" y="3263000"/>
              <a:ext cx="13425" cy="25"/>
            </a:xfrm>
            <a:custGeom>
              <a:avLst/>
              <a:gdLst/>
              <a:ahLst/>
              <a:cxnLst/>
              <a:rect l="0" t="0" r="0" b="0"/>
              <a:pathLst>
                <a:path w="537" h="1" fill="none" extrusionOk="0">
                  <a:moveTo>
                    <a:pt x="536"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68" name="Shape 568"/>
            <p:cNvSpPr/>
            <p:nvPr/>
          </p:nvSpPr>
          <p:spPr>
            <a:xfrm>
              <a:off x="802750" y="3296475"/>
              <a:ext cx="13425" cy="25"/>
            </a:xfrm>
            <a:custGeom>
              <a:avLst/>
              <a:gdLst/>
              <a:ahLst/>
              <a:cxnLst/>
              <a:rect l="0" t="0" r="0" b="0"/>
              <a:pathLst>
                <a:path w="537" h="1" fill="none" extrusionOk="0">
                  <a:moveTo>
                    <a:pt x="536"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569" name="Shape 569"/>
          <p:cNvSpPr/>
          <p:nvPr/>
        </p:nvSpPr>
        <p:spPr>
          <a:xfrm>
            <a:off x="1484912" y="2598659"/>
            <a:ext cx="335737" cy="430924"/>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70" name="Shape 570"/>
          <p:cNvSpPr/>
          <p:nvPr/>
        </p:nvSpPr>
        <p:spPr>
          <a:xfrm>
            <a:off x="963404" y="2598659"/>
            <a:ext cx="248745" cy="430924"/>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nvGrpSpPr>
          <p:cNvPr id="571" name="Shape 571"/>
          <p:cNvGrpSpPr/>
          <p:nvPr/>
        </p:nvGrpSpPr>
        <p:grpSpPr>
          <a:xfrm>
            <a:off x="2023737" y="2627227"/>
            <a:ext cx="387932" cy="367466"/>
            <a:chOff x="2583100" y="2973775"/>
            <a:chExt cx="461550" cy="437200"/>
          </a:xfrm>
        </p:grpSpPr>
        <p:sp>
          <p:nvSpPr>
            <p:cNvPr id="572" name="Shape 572"/>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73" name="Shape 573"/>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574" name="Shape 574"/>
          <p:cNvSpPr/>
          <p:nvPr/>
        </p:nvSpPr>
        <p:spPr>
          <a:xfrm>
            <a:off x="3734681" y="2636021"/>
            <a:ext cx="356203" cy="356203"/>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nvGrpSpPr>
          <p:cNvPr id="575" name="Shape 575"/>
          <p:cNvGrpSpPr/>
          <p:nvPr/>
        </p:nvGrpSpPr>
        <p:grpSpPr>
          <a:xfrm>
            <a:off x="4263186" y="2655383"/>
            <a:ext cx="435021" cy="323445"/>
            <a:chOff x="5247525" y="3007275"/>
            <a:chExt cx="517575" cy="384825"/>
          </a:xfrm>
        </p:grpSpPr>
        <p:sp>
          <p:nvSpPr>
            <p:cNvPr id="576" name="Shape 576"/>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77" name="Shape 577"/>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578" name="Shape 578"/>
          <p:cNvGrpSpPr/>
          <p:nvPr/>
        </p:nvGrpSpPr>
        <p:grpSpPr>
          <a:xfrm>
            <a:off x="3174171" y="2636955"/>
            <a:ext cx="342881" cy="350068"/>
            <a:chOff x="3951850" y="2985350"/>
            <a:chExt cx="407950" cy="416500"/>
          </a:xfrm>
        </p:grpSpPr>
        <p:sp>
          <p:nvSpPr>
            <p:cNvPr id="579" name="Shape 579"/>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80" name="Shape 580"/>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81" name="Shape 581"/>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82" name="Shape 582"/>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583" name="Shape 583"/>
          <p:cNvGrpSpPr/>
          <p:nvPr/>
        </p:nvGrpSpPr>
        <p:grpSpPr>
          <a:xfrm>
            <a:off x="330844" y="3226503"/>
            <a:ext cx="397136" cy="305017"/>
            <a:chOff x="568950" y="3686775"/>
            <a:chExt cx="472500" cy="362900"/>
          </a:xfrm>
        </p:grpSpPr>
        <p:sp>
          <p:nvSpPr>
            <p:cNvPr id="584" name="Shape 584"/>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85" name="Shape 585"/>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86" name="Shape 586"/>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587" name="Shape 587"/>
          <p:cNvSpPr/>
          <p:nvPr/>
        </p:nvSpPr>
        <p:spPr>
          <a:xfrm>
            <a:off x="4907685" y="2619652"/>
            <a:ext cx="270220" cy="388962"/>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nvGrpSpPr>
          <p:cNvPr id="588" name="Shape 588"/>
          <p:cNvGrpSpPr/>
          <p:nvPr/>
        </p:nvGrpSpPr>
        <p:grpSpPr>
          <a:xfrm>
            <a:off x="898896" y="3252096"/>
            <a:ext cx="377699" cy="253852"/>
            <a:chOff x="1244800" y="3717225"/>
            <a:chExt cx="449375" cy="302025"/>
          </a:xfrm>
        </p:grpSpPr>
        <p:sp>
          <p:nvSpPr>
            <p:cNvPr id="589" name="Shape 589"/>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90" name="Shape 590"/>
            <p:cNvSpPr/>
            <p:nvPr/>
          </p:nvSpPr>
          <p:spPr>
            <a:xfrm>
              <a:off x="1244800" y="3795150"/>
              <a:ext cx="449375" cy="25"/>
            </a:xfrm>
            <a:custGeom>
              <a:avLst/>
              <a:gdLst/>
              <a:ahLst/>
              <a:cxnLst/>
              <a:rect l="0" t="0" r="0" b="0"/>
              <a:pathLst>
                <a:path w="17975" h="1" fill="none" extrusionOk="0">
                  <a:moveTo>
                    <a:pt x="17974"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91" name="Shape 591"/>
            <p:cNvSpPr/>
            <p:nvPr/>
          </p:nvSpPr>
          <p:spPr>
            <a:xfrm>
              <a:off x="1244800" y="3853000"/>
              <a:ext cx="449375" cy="25"/>
            </a:xfrm>
            <a:custGeom>
              <a:avLst/>
              <a:gdLst/>
              <a:ahLst/>
              <a:cxnLst/>
              <a:rect l="0" t="0" r="0" b="0"/>
              <a:pathLst>
                <a:path w="17975" h="1" fill="none" extrusionOk="0">
                  <a:moveTo>
                    <a:pt x="0" y="0"/>
                  </a:moveTo>
                  <a:lnTo>
                    <a:pt x="1797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92" name="Shape 592"/>
            <p:cNvSpPr/>
            <p:nvPr/>
          </p:nvSpPr>
          <p:spPr>
            <a:xfrm>
              <a:off x="1302625" y="3893800"/>
              <a:ext cx="161375" cy="25"/>
            </a:xfrm>
            <a:custGeom>
              <a:avLst/>
              <a:gdLst/>
              <a:ahLst/>
              <a:cxnLst/>
              <a:rect l="0" t="0" r="0" b="0"/>
              <a:pathLst>
                <a:path w="6455" h="1" fill="none" extrusionOk="0">
                  <a:moveTo>
                    <a:pt x="6455" y="0"/>
                  </a:move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93" name="Shape 593"/>
            <p:cNvSpPr/>
            <p:nvPr/>
          </p:nvSpPr>
          <p:spPr>
            <a:xfrm>
              <a:off x="1302625" y="3933975"/>
              <a:ext cx="110250" cy="25"/>
            </a:xfrm>
            <a:custGeom>
              <a:avLst/>
              <a:gdLst/>
              <a:ahLst/>
              <a:cxnLst/>
              <a:rect l="0" t="0" r="0" b="0"/>
              <a:pathLst>
                <a:path w="4410" h="1" fill="none" extrusionOk="0">
                  <a:moveTo>
                    <a:pt x="4409" y="1"/>
                  </a:move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94" name="Shape 594"/>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595" name="Shape 595"/>
          <p:cNvGrpSpPr/>
          <p:nvPr/>
        </p:nvGrpSpPr>
        <p:grpSpPr>
          <a:xfrm>
            <a:off x="1468986" y="3232639"/>
            <a:ext cx="367466" cy="287114"/>
            <a:chOff x="1923075" y="3694075"/>
            <a:chExt cx="437200" cy="341600"/>
          </a:xfrm>
        </p:grpSpPr>
        <p:sp>
          <p:nvSpPr>
            <p:cNvPr id="596" name="Shape 596"/>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97" name="Shape 597"/>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98" name="Shape 598"/>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99" name="Shape 599"/>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00" name="Shape 600"/>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01" name="Shape 601"/>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02" name="Shape 602"/>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03" name="Shape 603"/>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04" name="Shape 604"/>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605" name="Shape 605"/>
          <p:cNvGrpSpPr/>
          <p:nvPr/>
        </p:nvGrpSpPr>
        <p:grpSpPr>
          <a:xfrm>
            <a:off x="2037542" y="3228037"/>
            <a:ext cx="360301" cy="295813"/>
            <a:chOff x="2599525" y="3688600"/>
            <a:chExt cx="428675" cy="351950"/>
          </a:xfrm>
        </p:grpSpPr>
        <p:sp>
          <p:nvSpPr>
            <p:cNvPr id="606" name="Shape 606"/>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07" name="Shape 607"/>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08" name="Shape 608"/>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609" name="Shape 609"/>
          <p:cNvGrpSpPr/>
          <p:nvPr/>
        </p:nvGrpSpPr>
        <p:grpSpPr>
          <a:xfrm>
            <a:off x="2619924" y="3207571"/>
            <a:ext cx="333699" cy="329076"/>
            <a:chOff x="3292425" y="3664250"/>
            <a:chExt cx="397025" cy="391525"/>
          </a:xfrm>
        </p:grpSpPr>
        <p:sp>
          <p:nvSpPr>
            <p:cNvPr id="610" name="Shape 610"/>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11" name="Shape 611"/>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12" name="Shape 612"/>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613" name="Shape 613"/>
          <p:cNvGrpSpPr/>
          <p:nvPr/>
        </p:nvGrpSpPr>
        <p:grpSpPr>
          <a:xfrm>
            <a:off x="3157781" y="3250037"/>
            <a:ext cx="369525" cy="268182"/>
            <a:chOff x="3932350" y="3714775"/>
            <a:chExt cx="439650" cy="319075"/>
          </a:xfrm>
        </p:grpSpPr>
        <p:sp>
          <p:nvSpPr>
            <p:cNvPr id="614" name="Shape 614"/>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15" name="Shape 615"/>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16" name="Shape 616"/>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17" name="Shape 617"/>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18" name="Shape 618"/>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619" name="Shape 619"/>
          <p:cNvGrpSpPr/>
          <p:nvPr/>
        </p:nvGrpSpPr>
        <p:grpSpPr>
          <a:xfrm>
            <a:off x="3722765" y="3250037"/>
            <a:ext cx="369504" cy="268182"/>
            <a:chOff x="4604550" y="3714775"/>
            <a:chExt cx="439625" cy="319075"/>
          </a:xfrm>
        </p:grpSpPr>
        <p:sp>
          <p:nvSpPr>
            <p:cNvPr id="620" name="Shape 620"/>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21" name="Shape 621"/>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622" name="Shape 622"/>
          <p:cNvGrpSpPr/>
          <p:nvPr/>
        </p:nvGrpSpPr>
        <p:grpSpPr>
          <a:xfrm>
            <a:off x="4301050" y="3222406"/>
            <a:ext cx="353136" cy="313737"/>
            <a:chOff x="5292575" y="3681900"/>
            <a:chExt cx="420150" cy="373275"/>
          </a:xfrm>
        </p:grpSpPr>
        <p:sp>
          <p:nvSpPr>
            <p:cNvPr id="623" name="Shape 62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24" name="Shape 62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25" name="Shape 62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26" name="Shape 62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27" name="Shape 62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28" name="Shape 62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29" name="Shape 62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630" name="Shape 630"/>
          <p:cNvGrpSpPr/>
          <p:nvPr/>
        </p:nvGrpSpPr>
        <p:grpSpPr>
          <a:xfrm>
            <a:off x="4846073" y="3182482"/>
            <a:ext cx="393059" cy="393059"/>
            <a:chOff x="5941025" y="3634400"/>
            <a:chExt cx="467650" cy="467650"/>
          </a:xfrm>
        </p:grpSpPr>
        <p:sp>
          <p:nvSpPr>
            <p:cNvPr id="631" name="Shape 631"/>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32" name="Shape 632"/>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33" name="Shape 633"/>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34" name="Shape 634"/>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35" name="Shape 635"/>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36" name="Shape 636"/>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637" name="Shape 637"/>
          <p:cNvGrpSpPr/>
          <p:nvPr/>
        </p:nvGrpSpPr>
        <p:grpSpPr>
          <a:xfrm>
            <a:off x="5436146" y="3207571"/>
            <a:ext cx="342881" cy="342902"/>
            <a:chOff x="6643075" y="3664250"/>
            <a:chExt cx="407950" cy="407975"/>
          </a:xfrm>
        </p:grpSpPr>
        <p:sp>
          <p:nvSpPr>
            <p:cNvPr id="638" name="Shape 638"/>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39" name="Shape 639"/>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640" name="Shape 640"/>
          <p:cNvGrpSpPr/>
          <p:nvPr/>
        </p:nvGrpSpPr>
        <p:grpSpPr>
          <a:xfrm>
            <a:off x="336979" y="3758224"/>
            <a:ext cx="371564" cy="371543"/>
            <a:chOff x="576250" y="4319400"/>
            <a:chExt cx="442075" cy="442050"/>
          </a:xfrm>
        </p:grpSpPr>
        <p:sp>
          <p:nvSpPr>
            <p:cNvPr id="641" name="Shape 641"/>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42" name="Shape 642"/>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43" name="Shape 643"/>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44" name="Shape 644"/>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645" name="Shape 645"/>
          <p:cNvSpPr/>
          <p:nvPr/>
        </p:nvSpPr>
        <p:spPr>
          <a:xfrm>
            <a:off x="886643" y="3830522"/>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46" name="Shape 646"/>
          <p:cNvSpPr/>
          <p:nvPr/>
        </p:nvSpPr>
        <p:spPr>
          <a:xfrm>
            <a:off x="3177366" y="3773702"/>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47" name="Shape 647"/>
          <p:cNvSpPr/>
          <p:nvPr/>
        </p:nvSpPr>
        <p:spPr>
          <a:xfrm>
            <a:off x="2612360" y="3795199"/>
            <a:ext cx="340843" cy="297873"/>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48" name="Shape 648"/>
          <p:cNvSpPr/>
          <p:nvPr/>
        </p:nvSpPr>
        <p:spPr>
          <a:xfrm>
            <a:off x="3740837" y="3772168"/>
            <a:ext cx="343911" cy="343932"/>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nvGrpSpPr>
          <p:cNvPr id="649" name="Shape 649"/>
          <p:cNvGrpSpPr/>
          <p:nvPr/>
        </p:nvGrpSpPr>
        <p:grpSpPr>
          <a:xfrm>
            <a:off x="4280584" y="3777157"/>
            <a:ext cx="394068" cy="325504"/>
            <a:chOff x="5268225" y="4341925"/>
            <a:chExt cx="468850" cy="387275"/>
          </a:xfrm>
        </p:grpSpPr>
        <p:sp>
          <p:nvSpPr>
            <p:cNvPr id="650" name="Shape 650"/>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51" name="Shape 651"/>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52" name="Shape 652"/>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53" name="Shape 653"/>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54" name="Shape 654"/>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55" name="Shape 655"/>
            <p:cNvSpPr/>
            <p:nvPr/>
          </p:nvSpPr>
          <p:spPr>
            <a:xfrm>
              <a:off x="5447225" y="4615925"/>
              <a:ext cx="110850" cy="25"/>
            </a:xfrm>
            <a:custGeom>
              <a:avLst/>
              <a:gdLst/>
              <a:ahLst/>
              <a:cxnLst/>
              <a:rect l="0" t="0" r="0" b="0"/>
              <a:pathLst>
                <a:path w="4434" h="1" fill="none" extrusionOk="0">
                  <a:moveTo>
                    <a:pt x="1" y="0"/>
                  </a:moveTo>
                  <a:lnTo>
                    <a:pt x="443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56" name="Shape 656"/>
            <p:cNvSpPr/>
            <p:nvPr/>
          </p:nvSpPr>
          <p:spPr>
            <a:xfrm>
              <a:off x="5439925" y="4589125"/>
              <a:ext cx="125450" cy="25"/>
            </a:xfrm>
            <a:custGeom>
              <a:avLst/>
              <a:gdLst/>
              <a:ahLst/>
              <a:cxnLst/>
              <a:rect l="0" t="0" r="0" b="0"/>
              <a:pathLst>
                <a:path w="5018" h="1" fill="none" extrusionOk="0">
                  <a:moveTo>
                    <a:pt x="1" y="0"/>
                  </a:moveTo>
                  <a:lnTo>
                    <a:pt x="501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57" name="Shape 657"/>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658" name="Shape 658"/>
          <p:cNvGrpSpPr/>
          <p:nvPr/>
        </p:nvGrpSpPr>
        <p:grpSpPr>
          <a:xfrm>
            <a:off x="4865530" y="3766924"/>
            <a:ext cx="354144" cy="354144"/>
            <a:chOff x="5964175" y="4329750"/>
            <a:chExt cx="421350" cy="421350"/>
          </a:xfrm>
        </p:grpSpPr>
        <p:sp>
          <p:nvSpPr>
            <p:cNvPr id="659" name="Shape 659"/>
            <p:cNvSpPr/>
            <p:nvPr/>
          </p:nvSpPr>
          <p:spPr>
            <a:xfrm>
              <a:off x="5964175" y="4329750"/>
              <a:ext cx="421350" cy="421350"/>
            </a:xfrm>
            <a:custGeom>
              <a:avLst/>
              <a:gdLst/>
              <a:ahLst/>
              <a:cxnLst/>
              <a:rect l="0" t="0" r="0" b="0"/>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60" name="Shape 660"/>
            <p:cNvSpPr/>
            <p:nvPr/>
          </p:nvSpPr>
          <p:spPr>
            <a:xfrm>
              <a:off x="6322800" y="4360800"/>
              <a:ext cx="31675" cy="30475"/>
            </a:xfrm>
            <a:custGeom>
              <a:avLst/>
              <a:gdLst/>
              <a:ahLst/>
              <a:cxnLst/>
              <a:rect l="0" t="0" r="0" b="0"/>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661" name="Shape 661"/>
          <p:cNvGrpSpPr/>
          <p:nvPr/>
        </p:nvGrpSpPr>
        <p:grpSpPr>
          <a:xfrm>
            <a:off x="901438" y="4331908"/>
            <a:ext cx="372593" cy="360301"/>
            <a:chOff x="1247825" y="5001950"/>
            <a:chExt cx="443300" cy="428675"/>
          </a:xfrm>
        </p:grpSpPr>
        <p:sp>
          <p:nvSpPr>
            <p:cNvPr id="662" name="Shape 662"/>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63" name="Shape 663"/>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64" name="Shape 664"/>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65" name="Shape 665"/>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66" name="Shape 666"/>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67" name="Shape 667"/>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668" name="Shape 668"/>
          <p:cNvGrpSpPr/>
          <p:nvPr/>
        </p:nvGrpSpPr>
        <p:grpSpPr>
          <a:xfrm>
            <a:off x="1499685" y="4313984"/>
            <a:ext cx="306068" cy="389991"/>
            <a:chOff x="1959600" y="4980625"/>
            <a:chExt cx="364150" cy="464000"/>
          </a:xfrm>
        </p:grpSpPr>
        <p:sp>
          <p:nvSpPr>
            <p:cNvPr id="669" name="Shape 669"/>
            <p:cNvSpPr/>
            <p:nvPr/>
          </p:nvSpPr>
          <p:spPr>
            <a:xfrm>
              <a:off x="1959600" y="4980625"/>
              <a:ext cx="364150" cy="239325"/>
            </a:xfrm>
            <a:custGeom>
              <a:avLst/>
              <a:gdLst/>
              <a:ahLst/>
              <a:cxnLst/>
              <a:rect l="0" t="0" r="0" b="0"/>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70" name="Shape 670"/>
            <p:cNvSpPr/>
            <p:nvPr/>
          </p:nvSpPr>
          <p:spPr>
            <a:xfrm>
              <a:off x="2053375" y="5121275"/>
              <a:ext cx="176600" cy="25"/>
            </a:xfrm>
            <a:custGeom>
              <a:avLst/>
              <a:gdLst/>
              <a:ahLst/>
              <a:cxnLst/>
              <a:rect l="0" t="0" r="0" b="0"/>
              <a:pathLst>
                <a:path w="7064" h="1" fill="none" extrusionOk="0">
                  <a:moveTo>
                    <a:pt x="1" y="1"/>
                  </a:moveTo>
                  <a:lnTo>
                    <a:pt x="706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71" name="Shape 671"/>
            <p:cNvSpPr/>
            <p:nvPr/>
          </p:nvSpPr>
          <p:spPr>
            <a:xfrm>
              <a:off x="2104525" y="5121275"/>
              <a:ext cx="74300" cy="323350"/>
            </a:xfrm>
            <a:custGeom>
              <a:avLst/>
              <a:gdLst/>
              <a:ahLst/>
              <a:cxnLst/>
              <a:rect l="0" t="0" r="0" b="0"/>
              <a:pathLst>
                <a:path w="2972" h="12934" fill="none" extrusionOk="0">
                  <a:moveTo>
                    <a:pt x="0" y="1"/>
                  </a:moveTo>
                  <a:lnTo>
                    <a:pt x="0" y="12933"/>
                  </a:lnTo>
                  <a:lnTo>
                    <a:pt x="2972" y="12933"/>
                  </a:lnTo>
                  <a:lnTo>
                    <a:pt x="29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72" name="Shape 672"/>
            <p:cNvSpPr/>
            <p:nvPr/>
          </p:nvSpPr>
          <p:spPr>
            <a:xfrm>
              <a:off x="2166625" y="5023850"/>
              <a:ext cx="85275" cy="85275"/>
            </a:xfrm>
            <a:custGeom>
              <a:avLst/>
              <a:gdLst/>
              <a:ahLst/>
              <a:cxnLst/>
              <a:rect l="0" t="0" r="0" b="0"/>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73" name="Shape 673"/>
            <p:cNvSpPr/>
            <p:nvPr/>
          </p:nvSpPr>
          <p:spPr>
            <a:xfrm>
              <a:off x="2031450" y="5023850"/>
              <a:ext cx="85275" cy="85275"/>
            </a:xfrm>
            <a:custGeom>
              <a:avLst/>
              <a:gdLst/>
              <a:ahLst/>
              <a:cxnLst/>
              <a:rect l="0" t="0" r="0" b="0"/>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74" name="Shape 674"/>
            <p:cNvSpPr/>
            <p:nvPr/>
          </p:nvSpPr>
          <p:spPr>
            <a:xfrm>
              <a:off x="1979100" y="5219925"/>
              <a:ext cx="125450" cy="224700"/>
            </a:xfrm>
            <a:custGeom>
              <a:avLst/>
              <a:gdLst/>
              <a:ahLst/>
              <a:cxnLst/>
              <a:rect l="0" t="0" r="0" b="0"/>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75" name="Shape 675"/>
            <p:cNvSpPr/>
            <p:nvPr/>
          </p:nvSpPr>
          <p:spPr>
            <a:xfrm>
              <a:off x="2178800" y="5219925"/>
              <a:ext cx="125450" cy="224700"/>
            </a:xfrm>
            <a:custGeom>
              <a:avLst/>
              <a:gdLst/>
              <a:ahLst/>
              <a:cxnLst/>
              <a:rect l="0" t="0" r="0" b="0"/>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676" name="Shape 676"/>
          <p:cNvGrpSpPr/>
          <p:nvPr/>
        </p:nvGrpSpPr>
        <p:grpSpPr>
          <a:xfrm>
            <a:off x="2042165" y="4328840"/>
            <a:ext cx="351076" cy="360805"/>
            <a:chOff x="2605025" y="4998300"/>
            <a:chExt cx="417700" cy="429275"/>
          </a:xfrm>
        </p:grpSpPr>
        <p:sp>
          <p:nvSpPr>
            <p:cNvPr id="677" name="Shape 677"/>
            <p:cNvSpPr/>
            <p:nvPr/>
          </p:nvSpPr>
          <p:spPr>
            <a:xfrm>
              <a:off x="2819350" y="5216875"/>
              <a:ext cx="202150" cy="210700"/>
            </a:xfrm>
            <a:custGeom>
              <a:avLst/>
              <a:gdLst/>
              <a:ahLst/>
              <a:cxnLst/>
              <a:rect l="0" t="0" r="0" b="0"/>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78" name="Shape 678"/>
            <p:cNvSpPr/>
            <p:nvPr/>
          </p:nvSpPr>
          <p:spPr>
            <a:xfrm>
              <a:off x="2606225" y="4998300"/>
              <a:ext cx="203400" cy="207650"/>
            </a:xfrm>
            <a:custGeom>
              <a:avLst/>
              <a:gdLst/>
              <a:ahLst/>
              <a:cxnLst/>
              <a:rect l="0" t="0" r="0" b="0"/>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79" name="Shape 679"/>
            <p:cNvSpPr/>
            <p:nvPr/>
          </p:nvSpPr>
          <p:spPr>
            <a:xfrm>
              <a:off x="2605025" y="5003775"/>
              <a:ext cx="417700" cy="417700"/>
            </a:xfrm>
            <a:custGeom>
              <a:avLst/>
              <a:gdLst/>
              <a:ahLst/>
              <a:cxnLst/>
              <a:rect l="0" t="0" r="0" b="0"/>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680" name="Shape 680"/>
          <p:cNvGrpSpPr/>
          <p:nvPr/>
        </p:nvGrpSpPr>
        <p:grpSpPr>
          <a:xfrm>
            <a:off x="2572856" y="4331908"/>
            <a:ext cx="419661" cy="349542"/>
            <a:chOff x="3236425" y="5001950"/>
            <a:chExt cx="499300" cy="415875"/>
          </a:xfrm>
        </p:grpSpPr>
        <p:sp>
          <p:nvSpPr>
            <p:cNvPr id="681" name="Shape 681"/>
            <p:cNvSpPr/>
            <p:nvPr/>
          </p:nvSpPr>
          <p:spPr>
            <a:xfrm>
              <a:off x="3236425" y="5309425"/>
              <a:ext cx="499300" cy="108400"/>
            </a:xfrm>
            <a:custGeom>
              <a:avLst/>
              <a:gdLst/>
              <a:ahLst/>
              <a:cxnLst/>
              <a:rect l="0" t="0" r="0" b="0"/>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82" name="Shape 682"/>
            <p:cNvSpPr/>
            <p:nvPr/>
          </p:nvSpPr>
          <p:spPr>
            <a:xfrm>
              <a:off x="3294875" y="5330725"/>
              <a:ext cx="382400" cy="25"/>
            </a:xfrm>
            <a:custGeom>
              <a:avLst/>
              <a:gdLst/>
              <a:ahLst/>
              <a:cxnLst/>
              <a:rect l="0" t="0" r="0" b="0"/>
              <a:pathLst>
                <a:path w="15296" h="1" fill="none" extrusionOk="0">
                  <a:moveTo>
                    <a:pt x="0" y="1"/>
                  </a:moveTo>
                  <a:lnTo>
                    <a:pt x="15295"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83" name="Shape 683"/>
            <p:cNvSpPr/>
            <p:nvPr/>
          </p:nvSpPr>
          <p:spPr>
            <a:xfrm>
              <a:off x="3280250" y="5162675"/>
              <a:ext cx="411625" cy="140075"/>
            </a:xfrm>
            <a:custGeom>
              <a:avLst/>
              <a:gdLst/>
              <a:ahLst/>
              <a:cxnLst/>
              <a:rect l="0" t="0" r="0" b="0"/>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84" name="Shape 684"/>
            <p:cNvSpPr/>
            <p:nvPr/>
          </p:nvSpPr>
          <p:spPr>
            <a:xfrm>
              <a:off x="3471450" y="5001950"/>
              <a:ext cx="17075" cy="114475"/>
            </a:xfrm>
            <a:custGeom>
              <a:avLst/>
              <a:gdLst/>
              <a:ahLst/>
              <a:cxnLst/>
              <a:rect l="0" t="0" r="0" b="0"/>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85" name="Shape 685"/>
            <p:cNvSpPr/>
            <p:nvPr/>
          </p:nvSpPr>
          <p:spPr>
            <a:xfrm>
              <a:off x="3427600" y="5001950"/>
              <a:ext cx="17075" cy="114475"/>
            </a:xfrm>
            <a:custGeom>
              <a:avLst/>
              <a:gdLst/>
              <a:ahLst/>
              <a:cxnLst/>
              <a:rect l="0" t="0" r="0" b="0"/>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86" name="Shape 686"/>
            <p:cNvSpPr/>
            <p:nvPr/>
          </p:nvSpPr>
          <p:spPr>
            <a:xfrm>
              <a:off x="3515275" y="5001950"/>
              <a:ext cx="16475" cy="114475"/>
            </a:xfrm>
            <a:custGeom>
              <a:avLst/>
              <a:gdLst/>
              <a:ahLst/>
              <a:cxnLst/>
              <a:rect l="0" t="0" r="0" b="0"/>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687" name="Shape 687"/>
          <p:cNvGrpSpPr/>
          <p:nvPr/>
        </p:nvGrpSpPr>
        <p:grpSpPr>
          <a:xfrm>
            <a:off x="3187976" y="4313984"/>
            <a:ext cx="319368" cy="380263"/>
            <a:chOff x="3968275" y="4980625"/>
            <a:chExt cx="379975" cy="452425"/>
          </a:xfrm>
        </p:grpSpPr>
        <p:sp>
          <p:nvSpPr>
            <p:cNvPr id="688" name="Shape 688"/>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89" name="Shape 689"/>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90" name="Shape 690"/>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691" name="Shape 691"/>
          <p:cNvGrpSpPr/>
          <p:nvPr/>
        </p:nvGrpSpPr>
        <p:grpSpPr>
          <a:xfrm>
            <a:off x="4843509" y="4398938"/>
            <a:ext cx="404322" cy="220084"/>
            <a:chOff x="5937975" y="5081700"/>
            <a:chExt cx="481050" cy="261850"/>
          </a:xfrm>
        </p:grpSpPr>
        <p:sp>
          <p:nvSpPr>
            <p:cNvPr id="692" name="Shape 692"/>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93" name="Shape 693"/>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94" name="Shape 694"/>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695" name="Shape 695"/>
          <p:cNvGrpSpPr/>
          <p:nvPr/>
        </p:nvGrpSpPr>
        <p:grpSpPr>
          <a:xfrm>
            <a:off x="5461718" y="4356471"/>
            <a:ext cx="290182" cy="333678"/>
            <a:chOff x="6673500" y="5031175"/>
            <a:chExt cx="345250" cy="397000"/>
          </a:xfrm>
        </p:grpSpPr>
        <p:sp>
          <p:nvSpPr>
            <p:cNvPr id="696" name="Shape 696"/>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97" name="Shape 697"/>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98" name="Shape 698"/>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99" name="Shape 699"/>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0" name="Shape 700"/>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701" name="Shape 701"/>
          <p:cNvGrpSpPr/>
          <p:nvPr/>
        </p:nvGrpSpPr>
        <p:grpSpPr>
          <a:xfrm>
            <a:off x="3153705" y="381116"/>
            <a:ext cx="387932" cy="345970"/>
            <a:chOff x="3927500" y="301425"/>
            <a:chExt cx="461550" cy="411625"/>
          </a:xfrm>
        </p:grpSpPr>
        <p:sp>
          <p:nvSpPr>
            <p:cNvPr id="702" name="Shape 702"/>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3" name="Shape 703"/>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4" name="Shape 704"/>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5" name="Shape 705"/>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6" name="Shape 706"/>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7" name="Shape 707"/>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8" name="Shape 708"/>
            <p:cNvSpPr/>
            <p:nvPr/>
          </p:nvSpPr>
          <p:spPr>
            <a:xfrm>
              <a:off x="3970725" y="558375"/>
              <a:ext cx="1850" cy="12200"/>
            </a:xfrm>
            <a:custGeom>
              <a:avLst/>
              <a:gdLst/>
              <a:ahLst/>
              <a:cxnLst/>
              <a:rect l="0" t="0" r="0" b="0"/>
              <a:pathLst>
                <a:path w="74" h="488" fill="none" extrusionOk="0">
                  <a:moveTo>
                    <a:pt x="0" y="488"/>
                  </a:moveTo>
                  <a:lnTo>
                    <a:pt x="7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9" name="Shape 709"/>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10" name="Shape 710"/>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11" name="Shape 711"/>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12" name="Shape 712"/>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13" name="Shape 713"/>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14" name="Shape 714"/>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15" name="Shape 715"/>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16" name="Shape 716"/>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17" name="Shape 717"/>
            <p:cNvSpPr/>
            <p:nvPr/>
          </p:nvSpPr>
          <p:spPr>
            <a:xfrm>
              <a:off x="4141800" y="502975"/>
              <a:ext cx="3700" cy="11600"/>
            </a:xfrm>
            <a:custGeom>
              <a:avLst/>
              <a:gdLst/>
              <a:ahLst/>
              <a:cxnLst/>
              <a:rect l="0" t="0" r="0" b="0"/>
              <a:pathLst>
                <a:path w="148" h="464" fill="none" extrusionOk="0">
                  <a:moveTo>
                    <a:pt x="1" y="0"/>
                  </a:moveTo>
                  <a:lnTo>
                    <a:pt x="147" y="4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18" name="Shape 718"/>
            <p:cNvSpPr/>
            <p:nvPr/>
          </p:nvSpPr>
          <p:spPr>
            <a:xfrm>
              <a:off x="4150950" y="533425"/>
              <a:ext cx="3675" cy="11575"/>
            </a:xfrm>
            <a:custGeom>
              <a:avLst/>
              <a:gdLst/>
              <a:ahLst/>
              <a:cxnLst/>
              <a:rect l="0" t="0" r="0" b="0"/>
              <a:pathLst>
                <a:path w="147" h="463" fill="none" extrusionOk="0">
                  <a:moveTo>
                    <a:pt x="0" y="0"/>
                  </a:moveTo>
                  <a:lnTo>
                    <a:pt x="146" y="4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19" name="Shape 719"/>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20" name="Shape 720"/>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21" name="Shape 721"/>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22" name="Shape 722"/>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23" name="Shape 723"/>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24" name="Shape 724"/>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25" name="Shape 725"/>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26" name="Shape 726"/>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27" name="Shape 727"/>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28" name="Shape 728"/>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729" name="Shape 729"/>
          <p:cNvGrpSpPr/>
          <p:nvPr/>
        </p:nvGrpSpPr>
        <p:grpSpPr>
          <a:xfrm>
            <a:off x="5441252" y="387777"/>
            <a:ext cx="332669" cy="332669"/>
            <a:chOff x="6649150" y="309350"/>
            <a:chExt cx="395800" cy="395800"/>
          </a:xfrm>
        </p:grpSpPr>
        <p:sp>
          <p:nvSpPr>
            <p:cNvPr id="730" name="Shape 730"/>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31" name="Shape 731"/>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32" name="Shape 732"/>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33" name="Shape 733"/>
            <p:cNvSpPr/>
            <p:nvPr/>
          </p:nvSpPr>
          <p:spPr>
            <a:xfrm>
              <a:off x="6847025" y="333700"/>
              <a:ext cx="25" cy="29250"/>
            </a:xfrm>
            <a:custGeom>
              <a:avLst/>
              <a:gdLst/>
              <a:ahLst/>
              <a:cxnLst/>
              <a:rect l="0" t="0" r="0" b="0"/>
              <a:pathLst>
                <a:path w="1" h="1170" fill="none" extrusionOk="0">
                  <a:moveTo>
                    <a:pt x="1" y="1170"/>
                  </a:move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34" name="Shape 734"/>
            <p:cNvSpPr/>
            <p:nvPr/>
          </p:nvSpPr>
          <p:spPr>
            <a:xfrm>
              <a:off x="6760575" y="356850"/>
              <a:ext cx="25" cy="25"/>
            </a:xfrm>
            <a:custGeom>
              <a:avLst/>
              <a:gdLst/>
              <a:ahLst/>
              <a:cxnLst/>
              <a:rect l="0" t="0" r="0" b="0"/>
              <a:pathLst>
                <a:path w="1" h="1" fill="none" extrusionOk="0">
                  <a:moveTo>
                    <a:pt x="1" y="0"/>
                  </a:move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35" name="Shape 735"/>
            <p:cNvSpPr/>
            <p:nvPr/>
          </p:nvSpPr>
          <p:spPr>
            <a:xfrm>
              <a:off x="6760575" y="356850"/>
              <a:ext cx="14025" cy="24975"/>
            </a:xfrm>
            <a:custGeom>
              <a:avLst/>
              <a:gdLst/>
              <a:ahLst/>
              <a:cxnLst/>
              <a:rect l="0" t="0" r="0" b="0"/>
              <a:pathLst>
                <a:path w="561" h="999" fill="none" extrusionOk="0">
                  <a:moveTo>
                    <a:pt x="1" y="0"/>
                  </a:moveTo>
                  <a:lnTo>
                    <a:pt x="561" y="99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36" name="Shape 736"/>
            <p:cNvSpPr/>
            <p:nvPr/>
          </p:nvSpPr>
          <p:spPr>
            <a:xfrm>
              <a:off x="6696650" y="420775"/>
              <a:ext cx="25" cy="25"/>
            </a:xfrm>
            <a:custGeom>
              <a:avLst/>
              <a:gdLst/>
              <a:ahLst/>
              <a:cxnLst/>
              <a:rect l="0" t="0" r="0" b="0"/>
              <a:pathLst>
                <a:path w="1" h="1" fill="none" extrusionOk="0">
                  <a:moveTo>
                    <a:pt x="0"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37" name="Shape 737"/>
            <p:cNvSpPr/>
            <p:nvPr/>
          </p:nvSpPr>
          <p:spPr>
            <a:xfrm>
              <a:off x="6696650" y="420775"/>
              <a:ext cx="24975" cy="14025"/>
            </a:xfrm>
            <a:custGeom>
              <a:avLst/>
              <a:gdLst/>
              <a:ahLst/>
              <a:cxnLst/>
              <a:rect l="0" t="0" r="0" b="0"/>
              <a:pathLst>
                <a:path w="999" h="561" fill="none" extrusionOk="0">
                  <a:moveTo>
                    <a:pt x="0" y="0"/>
                  </a:moveTo>
                  <a:lnTo>
                    <a:pt x="999" y="56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38" name="Shape 738"/>
            <p:cNvSpPr/>
            <p:nvPr/>
          </p:nvSpPr>
          <p:spPr>
            <a:xfrm>
              <a:off x="6673500" y="507225"/>
              <a:ext cx="29250" cy="25"/>
            </a:xfrm>
            <a:custGeom>
              <a:avLst/>
              <a:gdLst/>
              <a:ahLst/>
              <a:cxnLst/>
              <a:rect l="0" t="0" r="0" b="0"/>
              <a:pathLst>
                <a:path w="1170" h="1" fill="none" extrusionOk="0">
                  <a:moveTo>
                    <a:pt x="1" y="1"/>
                  </a:moveTo>
                  <a:lnTo>
                    <a:pt x="117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39" name="Shape 739"/>
            <p:cNvSpPr/>
            <p:nvPr/>
          </p:nvSpPr>
          <p:spPr>
            <a:xfrm>
              <a:off x="6696650" y="593700"/>
              <a:ext cx="25" cy="25"/>
            </a:xfrm>
            <a:custGeom>
              <a:avLst/>
              <a:gdLst/>
              <a:ahLst/>
              <a:cxnLst/>
              <a:rect l="0" t="0" r="0" b="0"/>
              <a:pathLst>
                <a:path w="1" h="1" fill="none" extrusionOk="0">
                  <a:moveTo>
                    <a:pt x="0"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40" name="Shape 740"/>
            <p:cNvSpPr/>
            <p:nvPr/>
          </p:nvSpPr>
          <p:spPr>
            <a:xfrm>
              <a:off x="6696650" y="579700"/>
              <a:ext cx="24975" cy="14025"/>
            </a:xfrm>
            <a:custGeom>
              <a:avLst/>
              <a:gdLst/>
              <a:ahLst/>
              <a:cxnLst/>
              <a:rect l="0" t="0" r="0" b="0"/>
              <a:pathLst>
                <a:path w="999" h="561" fill="none" extrusionOk="0">
                  <a:moveTo>
                    <a:pt x="0" y="560"/>
                  </a:moveTo>
                  <a:lnTo>
                    <a:pt x="999"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41" name="Shape 741"/>
            <p:cNvSpPr/>
            <p:nvPr/>
          </p:nvSpPr>
          <p:spPr>
            <a:xfrm>
              <a:off x="6760575" y="632675"/>
              <a:ext cx="14025" cy="24975"/>
            </a:xfrm>
            <a:custGeom>
              <a:avLst/>
              <a:gdLst/>
              <a:ahLst/>
              <a:cxnLst/>
              <a:rect l="0" t="0" r="0" b="0"/>
              <a:pathLst>
                <a:path w="561" h="999" fill="none" extrusionOk="0">
                  <a:moveTo>
                    <a:pt x="1" y="999"/>
                  </a:moveTo>
                  <a:lnTo>
                    <a:pt x="56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42" name="Shape 742"/>
            <p:cNvSpPr/>
            <p:nvPr/>
          </p:nvSpPr>
          <p:spPr>
            <a:xfrm>
              <a:off x="6760575" y="657625"/>
              <a:ext cx="25" cy="25"/>
            </a:xfrm>
            <a:custGeom>
              <a:avLst/>
              <a:gdLst/>
              <a:ahLst/>
              <a:cxnLst/>
              <a:rect l="0" t="0" r="0" b="0"/>
              <a:pathLst>
                <a:path w="1" h="1" fill="none" extrusionOk="0">
                  <a:moveTo>
                    <a:pt x="1" y="1"/>
                  </a:move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43" name="Shape 743"/>
            <p:cNvSpPr/>
            <p:nvPr/>
          </p:nvSpPr>
          <p:spPr>
            <a:xfrm>
              <a:off x="6847025" y="651550"/>
              <a:ext cx="25" cy="29250"/>
            </a:xfrm>
            <a:custGeom>
              <a:avLst/>
              <a:gdLst/>
              <a:ahLst/>
              <a:cxnLst/>
              <a:rect l="0" t="0" r="0" b="0"/>
              <a:pathLst>
                <a:path w="1" h="1170" fill="none" extrusionOk="0">
                  <a:moveTo>
                    <a:pt x="1" y="0"/>
                  </a:moveTo>
                  <a:lnTo>
                    <a:pt x="1" y="116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44" name="Shape 744"/>
            <p:cNvSpPr/>
            <p:nvPr/>
          </p:nvSpPr>
          <p:spPr>
            <a:xfrm>
              <a:off x="6919500" y="632675"/>
              <a:ext cx="14025" cy="24975"/>
            </a:xfrm>
            <a:custGeom>
              <a:avLst/>
              <a:gdLst/>
              <a:ahLst/>
              <a:cxnLst/>
              <a:rect l="0" t="0" r="0" b="0"/>
              <a:pathLst>
                <a:path w="561" h="999" fill="none" extrusionOk="0">
                  <a:moveTo>
                    <a:pt x="560" y="999"/>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45" name="Shape 745"/>
            <p:cNvSpPr/>
            <p:nvPr/>
          </p:nvSpPr>
          <p:spPr>
            <a:xfrm>
              <a:off x="6933500" y="657625"/>
              <a:ext cx="25" cy="25"/>
            </a:xfrm>
            <a:custGeom>
              <a:avLst/>
              <a:gdLst/>
              <a:ahLst/>
              <a:cxnLst/>
              <a:rect l="0" t="0" r="0" b="0"/>
              <a:pathLst>
                <a:path w="1" h="1" fill="none" extrusionOk="0">
                  <a:moveTo>
                    <a:pt x="0"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46" name="Shape 746"/>
            <p:cNvSpPr/>
            <p:nvPr/>
          </p:nvSpPr>
          <p:spPr>
            <a:xfrm>
              <a:off x="6972475" y="579700"/>
              <a:ext cx="24975" cy="14025"/>
            </a:xfrm>
            <a:custGeom>
              <a:avLst/>
              <a:gdLst/>
              <a:ahLst/>
              <a:cxnLst/>
              <a:rect l="0" t="0" r="0" b="0"/>
              <a:pathLst>
                <a:path w="999" h="561" fill="none" extrusionOk="0">
                  <a:moveTo>
                    <a:pt x="999" y="56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47" name="Shape 747"/>
            <p:cNvSpPr/>
            <p:nvPr/>
          </p:nvSpPr>
          <p:spPr>
            <a:xfrm>
              <a:off x="6997425" y="593700"/>
              <a:ext cx="25" cy="25"/>
            </a:xfrm>
            <a:custGeom>
              <a:avLst/>
              <a:gdLst/>
              <a:ahLst/>
              <a:cxnLst/>
              <a:rect l="0" t="0" r="0" b="0"/>
              <a:pathLst>
                <a:path w="1" h="1" fill="none" extrusionOk="0">
                  <a:moveTo>
                    <a:pt x="1" y="0"/>
                  </a:move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48" name="Shape 748"/>
            <p:cNvSpPr/>
            <p:nvPr/>
          </p:nvSpPr>
          <p:spPr>
            <a:xfrm>
              <a:off x="6991350" y="507225"/>
              <a:ext cx="29250" cy="25"/>
            </a:xfrm>
            <a:custGeom>
              <a:avLst/>
              <a:gdLst/>
              <a:ahLst/>
              <a:cxnLst/>
              <a:rect l="0" t="0" r="0" b="0"/>
              <a:pathLst>
                <a:path w="1170" h="1" fill="none" extrusionOk="0">
                  <a:moveTo>
                    <a:pt x="1169" y="1"/>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49" name="Shape 749"/>
            <p:cNvSpPr/>
            <p:nvPr/>
          </p:nvSpPr>
          <p:spPr>
            <a:xfrm>
              <a:off x="6972475" y="420775"/>
              <a:ext cx="24975" cy="14025"/>
            </a:xfrm>
            <a:custGeom>
              <a:avLst/>
              <a:gdLst/>
              <a:ahLst/>
              <a:cxnLst/>
              <a:rect l="0" t="0" r="0" b="0"/>
              <a:pathLst>
                <a:path w="999" h="561" fill="none" extrusionOk="0">
                  <a:moveTo>
                    <a:pt x="0" y="561"/>
                  </a:moveTo>
                  <a:lnTo>
                    <a:pt x="999"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50" name="Shape 750"/>
            <p:cNvSpPr/>
            <p:nvPr/>
          </p:nvSpPr>
          <p:spPr>
            <a:xfrm>
              <a:off x="6997425" y="420775"/>
              <a:ext cx="25" cy="25"/>
            </a:xfrm>
            <a:custGeom>
              <a:avLst/>
              <a:gdLst/>
              <a:ahLst/>
              <a:cxnLst/>
              <a:rect l="0" t="0" r="0" b="0"/>
              <a:pathLst>
                <a:path w="1" h="1" fill="none" extrusionOk="0">
                  <a:moveTo>
                    <a:pt x="1" y="0"/>
                  </a:move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51" name="Shape 751"/>
            <p:cNvSpPr/>
            <p:nvPr/>
          </p:nvSpPr>
          <p:spPr>
            <a:xfrm>
              <a:off x="6919500" y="356850"/>
              <a:ext cx="14025" cy="24975"/>
            </a:xfrm>
            <a:custGeom>
              <a:avLst/>
              <a:gdLst/>
              <a:ahLst/>
              <a:cxnLst/>
              <a:rect l="0" t="0" r="0" b="0"/>
              <a:pathLst>
                <a:path w="561" h="999" fill="none" extrusionOk="0">
                  <a:moveTo>
                    <a:pt x="560" y="0"/>
                  </a:moveTo>
                  <a:lnTo>
                    <a:pt x="0" y="99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52" name="Shape 752"/>
            <p:cNvSpPr/>
            <p:nvPr/>
          </p:nvSpPr>
          <p:spPr>
            <a:xfrm>
              <a:off x="6933500" y="356850"/>
              <a:ext cx="25" cy="25"/>
            </a:xfrm>
            <a:custGeom>
              <a:avLst/>
              <a:gdLst/>
              <a:ahLst/>
              <a:cxnLst/>
              <a:rect l="0" t="0" r="0" b="0"/>
              <a:pathLst>
                <a:path w="1" h="1" fill="none" extrusionOk="0">
                  <a:moveTo>
                    <a:pt x="0" y="0"/>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753" name="Shape 753"/>
          <p:cNvGrpSpPr/>
          <p:nvPr/>
        </p:nvGrpSpPr>
        <p:grpSpPr>
          <a:xfrm>
            <a:off x="4873704" y="395447"/>
            <a:ext cx="337796" cy="319873"/>
            <a:chOff x="5973900" y="318475"/>
            <a:chExt cx="401900" cy="380575"/>
          </a:xfrm>
        </p:grpSpPr>
        <p:sp>
          <p:nvSpPr>
            <p:cNvPr id="754" name="Shape 754"/>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55" name="Shape 755"/>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56" name="Shape 756"/>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57" name="Shape 757"/>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58" name="Shape 758"/>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59" name="Shape 759"/>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60" name="Shape 760"/>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61" name="Shape 761"/>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62" name="Shape 762"/>
            <p:cNvSpPr/>
            <p:nvPr/>
          </p:nvSpPr>
          <p:spPr>
            <a:xfrm>
              <a:off x="6024450" y="573000"/>
              <a:ext cx="300800" cy="25"/>
            </a:xfrm>
            <a:custGeom>
              <a:avLst/>
              <a:gdLst/>
              <a:ahLst/>
              <a:cxnLst/>
              <a:rect l="0" t="0" r="0" b="0"/>
              <a:pathLst>
                <a:path w="12032" h="1" fill="none" extrusionOk="0">
                  <a:moveTo>
                    <a:pt x="0" y="0"/>
                  </a:moveTo>
                  <a:lnTo>
                    <a:pt x="12032"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63" name="Shape 763"/>
            <p:cNvSpPr/>
            <p:nvPr/>
          </p:nvSpPr>
          <p:spPr>
            <a:xfrm>
              <a:off x="6024450" y="514550"/>
              <a:ext cx="300800" cy="25"/>
            </a:xfrm>
            <a:custGeom>
              <a:avLst/>
              <a:gdLst/>
              <a:ahLst/>
              <a:cxnLst/>
              <a:rect l="0" t="0" r="0" b="0"/>
              <a:pathLst>
                <a:path w="12032" h="1" fill="none" extrusionOk="0">
                  <a:moveTo>
                    <a:pt x="0" y="0"/>
                  </a:moveTo>
                  <a:lnTo>
                    <a:pt x="12032"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64" name="Shape 764"/>
            <p:cNvSpPr/>
            <p:nvPr/>
          </p:nvSpPr>
          <p:spPr>
            <a:xfrm>
              <a:off x="6264950" y="456100"/>
              <a:ext cx="25" cy="175375"/>
            </a:xfrm>
            <a:custGeom>
              <a:avLst/>
              <a:gdLst/>
              <a:ahLst/>
              <a:cxnLst/>
              <a:rect l="0" t="0" r="0" b="0"/>
              <a:pathLst>
                <a:path w="1" h="7015" fill="none" extrusionOk="0">
                  <a:moveTo>
                    <a:pt x="1" y="0"/>
                  </a:moveTo>
                  <a:lnTo>
                    <a:pt x="1" y="701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65" name="Shape 765"/>
            <p:cNvSpPr/>
            <p:nvPr/>
          </p:nvSpPr>
          <p:spPr>
            <a:xfrm>
              <a:off x="6204675" y="456100"/>
              <a:ext cx="25" cy="175375"/>
            </a:xfrm>
            <a:custGeom>
              <a:avLst/>
              <a:gdLst/>
              <a:ahLst/>
              <a:cxnLst/>
              <a:rect l="0" t="0" r="0" b="0"/>
              <a:pathLst>
                <a:path w="1" h="7015" fill="none" extrusionOk="0">
                  <a:moveTo>
                    <a:pt x="0" y="0"/>
                  </a:moveTo>
                  <a:lnTo>
                    <a:pt x="0" y="701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66" name="Shape 766"/>
            <p:cNvSpPr/>
            <p:nvPr/>
          </p:nvSpPr>
          <p:spPr>
            <a:xfrm>
              <a:off x="6145000" y="456100"/>
              <a:ext cx="25" cy="175375"/>
            </a:xfrm>
            <a:custGeom>
              <a:avLst/>
              <a:gdLst/>
              <a:ahLst/>
              <a:cxnLst/>
              <a:rect l="0" t="0" r="0" b="0"/>
              <a:pathLst>
                <a:path w="1" h="7015" fill="none" extrusionOk="0">
                  <a:moveTo>
                    <a:pt x="1" y="0"/>
                  </a:moveTo>
                  <a:lnTo>
                    <a:pt x="1" y="701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67" name="Shape 767"/>
            <p:cNvSpPr/>
            <p:nvPr/>
          </p:nvSpPr>
          <p:spPr>
            <a:xfrm>
              <a:off x="6084725" y="456100"/>
              <a:ext cx="25" cy="175375"/>
            </a:xfrm>
            <a:custGeom>
              <a:avLst/>
              <a:gdLst/>
              <a:ahLst/>
              <a:cxnLst/>
              <a:rect l="0" t="0" r="0" b="0"/>
              <a:pathLst>
                <a:path w="1" h="7015" fill="none" extrusionOk="0">
                  <a:moveTo>
                    <a:pt x="1" y="0"/>
                  </a:moveTo>
                  <a:lnTo>
                    <a:pt x="1" y="701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768" name="Shape 768"/>
          <p:cNvGrpSpPr/>
          <p:nvPr/>
        </p:nvGrpSpPr>
        <p:grpSpPr>
          <a:xfrm>
            <a:off x="918857" y="908740"/>
            <a:ext cx="342881" cy="418127"/>
            <a:chOff x="1268550" y="929175"/>
            <a:chExt cx="407950" cy="497475"/>
          </a:xfrm>
        </p:grpSpPr>
        <p:sp>
          <p:nvSpPr>
            <p:cNvPr id="769" name="Shape 769"/>
            <p:cNvSpPr/>
            <p:nvPr/>
          </p:nvSpPr>
          <p:spPr>
            <a:xfrm>
              <a:off x="1268550" y="953550"/>
              <a:ext cx="387250" cy="473100"/>
            </a:xfrm>
            <a:custGeom>
              <a:avLst/>
              <a:gdLst/>
              <a:ahLst/>
              <a:cxnLst/>
              <a:rect l="0" t="0" r="0" b="0"/>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70" name="Shape 770"/>
            <p:cNvSpPr/>
            <p:nvPr/>
          </p:nvSpPr>
          <p:spPr>
            <a:xfrm>
              <a:off x="1298975" y="929175"/>
              <a:ext cx="377525" cy="462775"/>
            </a:xfrm>
            <a:custGeom>
              <a:avLst/>
              <a:gdLst/>
              <a:ahLst/>
              <a:cxnLst/>
              <a:rect l="0" t="0" r="0" b="0"/>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71" name="Shape 771"/>
            <p:cNvSpPr/>
            <p:nvPr/>
          </p:nvSpPr>
          <p:spPr>
            <a:xfrm>
              <a:off x="15924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772" name="Shape 772"/>
          <p:cNvGrpSpPr/>
          <p:nvPr/>
        </p:nvGrpSpPr>
        <p:grpSpPr>
          <a:xfrm>
            <a:off x="5404921" y="924605"/>
            <a:ext cx="405331" cy="388962"/>
            <a:chOff x="6605925" y="948050"/>
            <a:chExt cx="482250" cy="462775"/>
          </a:xfrm>
        </p:grpSpPr>
        <p:sp>
          <p:nvSpPr>
            <p:cNvPr id="773" name="Shape 773"/>
            <p:cNvSpPr/>
            <p:nvPr/>
          </p:nvSpPr>
          <p:spPr>
            <a:xfrm>
              <a:off x="6847025" y="1209875"/>
              <a:ext cx="60325" cy="200950"/>
            </a:xfrm>
            <a:custGeom>
              <a:avLst/>
              <a:gdLst/>
              <a:ahLst/>
              <a:cxnLst/>
              <a:rect l="0" t="0" r="0" b="0"/>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74" name="Shape 774"/>
            <p:cNvSpPr/>
            <p:nvPr/>
          </p:nvSpPr>
          <p:spPr>
            <a:xfrm>
              <a:off x="6605925" y="971800"/>
              <a:ext cx="482250" cy="228350"/>
            </a:xfrm>
            <a:custGeom>
              <a:avLst/>
              <a:gdLst/>
              <a:ahLst/>
              <a:cxnLst/>
              <a:rect l="0" t="0" r="0" b="0"/>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75" name="Shape 775"/>
            <p:cNvSpPr/>
            <p:nvPr/>
          </p:nvSpPr>
          <p:spPr>
            <a:xfrm>
              <a:off x="6847025" y="948050"/>
              <a:ext cx="25" cy="23775"/>
            </a:xfrm>
            <a:custGeom>
              <a:avLst/>
              <a:gdLst/>
              <a:ahLst/>
              <a:cxnLst/>
              <a:rect l="0" t="0" r="0" b="0"/>
              <a:pathLst>
                <a:path w="1" h="951" fill="none" extrusionOk="0">
                  <a:moveTo>
                    <a:pt x="1" y="951"/>
                  </a:move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76" name="Shape 776"/>
            <p:cNvSpPr/>
            <p:nvPr/>
          </p:nvSpPr>
          <p:spPr>
            <a:xfrm>
              <a:off x="6847025" y="1001025"/>
              <a:ext cx="25" cy="183900"/>
            </a:xfrm>
            <a:custGeom>
              <a:avLst/>
              <a:gdLst/>
              <a:ahLst/>
              <a:cxnLst/>
              <a:rect l="0" t="0" r="0" b="0"/>
              <a:pathLst>
                <a:path w="1" h="7356" fill="none" extrusionOk="0">
                  <a:moveTo>
                    <a:pt x="1" y="1"/>
                  </a:moveTo>
                  <a:lnTo>
                    <a:pt x="1" y="7356"/>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77" name="Shape 777"/>
            <p:cNvSpPr/>
            <p:nvPr/>
          </p:nvSpPr>
          <p:spPr>
            <a:xfrm>
              <a:off x="6872000" y="994325"/>
              <a:ext cx="85275" cy="190600"/>
            </a:xfrm>
            <a:custGeom>
              <a:avLst/>
              <a:gdLst/>
              <a:ahLst/>
              <a:cxnLst/>
              <a:rect l="0" t="0" r="0" b="0"/>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78" name="Shape 778"/>
            <p:cNvSpPr/>
            <p:nvPr/>
          </p:nvSpPr>
          <p:spPr>
            <a:xfrm>
              <a:off x="6736825" y="994325"/>
              <a:ext cx="85275" cy="190600"/>
            </a:xfrm>
            <a:custGeom>
              <a:avLst/>
              <a:gdLst/>
              <a:ahLst/>
              <a:cxnLst/>
              <a:rect l="0" t="0" r="0" b="0"/>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779" name="Shape 779"/>
          <p:cNvGrpSpPr/>
          <p:nvPr/>
        </p:nvGrpSpPr>
        <p:grpSpPr>
          <a:xfrm>
            <a:off x="5499603" y="2076573"/>
            <a:ext cx="215966" cy="342398"/>
            <a:chOff x="6718575" y="2318625"/>
            <a:chExt cx="256950" cy="407375"/>
          </a:xfrm>
        </p:grpSpPr>
        <p:sp>
          <p:nvSpPr>
            <p:cNvPr id="780" name="Shape 780"/>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81" name="Shape 781"/>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82" name="Shape 78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83" name="Shape 783"/>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84" name="Shape 784"/>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85" name="Shape 785"/>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86" name="Shape 786"/>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87" name="Shape 787"/>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788" name="Shape 788"/>
          <p:cNvGrpSpPr/>
          <p:nvPr/>
        </p:nvGrpSpPr>
        <p:grpSpPr>
          <a:xfrm>
            <a:off x="2600992" y="2703481"/>
            <a:ext cx="363369" cy="221114"/>
            <a:chOff x="3269900" y="3064500"/>
            <a:chExt cx="432325" cy="263075"/>
          </a:xfrm>
        </p:grpSpPr>
        <p:sp>
          <p:nvSpPr>
            <p:cNvPr id="789" name="Shape 789"/>
            <p:cNvSpPr/>
            <p:nvPr/>
          </p:nvSpPr>
          <p:spPr>
            <a:xfrm>
              <a:off x="3269900" y="3064500"/>
              <a:ext cx="432325" cy="263075"/>
            </a:xfrm>
            <a:custGeom>
              <a:avLst/>
              <a:gdLst/>
              <a:ahLst/>
              <a:cxnLst/>
              <a:rect l="0" t="0" r="0" b="0"/>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90" name="Shape 790"/>
            <p:cNvSpPr/>
            <p:nvPr/>
          </p:nvSpPr>
          <p:spPr>
            <a:xfrm>
              <a:off x="3445875" y="3155825"/>
              <a:ext cx="80400" cy="80400"/>
            </a:xfrm>
            <a:custGeom>
              <a:avLst/>
              <a:gdLst/>
              <a:ahLst/>
              <a:cxnLst/>
              <a:rect l="0" t="0" r="0" b="0"/>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91" name="Shape 791"/>
            <p:cNvSpPr/>
            <p:nvPr/>
          </p:nvSpPr>
          <p:spPr>
            <a:xfrm>
              <a:off x="3381925" y="3091900"/>
              <a:ext cx="208275" cy="208275"/>
            </a:xfrm>
            <a:custGeom>
              <a:avLst/>
              <a:gdLst/>
              <a:ahLst/>
              <a:cxnLst/>
              <a:rect l="0" t="0" r="0" b="0"/>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792" name="Shape 792"/>
          <p:cNvGrpSpPr/>
          <p:nvPr/>
        </p:nvGrpSpPr>
        <p:grpSpPr>
          <a:xfrm>
            <a:off x="5475019" y="2635926"/>
            <a:ext cx="265114" cy="372593"/>
            <a:chOff x="6689325" y="2984125"/>
            <a:chExt cx="315425" cy="443300"/>
          </a:xfrm>
        </p:grpSpPr>
        <p:sp>
          <p:nvSpPr>
            <p:cNvPr id="793" name="Shape 793"/>
            <p:cNvSpPr/>
            <p:nvPr/>
          </p:nvSpPr>
          <p:spPr>
            <a:xfrm>
              <a:off x="6689325" y="2984125"/>
              <a:ext cx="315425" cy="77975"/>
            </a:xfrm>
            <a:custGeom>
              <a:avLst/>
              <a:gdLst/>
              <a:ahLst/>
              <a:cxnLst/>
              <a:rect l="0" t="0" r="0" b="0"/>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94" name="Shape 794"/>
            <p:cNvSpPr/>
            <p:nvPr/>
          </p:nvSpPr>
          <p:spPr>
            <a:xfrm>
              <a:off x="6702125" y="3069375"/>
              <a:ext cx="289850" cy="358050"/>
            </a:xfrm>
            <a:custGeom>
              <a:avLst/>
              <a:gdLst/>
              <a:ahLst/>
              <a:cxnLst/>
              <a:rect l="0" t="0" r="0" b="0"/>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95" name="Shape 795"/>
            <p:cNvSpPr/>
            <p:nvPr/>
          </p:nvSpPr>
          <p:spPr>
            <a:xfrm>
              <a:off x="6761175" y="3117475"/>
              <a:ext cx="25" cy="261850"/>
            </a:xfrm>
            <a:custGeom>
              <a:avLst/>
              <a:gdLst/>
              <a:ahLst/>
              <a:cxnLst/>
              <a:rect l="0" t="0" r="0" b="0"/>
              <a:pathLst>
                <a:path w="1" h="10474" fill="none" extrusionOk="0">
                  <a:moveTo>
                    <a:pt x="1" y="10473"/>
                  </a:move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96" name="Shape 796"/>
            <p:cNvSpPr/>
            <p:nvPr/>
          </p:nvSpPr>
          <p:spPr>
            <a:xfrm>
              <a:off x="6847025" y="3117475"/>
              <a:ext cx="25" cy="261850"/>
            </a:xfrm>
            <a:custGeom>
              <a:avLst/>
              <a:gdLst/>
              <a:ahLst/>
              <a:cxnLst/>
              <a:rect l="0" t="0" r="0" b="0"/>
              <a:pathLst>
                <a:path w="1" h="10474" fill="none" extrusionOk="0">
                  <a:moveTo>
                    <a:pt x="1" y="1"/>
                  </a:moveTo>
                  <a:lnTo>
                    <a:pt x="1" y="104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97" name="Shape 797"/>
            <p:cNvSpPr/>
            <p:nvPr/>
          </p:nvSpPr>
          <p:spPr>
            <a:xfrm>
              <a:off x="6932875" y="3117475"/>
              <a:ext cx="25" cy="261850"/>
            </a:xfrm>
            <a:custGeom>
              <a:avLst/>
              <a:gdLst/>
              <a:ahLst/>
              <a:cxnLst/>
              <a:rect l="0" t="0" r="0" b="0"/>
              <a:pathLst>
                <a:path w="1" h="10474" fill="none" extrusionOk="0">
                  <a:moveTo>
                    <a:pt x="1" y="1"/>
                  </a:moveTo>
                  <a:lnTo>
                    <a:pt x="1" y="104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798" name="Shape 798"/>
          <p:cNvGrpSpPr/>
          <p:nvPr/>
        </p:nvGrpSpPr>
        <p:grpSpPr>
          <a:xfrm>
            <a:off x="1523744" y="3730593"/>
            <a:ext cx="256415" cy="414534"/>
            <a:chOff x="1988225" y="4286525"/>
            <a:chExt cx="305075" cy="493200"/>
          </a:xfrm>
        </p:grpSpPr>
        <p:sp>
          <p:nvSpPr>
            <p:cNvPr id="799" name="Shape 799"/>
            <p:cNvSpPr/>
            <p:nvPr/>
          </p:nvSpPr>
          <p:spPr>
            <a:xfrm>
              <a:off x="2178800" y="4519725"/>
              <a:ext cx="114500" cy="114475"/>
            </a:xfrm>
            <a:custGeom>
              <a:avLst/>
              <a:gdLst/>
              <a:ahLst/>
              <a:cxnLst/>
              <a:rect l="0" t="0" r="0" b="0"/>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00" name="Shape 800"/>
            <p:cNvSpPr/>
            <p:nvPr/>
          </p:nvSpPr>
          <p:spPr>
            <a:xfrm>
              <a:off x="1988225" y="4539200"/>
              <a:ext cx="156500" cy="156500"/>
            </a:xfrm>
            <a:custGeom>
              <a:avLst/>
              <a:gdLst/>
              <a:ahLst/>
              <a:cxnLst/>
              <a:rect l="0" t="0" r="0" b="0"/>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01" name="Shape 801"/>
            <p:cNvSpPr/>
            <p:nvPr/>
          </p:nvSpPr>
          <p:spPr>
            <a:xfrm>
              <a:off x="2042425" y="4286525"/>
              <a:ext cx="239300" cy="236250"/>
            </a:xfrm>
            <a:custGeom>
              <a:avLst/>
              <a:gdLst/>
              <a:ahLst/>
              <a:cxnLst/>
              <a:rect l="0" t="0" r="0" b="0"/>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02" name="Shape 802"/>
            <p:cNvSpPr/>
            <p:nvPr/>
          </p:nvSpPr>
          <p:spPr>
            <a:xfrm>
              <a:off x="2161750" y="4522750"/>
              <a:ext cx="25" cy="256975"/>
            </a:xfrm>
            <a:custGeom>
              <a:avLst/>
              <a:gdLst/>
              <a:ahLst/>
              <a:cxnLst/>
              <a:rect l="0" t="0" r="0" b="0"/>
              <a:pathLst>
                <a:path w="1" h="10279" fill="none" extrusionOk="0">
                  <a:moveTo>
                    <a:pt x="1" y="10279"/>
                  </a:move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03" name="Shape 803"/>
            <p:cNvSpPr/>
            <p:nvPr/>
          </p:nvSpPr>
          <p:spPr>
            <a:xfrm>
              <a:off x="2133750" y="4377850"/>
              <a:ext cx="56050" cy="56025"/>
            </a:xfrm>
            <a:custGeom>
              <a:avLst/>
              <a:gdLst/>
              <a:ahLst/>
              <a:cxnLst/>
              <a:rect l="0" t="0" r="0" b="0"/>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04" name="Shape 804"/>
            <p:cNvSpPr/>
            <p:nvPr/>
          </p:nvSpPr>
          <p:spPr>
            <a:xfrm>
              <a:off x="2038150" y="4589125"/>
              <a:ext cx="87100" cy="87100"/>
            </a:xfrm>
            <a:custGeom>
              <a:avLst/>
              <a:gdLst/>
              <a:ahLst/>
              <a:cxnLst/>
              <a:rect l="0" t="0" r="0" b="0"/>
              <a:pathLst>
                <a:path w="3484" h="3484" fill="none" extrusionOk="0">
                  <a:moveTo>
                    <a:pt x="1" y="0"/>
                  </a:moveTo>
                  <a:lnTo>
                    <a:pt x="3483" y="348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05" name="Shape 805"/>
            <p:cNvSpPr/>
            <p:nvPr/>
          </p:nvSpPr>
          <p:spPr>
            <a:xfrm>
              <a:off x="2194025" y="4564150"/>
              <a:ext cx="54825" cy="54825"/>
            </a:xfrm>
            <a:custGeom>
              <a:avLst/>
              <a:gdLst/>
              <a:ahLst/>
              <a:cxnLst/>
              <a:rect l="0" t="0" r="0" b="0"/>
              <a:pathLst>
                <a:path w="2193" h="2193" fill="none" extrusionOk="0">
                  <a:moveTo>
                    <a:pt x="2192" y="1"/>
                  </a:moveTo>
                  <a:lnTo>
                    <a:pt x="1" y="21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806" name="Shape 806"/>
          <p:cNvGrpSpPr/>
          <p:nvPr/>
        </p:nvGrpSpPr>
        <p:grpSpPr>
          <a:xfrm>
            <a:off x="2067737" y="3759758"/>
            <a:ext cx="309640" cy="392030"/>
            <a:chOff x="2635450" y="4321225"/>
            <a:chExt cx="368400" cy="466425"/>
          </a:xfrm>
        </p:grpSpPr>
        <p:sp>
          <p:nvSpPr>
            <p:cNvPr id="807" name="Shape 807"/>
            <p:cNvSpPr/>
            <p:nvPr/>
          </p:nvSpPr>
          <p:spPr>
            <a:xfrm>
              <a:off x="2635450" y="4653050"/>
              <a:ext cx="368400" cy="134600"/>
            </a:xfrm>
            <a:custGeom>
              <a:avLst/>
              <a:gdLst/>
              <a:ahLst/>
              <a:cxnLst/>
              <a:rect l="0" t="0" r="0" b="0"/>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08" name="Shape 808"/>
            <p:cNvSpPr/>
            <p:nvPr/>
          </p:nvSpPr>
          <p:spPr>
            <a:xfrm>
              <a:off x="2819350" y="4321225"/>
              <a:ext cx="25" cy="347075"/>
            </a:xfrm>
            <a:custGeom>
              <a:avLst/>
              <a:gdLst/>
              <a:ahLst/>
              <a:cxnLst/>
              <a:rect l="0" t="0" r="0" b="0"/>
              <a:pathLst>
                <a:path w="1" h="13883" fill="none" extrusionOk="0">
                  <a:moveTo>
                    <a:pt x="0" y="13883"/>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09" name="Shape 809"/>
            <p:cNvSpPr/>
            <p:nvPr/>
          </p:nvSpPr>
          <p:spPr>
            <a:xfrm>
              <a:off x="2835175" y="4328525"/>
              <a:ext cx="114475" cy="114500"/>
            </a:xfrm>
            <a:custGeom>
              <a:avLst/>
              <a:gdLst/>
              <a:ahLst/>
              <a:cxnLst/>
              <a:rect l="0" t="0" r="0" b="0"/>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10" name="Shape 810"/>
            <p:cNvSpPr/>
            <p:nvPr/>
          </p:nvSpPr>
          <p:spPr>
            <a:xfrm>
              <a:off x="2850400" y="4372975"/>
              <a:ext cx="54825" cy="54825"/>
            </a:xfrm>
            <a:custGeom>
              <a:avLst/>
              <a:gdLst/>
              <a:ahLst/>
              <a:cxnLst/>
              <a:rect l="0" t="0" r="0" b="0"/>
              <a:pathLst>
                <a:path w="2193" h="2193" fill="none" extrusionOk="0">
                  <a:moveTo>
                    <a:pt x="2192" y="0"/>
                  </a:moveTo>
                  <a:lnTo>
                    <a:pt x="0" y="219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11" name="Shape 811"/>
            <p:cNvSpPr/>
            <p:nvPr/>
          </p:nvSpPr>
          <p:spPr>
            <a:xfrm>
              <a:off x="2646425" y="4429600"/>
              <a:ext cx="156500" cy="156500"/>
            </a:xfrm>
            <a:custGeom>
              <a:avLst/>
              <a:gdLst/>
              <a:ahLst/>
              <a:cxnLst/>
              <a:rect l="0" t="0" r="0" b="0"/>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12" name="Shape 812"/>
            <p:cNvSpPr/>
            <p:nvPr/>
          </p:nvSpPr>
          <p:spPr>
            <a:xfrm>
              <a:off x="2696350" y="4479525"/>
              <a:ext cx="87100" cy="87100"/>
            </a:xfrm>
            <a:custGeom>
              <a:avLst/>
              <a:gdLst/>
              <a:ahLst/>
              <a:cxnLst/>
              <a:rect l="0" t="0" r="0" b="0"/>
              <a:pathLst>
                <a:path w="3484" h="3484" fill="none" extrusionOk="0">
                  <a:moveTo>
                    <a:pt x="0" y="1"/>
                  </a:moveTo>
                  <a:lnTo>
                    <a:pt x="3483" y="348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813" name="Shape 813"/>
          <p:cNvGrpSpPr/>
          <p:nvPr/>
        </p:nvGrpSpPr>
        <p:grpSpPr>
          <a:xfrm>
            <a:off x="5436146" y="3750030"/>
            <a:ext cx="342881" cy="383835"/>
            <a:chOff x="6643075" y="4309650"/>
            <a:chExt cx="407950" cy="456675"/>
          </a:xfrm>
        </p:grpSpPr>
        <p:sp>
          <p:nvSpPr>
            <p:cNvPr id="814" name="Shape 814"/>
            <p:cNvSpPr/>
            <p:nvPr/>
          </p:nvSpPr>
          <p:spPr>
            <a:xfrm>
              <a:off x="6643075" y="4698125"/>
              <a:ext cx="407950" cy="14625"/>
            </a:xfrm>
            <a:custGeom>
              <a:avLst/>
              <a:gdLst/>
              <a:ahLst/>
              <a:cxnLst/>
              <a:rect l="0" t="0" r="0" b="0"/>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15" name="Shape 815"/>
            <p:cNvSpPr/>
            <p:nvPr/>
          </p:nvSpPr>
          <p:spPr>
            <a:xfrm>
              <a:off x="6643075" y="4727350"/>
              <a:ext cx="407950" cy="14625"/>
            </a:xfrm>
            <a:custGeom>
              <a:avLst/>
              <a:gdLst/>
              <a:ahLst/>
              <a:cxnLst/>
              <a:rect l="0" t="0" r="0" b="0"/>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16" name="Shape 816"/>
            <p:cNvSpPr/>
            <p:nvPr/>
          </p:nvSpPr>
          <p:spPr>
            <a:xfrm>
              <a:off x="6643075" y="4751700"/>
              <a:ext cx="407950" cy="14625"/>
            </a:xfrm>
            <a:custGeom>
              <a:avLst/>
              <a:gdLst/>
              <a:ahLst/>
              <a:cxnLst/>
              <a:rect l="0" t="0" r="0" b="0"/>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17" name="Shape 817"/>
            <p:cNvSpPr/>
            <p:nvPr/>
          </p:nvSpPr>
          <p:spPr>
            <a:xfrm>
              <a:off x="6672900" y="4309650"/>
              <a:ext cx="348900" cy="376300"/>
            </a:xfrm>
            <a:custGeom>
              <a:avLst/>
              <a:gdLst/>
              <a:ahLst/>
              <a:cxnLst/>
              <a:rect l="0" t="0" r="0" b="0"/>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18" name="Shape 818"/>
            <p:cNvSpPr/>
            <p:nvPr/>
          </p:nvSpPr>
          <p:spPr>
            <a:xfrm>
              <a:off x="6805625" y="4452725"/>
              <a:ext cx="15850" cy="28050"/>
            </a:xfrm>
            <a:custGeom>
              <a:avLst/>
              <a:gdLst/>
              <a:ahLst/>
              <a:cxnLst/>
              <a:rect l="0" t="0" r="0" b="0"/>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19" name="Shape 819"/>
            <p:cNvSpPr/>
            <p:nvPr/>
          </p:nvSpPr>
          <p:spPr>
            <a:xfrm>
              <a:off x="6872600" y="4452725"/>
              <a:ext cx="15875" cy="28050"/>
            </a:xfrm>
            <a:custGeom>
              <a:avLst/>
              <a:gdLst/>
              <a:ahLst/>
              <a:cxnLst/>
              <a:rect l="0" t="0" r="0" b="0"/>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20" name="Shape 820"/>
            <p:cNvSpPr/>
            <p:nvPr/>
          </p:nvSpPr>
          <p:spPr>
            <a:xfrm>
              <a:off x="6709425" y="4414975"/>
              <a:ext cx="275250" cy="54825"/>
            </a:xfrm>
            <a:custGeom>
              <a:avLst/>
              <a:gdLst/>
              <a:ahLst/>
              <a:cxnLst/>
              <a:rect l="0" t="0" r="0" b="0"/>
              <a:pathLst>
                <a:path w="11010" h="2193" fill="none" extrusionOk="0">
                  <a:moveTo>
                    <a:pt x="11009" y="2193"/>
                  </a:moveTo>
                  <a:lnTo>
                    <a:pt x="5505" y="1"/>
                  </a:lnTo>
                  <a:lnTo>
                    <a:pt x="1" y="21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21" name="Shape 821"/>
            <p:cNvSpPr/>
            <p:nvPr/>
          </p:nvSpPr>
          <p:spPr>
            <a:xfrm>
              <a:off x="6733175" y="4382725"/>
              <a:ext cx="227750" cy="37150"/>
            </a:xfrm>
            <a:custGeom>
              <a:avLst/>
              <a:gdLst/>
              <a:ahLst/>
              <a:cxnLst/>
              <a:rect l="0" t="0" r="0" b="0"/>
              <a:pathLst>
                <a:path w="9110" h="1486" fill="none" extrusionOk="0">
                  <a:moveTo>
                    <a:pt x="1" y="1486"/>
                  </a:moveTo>
                  <a:lnTo>
                    <a:pt x="1681" y="1486"/>
                  </a:lnTo>
                  <a:lnTo>
                    <a:pt x="1681" y="0"/>
                  </a:lnTo>
                  <a:lnTo>
                    <a:pt x="4555" y="0"/>
                  </a:lnTo>
                  <a:lnTo>
                    <a:pt x="7429" y="0"/>
                  </a:lnTo>
                  <a:lnTo>
                    <a:pt x="7429" y="1486"/>
                  </a:lnTo>
                  <a:lnTo>
                    <a:pt x="9109" y="1486"/>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22" name="Shape 822"/>
            <p:cNvSpPr/>
            <p:nvPr/>
          </p:nvSpPr>
          <p:spPr>
            <a:xfrm>
              <a:off x="6847025" y="4414975"/>
              <a:ext cx="25" cy="145550"/>
            </a:xfrm>
            <a:custGeom>
              <a:avLst/>
              <a:gdLst/>
              <a:ahLst/>
              <a:cxnLst/>
              <a:rect l="0" t="0" r="0" b="0"/>
              <a:pathLst>
                <a:path w="1" h="5822" fill="none" extrusionOk="0">
                  <a:moveTo>
                    <a:pt x="1" y="1"/>
                  </a:moveTo>
                  <a:lnTo>
                    <a:pt x="1" y="582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823" name="Shape 823"/>
          <p:cNvGrpSpPr/>
          <p:nvPr/>
        </p:nvGrpSpPr>
        <p:grpSpPr>
          <a:xfrm>
            <a:off x="4251419" y="4291984"/>
            <a:ext cx="452420" cy="433992"/>
            <a:chOff x="5233525" y="4954450"/>
            <a:chExt cx="538275" cy="516350"/>
          </a:xfrm>
        </p:grpSpPr>
        <p:sp>
          <p:nvSpPr>
            <p:cNvPr id="824" name="Shape 824"/>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25" name="Shape 825"/>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26" name="Shape 826"/>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27" name="Shape 827"/>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28" name="Shape 828"/>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29" name="Shape 829"/>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30" name="Shape 830"/>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31" name="Shape 831"/>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32" name="Shape 832"/>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33" name="Shape 833"/>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34" name="Shape 834"/>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835" name="Shape 835"/>
          <p:cNvGrpSpPr/>
          <p:nvPr/>
        </p:nvGrpSpPr>
        <p:grpSpPr>
          <a:xfrm>
            <a:off x="3682337" y="4299654"/>
            <a:ext cx="460615" cy="418653"/>
            <a:chOff x="4556450" y="4963575"/>
            <a:chExt cx="548025" cy="498100"/>
          </a:xfrm>
        </p:grpSpPr>
        <p:sp>
          <p:nvSpPr>
            <p:cNvPr id="836" name="Shape 836"/>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37" name="Shape 837"/>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38" name="Shape 838"/>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39" name="Shape 839"/>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40" name="Shape 840"/>
            <p:cNvSpPr/>
            <p:nvPr/>
          </p:nvSpPr>
          <p:spPr>
            <a:xfrm>
              <a:off x="4830450" y="5213225"/>
              <a:ext cx="25" cy="248450"/>
            </a:xfrm>
            <a:custGeom>
              <a:avLst/>
              <a:gdLst/>
              <a:ahLst/>
              <a:cxnLst/>
              <a:rect l="0" t="0" r="0" b="0"/>
              <a:pathLst>
                <a:path w="1" h="9938" fill="none" extrusionOk="0">
                  <a:moveTo>
                    <a:pt x="0" y="0"/>
                  </a:moveTo>
                  <a:lnTo>
                    <a:pt x="0" y="993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841" name="Shape 841"/>
          <p:cNvGrpSpPr/>
          <p:nvPr/>
        </p:nvGrpSpPr>
        <p:grpSpPr>
          <a:xfrm>
            <a:off x="299619" y="4390238"/>
            <a:ext cx="445254" cy="246182"/>
            <a:chOff x="531800" y="5071350"/>
            <a:chExt cx="529750" cy="292900"/>
          </a:xfrm>
        </p:grpSpPr>
        <p:sp>
          <p:nvSpPr>
            <p:cNvPr id="842" name="Shape 842"/>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43" name="Shape 843"/>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44" name="Shape 844"/>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45" name="Shape 845"/>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46" name="Shape 846"/>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47" name="Shape 847"/>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48" name="Shape 848"/>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849" name="Shape 849"/>
          <p:cNvGrpSpPr/>
          <p:nvPr/>
        </p:nvGrpSpPr>
        <p:grpSpPr>
          <a:xfrm>
            <a:off x="7243894" y="1981011"/>
            <a:ext cx="433992" cy="422729"/>
            <a:chOff x="5916675" y="927975"/>
            <a:chExt cx="516350" cy="502950"/>
          </a:xfrm>
        </p:grpSpPr>
        <p:sp>
          <p:nvSpPr>
            <p:cNvPr id="850" name="Shape 850"/>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CD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51" name="Shape 851"/>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CD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852" name="Shape 852"/>
          <p:cNvGrpSpPr/>
          <p:nvPr/>
        </p:nvGrpSpPr>
        <p:grpSpPr>
          <a:xfrm>
            <a:off x="6359914" y="2686912"/>
            <a:ext cx="1079481" cy="1051467"/>
            <a:chOff x="5916675" y="927975"/>
            <a:chExt cx="516350" cy="502950"/>
          </a:xfrm>
        </p:grpSpPr>
        <p:sp>
          <p:nvSpPr>
            <p:cNvPr id="853" name="Shape 853"/>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CD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54" name="Shape 854"/>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CD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855" name="Shape 855"/>
          <p:cNvGrpSpPr/>
          <p:nvPr/>
        </p:nvGrpSpPr>
        <p:grpSpPr>
          <a:xfrm>
            <a:off x="6360056" y="1981011"/>
            <a:ext cx="433992" cy="422729"/>
            <a:chOff x="5916675" y="927975"/>
            <a:chExt cx="516350" cy="502950"/>
          </a:xfrm>
        </p:grpSpPr>
        <p:sp>
          <p:nvSpPr>
            <p:cNvPr id="856" name="Shape 856"/>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CD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57" name="Shape 857"/>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CD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858" name="Shape 858"/>
          <p:cNvSpPr/>
          <p:nvPr/>
        </p:nvSpPr>
        <p:spPr>
          <a:xfrm>
            <a:off x="7436055" y="2217388"/>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A4C2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59" name="Shape 859"/>
          <p:cNvSpPr/>
          <p:nvPr/>
        </p:nvSpPr>
        <p:spPr>
          <a:xfrm>
            <a:off x="6552218" y="2217388"/>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A4C2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60" name="Shape 860"/>
          <p:cNvSpPr/>
          <p:nvPr/>
        </p:nvSpPr>
        <p:spPr>
          <a:xfrm>
            <a:off x="6837753" y="3274926"/>
            <a:ext cx="1000561" cy="565193"/>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A4C2F4"/>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subTitle" idx="4294967295"/>
          </p:nvPr>
        </p:nvSpPr>
        <p:spPr>
          <a:xfrm>
            <a:off x="2371500" y="2093775"/>
            <a:ext cx="5021399" cy="784799"/>
          </a:xfrm>
          <a:prstGeom prst="rect">
            <a:avLst/>
          </a:prstGeom>
        </p:spPr>
        <p:txBody>
          <a:bodyPr lIns="91425" tIns="91425" rIns="91425" bIns="91425" anchor="t" anchorCtr="0">
            <a:noAutofit/>
          </a:bodyPr>
          <a:lstStyle/>
          <a:p>
            <a:pPr lvl="0" rtl="0">
              <a:spcBef>
                <a:spcPts val="0"/>
              </a:spcBef>
              <a:buNone/>
            </a:pPr>
            <a:r>
              <a:rPr lang="en" sz="3600" b="1" i="1" dirty="0">
                <a:latin typeface="Lora"/>
                <a:ea typeface="Lora"/>
                <a:cs typeface="Lora"/>
                <a:sym typeface="Lora"/>
              </a:rPr>
              <a:t>I am Bryce Moore</a:t>
            </a:r>
            <a:endParaRPr lang="en" sz="3600" b="1" i="1" dirty="0">
              <a:highlight>
                <a:srgbClr val="FFCD00"/>
              </a:highlight>
              <a:latin typeface="Lora"/>
              <a:ea typeface="Lora"/>
              <a:cs typeface="Lora"/>
              <a:sym typeface="Lora"/>
            </a:endParaRPr>
          </a:p>
          <a:p>
            <a:pPr lvl="0" rtl="0">
              <a:spcBef>
                <a:spcPts val="0"/>
              </a:spcBef>
              <a:buClr>
                <a:schemeClr val="dk1"/>
              </a:buClr>
              <a:buSzPct val="61111"/>
              <a:buFont typeface="Arial"/>
              <a:buNone/>
            </a:pPr>
            <a:r>
              <a:rPr lang="en" sz="1800" dirty="0">
                <a:solidFill>
                  <a:schemeClr val="dk1"/>
                </a:solidFill>
              </a:rPr>
              <a:t>I am here because I love to give presentations. </a:t>
            </a:r>
          </a:p>
          <a:p>
            <a:pPr lvl="0">
              <a:spcBef>
                <a:spcPts val="0"/>
              </a:spcBef>
              <a:buNone/>
            </a:pPr>
            <a:endParaRPr b="1" dirty="0"/>
          </a:p>
        </p:txBody>
      </p:sp>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pic>
        <p:nvPicPr>
          <p:cNvPr id="92" name="Shape 92"/>
          <p:cNvPicPr preferRelativeResize="0"/>
          <p:nvPr/>
        </p:nvPicPr>
        <p:blipFill>
          <a:blip r:embed="rId3">
            <a:alphaModFix/>
          </a:blip>
          <a:stretch>
            <a:fillRect/>
          </a:stretch>
        </p:blipFill>
        <p:spPr>
          <a:xfrm>
            <a:off x="854335" y="861900"/>
            <a:ext cx="1133700" cy="1133700"/>
          </a:xfrm>
          <a:prstGeom prst="ellipse">
            <a:avLst/>
          </a:prstGeom>
          <a:noFill/>
          <a:ln>
            <a:noFill/>
          </a:ln>
        </p:spPr>
      </p:pic>
      <p:sp>
        <p:nvSpPr>
          <p:cNvPr id="93" name="Shape 93"/>
          <p:cNvSpPr txBox="1">
            <a:spLocks noGrp="1"/>
          </p:cNvSpPr>
          <p:nvPr>
            <p:ph type="ctrTitle" idx="4294967295"/>
          </p:nvPr>
        </p:nvSpPr>
        <p:spPr>
          <a:xfrm>
            <a:off x="2371625" y="816550"/>
            <a:ext cx="4908000" cy="1159799"/>
          </a:xfrm>
          <a:prstGeom prst="rect">
            <a:avLst/>
          </a:prstGeom>
        </p:spPr>
        <p:txBody>
          <a:bodyPr lIns="91425" tIns="91425" rIns="91425" bIns="91425" anchor="ctr" anchorCtr="0">
            <a:noAutofit/>
          </a:bodyPr>
          <a:lstStyle/>
          <a:p>
            <a:pPr lvl="0">
              <a:spcBef>
                <a:spcPts val="0"/>
              </a:spcBef>
              <a:buNone/>
            </a:pPr>
            <a:r>
              <a:rPr lang="en" sz="6000"/>
              <a:t>Hello!</a:t>
            </a:r>
          </a:p>
        </p:txBody>
      </p:sp>
      <p:cxnSp>
        <p:nvCxnSpPr>
          <p:cNvPr id="94" name="Shape 94"/>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sp>
        <p:nvSpPr>
          <p:cNvPr id="2" name="TextBox 1"/>
          <p:cNvSpPr txBox="1"/>
          <p:nvPr/>
        </p:nvSpPr>
        <p:spPr>
          <a:xfrm>
            <a:off x="1027589" y="1165616"/>
            <a:ext cx="768320" cy="646331"/>
          </a:xfrm>
          <a:prstGeom prst="rect">
            <a:avLst/>
          </a:prstGeom>
          <a:solidFill>
            <a:schemeClr val="bg1"/>
          </a:solidFill>
          <a:ln>
            <a:noFill/>
          </a:ln>
        </p:spPr>
        <p:txBody>
          <a:bodyPr wrap="square" rtlCol="0">
            <a:spAutoFit/>
          </a:bodyPr>
          <a:lstStyle/>
          <a:p>
            <a:r>
              <a:rPr lang="en-US" sz="1200" dirty="0">
                <a:ln>
                  <a:solidFill>
                    <a:schemeClr val="bg2">
                      <a:lumMod val="75000"/>
                    </a:schemeClr>
                  </a:solidFill>
                </a:ln>
                <a:solidFill>
                  <a:schemeClr val="tx1"/>
                </a:solidFill>
              </a:rPr>
              <a:t>INSERT</a:t>
            </a:r>
          </a:p>
          <a:p>
            <a:r>
              <a:rPr lang="en-US" sz="1200" dirty="0">
                <a:ln>
                  <a:solidFill>
                    <a:schemeClr val="bg2">
                      <a:lumMod val="75000"/>
                    </a:schemeClr>
                  </a:solidFill>
                </a:ln>
                <a:solidFill>
                  <a:schemeClr val="tx1"/>
                </a:solidFill>
              </a:rPr>
              <a:t>IMAGE</a:t>
            </a:r>
          </a:p>
          <a:p>
            <a:r>
              <a:rPr lang="en-US" sz="1200" dirty="0">
                <a:ln>
                  <a:solidFill>
                    <a:schemeClr val="bg2">
                      <a:lumMod val="75000"/>
                    </a:schemeClr>
                  </a:solidFill>
                </a:ln>
                <a:solidFill>
                  <a:schemeClr val="tx1"/>
                </a:solidFill>
              </a:rPr>
              <a:t>HERE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 dirty="0"/>
              <a:t>Mobile App Title with Logo</a:t>
            </a:r>
          </a:p>
        </p:txBody>
      </p:sp>
      <p:sp>
        <p:nvSpPr>
          <p:cNvPr id="100" name="Shape 100"/>
          <p:cNvSpPr txBox="1">
            <a:spLocks noGrp="1"/>
          </p:cNvSpPr>
          <p:nvPr>
            <p:ph type="subTitle" idx="1"/>
          </p:nvPr>
        </p:nvSpPr>
        <p:spPr>
          <a:xfrm>
            <a:off x="2022300" y="2815923"/>
            <a:ext cx="5591400" cy="784799"/>
          </a:xfrm>
          <a:prstGeom prst="rect">
            <a:avLst/>
          </a:prstGeom>
        </p:spPr>
        <p:txBody>
          <a:bodyPr lIns="91425" tIns="91425" rIns="91425" bIns="91425" anchor="t" anchorCtr="0">
            <a:noAutofit/>
          </a:bodyPr>
          <a:lstStyle/>
          <a:p>
            <a:pPr lvl="0" rtl="0">
              <a:spcBef>
                <a:spcPts val="0"/>
              </a:spcBef>
              <a:buNone/>
            </a:pPr>
            <a:r>
              <a:rPr lang="en" dirty="0"/>
              <a:t>Knowledge is Power</a:t>
            </a: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endParaRPr lang="en" sz="2400" dirty="0">
              <a:solidFill>
                <a:schemeClr val="dk1"/>
              </a:solidFill>
              <a:latin typeface="Lora"/>
              <a:ea typeface="Lora"/>
              <a:cs typeface="Lora"/>
              <a:sym typeface="Lora"/>
            </a:endParaRPr>
          </a:p>
        </p:txBody>
      </p:sp>
      <p:sp>
        <p:nvSpPr>
          <p:cNvPr id="5" name="Shape 332"/>
          <p:cNvSpPr/>
          <p:nvPr/>
        </p:nvSpPr>
        <p:spPr>
          <a:xfrm rot="20829901">
            <a:off x="1304378" y="2368491"/>
            <a:ext cx="203089" cy="407516"/>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2105049" y="2238000"/>
            <a:ext cx="5229885" cy="819899"/>
          </a:xfrm>
          <a:prstGeom prst="rect">
            <a:avLst/>
          </a:prstGeom>
        </p:spPr>
        <p:txBody>
          <a:bodyPr lIns="91425" tIns="91425" rIns="91425" bIns="91425" anchor="b" anchorCtr="0">
            <a:noAutofit/>
          </a:bodyPr>
          <a:lstStyle/>
          <a:p>
            <a:pPr lvl="0">
              <a:spcBef>
                <a:spcPts val="0"/>
              </a:spcBef>
              <a:buNone/>
            </a:pPr>
            <a:r>
              <a:rPr lang="en" dirty="0"/>
              <a:t>Why tell what not to do when you can tell why not to do.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ctrTitle" idx="4294967295"/>
          </p:nvPr>
        </p:nvSpPr>
        <p:spPr>
          <a:xfrm>
            <a:off x="1951575" y="2878750"/>
            <a:ext cx="5240999" cy="1159799"/>
          </a:xfrm>
          <a:prstGeom prst="rect">
            <a:avLst/>
          </a:prstGeom>
        </p:spPr>
        <p:txBody>
          <a:bodyPr lIns="91425" tIns="91425" rIns="91425" bIns="91425" anchor="ctr" anchorCtr="0">
            <a:noAutofit/>
          </a:bodyPr>
          <a:lstStyle/>
          <a:p>
            <a:pPr lvl="0" algn="ctr" rtl="0">
              <a:spcBef>
                <a:spcPts val="0"/>
              </a:spcBef>
              <a:buNone/>
            </a:pPr>
            <a:r>
              <a:rPr lang="en" sz="4800" dirty="0"/>
              <a:t>How Hacking works</a:t>
            </a:r>
          </a:p>
        </p:txBody>
      </p:sp>
      <p:cxnSp>
        <p:nvCxnSpPr>
          <p:cNvPr id="124" name="Shape 124"/>
          <p:cNvCxnSpPr/>
          <p:nvPr/>
        </p:nvCxnSpPr>
        <p:spPr>
          <a:xfrm>
            <a:off x="-6025" y="1668728"/>
            <a:ext cx="9161999" cy="0"/>
          </a:xfrm>
          <a:prstGeom prst="straightConnector1">
            <a:avLst/>
          </a:prstGeom>
          <a:noFill/>
          <a:ln w="9525" cap="flat" cmpd="sng">
            <a:solidFill>
              <a:srgbClr val="CCCCCC"/>
            </a:solidFill>
            <a:prstDash val="solid"/>
            <a:round/>
            <a:headEnd type="none" w="lg" len="lg"/>
            <a:tailEnd type="none" w="lg" len="lg"/>
          </a:ln>
        </p:spPr>
      </p:cxnSp>
      <p:sp>
        <p:nvSpPr>
          <p:cNvPr id="125" name="Shape 125"/>
          <p:cNvSpPr/>
          <p:nvPr/>
        </p:nvSpPr>
        <p:spPr>
          <a:xfrm>
            <a:off x="3470200" y="566931"/>
            <a:ext cx="2203499" cy="22034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grpSp>
        <p:nvGrpSpPr>
          <p:cNvPr id="126" name="Shape 126"/>
          <p:cNvGrpSpPr/>
          <p:nvPr/>
        </p:nvGrpSpPr>
        <p:grpSpPr>
          <a:xfrm>
            <a:off x="4184367" y="854983"/>
            <a:ext cx="1035173" cy="1035155"/>
            <a:chOff x="6643075" y="3664250"/>
            <a:chExt cx="407950" cy="407975"/>
          </a:xfrm>
        </p:grpSpPr>
        <p:sp>
          <p:nvSpPr>
            <p:cNvPr id="127" name="Shape 127"/>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8" name="Shape 128"/>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129" name="Shape 129"/>
          <p:cNvGrpSpPr/>
          <p:nvPr/>
        </p:nvGrpSpPr>
        <p:grpSpPr>
          <a:xfrm rot="-587406">
            <a:off x="4123593" y="2025001"/>
            <a:ext cx="425594" cy="425570"/>
            <a:chOff x="576250" y="4319400"/>
            <a:chExt cx="442075" cy="442050"/>
          </a:xfrm>
        </p:grpSpPr>
        <p:sp>
          <p:nvSpPr>
            <p:cNvPr id="130" name="Shape 130"/>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1" name="Shape 131"/>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2" name="Shape 132"/>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3" name="Shape 133"/>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34" name="Shape 134"/>
          <p:cNvSpPr/>
          <p:nvPr/>
        </p:nvSpPr>
        <p:spPr>
          <a:xfrm>
            <a:off x="3936799" y="1094078"/>
            <a:ext cx="161807" cy="15449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5" name="Shape 135"/>
          <p:cNvSpPr/>
          <p:nvPr/>
        </p:nvSpPr>
        <p:spPr>
          <a:xfrm rot="2697385">
            <a:off x="5003062" y="1885038"/>
            <a:ext cx="245621" cy="2345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6" name="Shape 136"/>
          <p:cNvSpPr/>
          <p:nvPr/>
        </p:nvSpPr>
        <p:spPr>
          <a:xfrm>
            <a:off x="5197375" y="1751150"/>
            <a:ext cx="98383" cy="9397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7" name="Shape 137"/>
          <p:cNvSpPr/>
          <p:nvPr/>
        </p:nvSpPr>
        <p:spPr>
          <a:xfrm rot="1280154">
            <a:off x="3824696" y="1560092"/>
            <a:ext cx="98367" cy="9397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1381249" y="1618700"/>
            <a:ext cx="6887821" cy="3231000"/>
          </a:xfrm>
          <a:prstGeom prst="rect">
            <a:avLst/>
          </a:prstGeom>
        </p:spPr>
        <p:txBody>
          <a:bodyPr lIns="91425" tIns="91425" rIns="91425" bIns="91425" anchor="t" anchorCtr="0">
            <a:noAutofit/>
          </a:bodyPr>
          <a:lstStyle/>
          <a:p>
            <a:pPr>
              <a:buNone/>
            </a:pPr>
            <a:r>
              <a:rPr lang="en-US" sz="1800" dirty="0">
                <a:solidFill>
                  <a:srgbClr val="2D3B45"/>
                </a:solidFill>
                <a:effectLst/>
                <a:latin typeface="Helvetica" panose="020B0604020202020204" pitchFamily="34" charset="0"/>
                <a:ea typeface="Times New Roman" panose="02020603050405020304" pitchFamily="18" charset="0"/>
                <a:cs typeface="Times New Roman" panose="02020603050405020304" pitchFamily="18" charset="0"/>
              </a:rPr>
              <a:t>I plan to tackle the issue of people not understanding the logistics and logic of coding which can lead to scams being very successful against people unaware. I am doing this because every day I see tons of accounts that have been hijacked by hackers and phishing attempts, so I would like to reduce that amount.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 dirty="0"/>
          </a:p>
          <a:p>
            <a:pPr marL="342900" indent="-342900"/>
            <a:endParaRPr lang="en" dirty="0"/>
          </a:p>
        </p:txBody>
      </p:sp>
      <p:sp>
        <p:nvSpPr>
          <p:cNvPr id="143" name="Shape 143"/>
          <p:cNvSpPr txBox="1">
            <a:spLocks noGrp="1"/>
          </p:cNvSpPr>
          <p:nvPr>
            <p:ph type="title"/>
          </p:nvPr>
        </p:nvSpPr>
        <p:spPr>
          <a:xfrm>
            <a:off x="1381250" y="922668"/>
            <a:ext cx="3920954" cy="435599"/>
          </a:xfrm>
          <a:prstGeom prst="rect">
            <a:avLst/>
          </a:prstGeom>
        </p:spPr>
        <p:txBody>
          <a:bodyPr lIns="91425" tIns="91425" rIns="91425" bIns="91425" anchor="ctr" anchorCtr="0">
            <a:noAutofit/>
          </a:bodyPr>
          <a:lstStyle/>
          <a:p>
            <a:pPr lvl="0">
              <a:spcBef>
                <a:spcPts val="0"/>
              </a:spcBef>
              <a:buNone/>
            </a:pPr>
            <a:r>
              <a:rPr lang="en" dirty="0"/>
              <a:t>Mobile App Purpose</a:t>
            </a:r>
          </a:p>
        </p:txBody>
      </p:sp>
      <p:grpSp>
        <p:nvGrpSpPr>
          <p:cNvPr id="11" name="Shape 779"/>
          <p:cNvGrpSpPr/>
          <p:nvPr/>
        </p:nvGrpSpPr>
        <p:grpSpPr>
          <a:xfrm>
            <a:off x="907867" y="967028"/>
            <a:ext cx="209081" cy="331482"/>
            <a:chOff x="6718575" y="2318625"/>
            <a:chExt cx="256950" cy="407375"/>
          </a:xfrm>
        </p:grpSpPr>
        <p:sp>
          <p:nvSpPr>
            <p:cNvPr id="12" name="Shape 780"/>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 name="Shape 781"/>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 name="Shape 78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5" name="Shape 783"/>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 name="Shape 784"/>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7" name="Shape 785"/>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8" name="Shape 786"/>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9" name="Shape 787"/>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1381249" y="1618700"/>
            <a:ext cx="6887821" cy="3231000"/>
          </a:xfrm>
          <a:prstGeom prst="rect">
            <a:avLst/>
          </a:prstGeom>
        </p:spPr>
        <p:txBody>
          <a:bodyPr lIns="91425" tIns="91425" rIns="91425" bIns="91425" anchor="t" anchorCtr="0">
            <a:noAutofit/>
          </a:bodyPr>
          <a:lstStyle/>
          <a:p>
            <a:pPr marL="457200" marR="0">
              <a:lnSpc>
                <a:spcPct val="107000"/>
              </a:lnSpc>
              <a:spcBef>
                <a:spcPts val="0"/>
              </a:spcBef>
              <a:spcAft>
                <a:spcPts val="800"/>
              </a:spcAft>
            </a:pPr>
            <a:r>
              <a:rPr lang="en-US" sz="1800" dirty="0">
                <a:solidFill>
                  <a:srgbClr val="2D3B45"/>
                </a:solidFill>
                <a:effectLst/>
                <a:latin typeface="Helvetica" panose="020B0604020202020204" pitchFamily="34" charset="0"/>
                <a:ea typeface="Times New Roman" panose="02020603050405020304" pitchFamily="18" charset="0"/>
                <a:cs typeface="Times New Roman" panose="02020603050405020304" pitchFamily="18" charset="0"/>
              </a:rPr>
              <a:t>I want to spread the knowledge of how and why these hackers do this, and how to spot that it is a fraud. I also want to tackle a little bit how to minimize the damage caused by successful attempts, such as setting up a </a:t>
            </a:r>
            <a:r>
              <a:rPr lang="en-US" sz="1800" dirty="0" err="1">
                <a:solidFill>
                  <a:srgbClr val="2D3B45"/>
                </a:solidFill>
                <a:effectLst/>
                <a:latin typeface="Helvetica" panose="020B0604020202020204" pitchFamily="34" charset="0"/>
                <a:ea typeface="Times New Roman" panose="02020603050405020304" pitchFamily="18" charset="0"/>
                <a:cs typeface="Times New Roman" panose="02020603050405020304" pitchFamily="18" charset="0"/>
              </a:rPr>
              <a:t>keyphrase</a:t>
            </a:r>
            <a:r>
              <a:rPr lang="en-US" sz="1800" dirty="0">
                <a:solidFill>
                  <a:srgbClr val="2D3B45"/>
                </a:solidFill>
                <a:effectLst/>
                <a:latin typeface="Helvetica" panose="020B0604020202020204" pitchFamily="34" charset="0"/>
                <a:ea typeface="Times New Roman" panose="02020603050405020304" pitchFamily="18" charset="0"/>
                <a:cs typeface="Times New Roman" panose="02020603050405020304" pitchFamily="18" charset="0"/>
              </a:rPr>
              <a:t> or signifier so that friends can easily tell if you’re not controlling the account. Also I would like to tackle delayers such as 2 factor authentication and VPNs and how they can help a lot with instant protection, but also not something to entirely rely 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endParaRPr lang="en" dirty="0"/>
          </a:p>
        </p:txBody>
      </p:sp>
      <p:sp>
        <p:nvSpPr>
          <p:cNvPr id="143" name="Shape 143"/>
          <p:cNvSpPr txBox="1">
            <a:spLocks noGrp="1"/>
          </p:cNvSpPr>
          <p:nvPr>
            <p:ph type="title"/>
          </p:nvPr>
        </p:nvSpPr>
        <p:spPr>
          <a:xfrm>
            <a:off x="1381250" y="922668"/>
            <a:ext cx="3920954" cy="435599"/>
          </a:xfrm>
          <a:prstGeom prst="rect">
            <a:avLst/>
          </a:prstGeom>
        </p:spPr>
        <p:txBody>
          <a:bodyPr lIns="91425" tIns="91425" rIns="91425" bIns="91425" anchor="ctr" anchorCtr="0">
            <a:noAutofit/>
          </a:bodyPr>
          <a:lstStyle/>
          <a:p>
            <a:pPr lvl="0">
              <a:spcBef>
                <a:spcPts val="0"/>
              </a:spcBef>
              <a:buNone/>
            </a:pPr>
            <a:r>
              <a:rPr lang="en" dirty="0"/>
              <a:t>Mobile App Goal</a:t>
            </a:r>
          </a:p>
        </p:txBody>
      </p:sp>
      <p:grpSp>
        <p:nvGrpSpPr>
          <p:cNvPr id="11" name="Shape 779"/>
          <p:cNvGrpSpPr/>
          <p:nvPr/>
        </p:nvGrpSpPr>
        <p:grpSpPr>
          <a:xfrm>
            <a:off x="907867" y="967028"/>
            <a:ext cx="209081" cy="331482"/>
            <a:chOff x="6718575" y="2318625"/>
            <a:chExt cx="256950" cy="407375"/>
          </a:xfrm>
        </p:grpSpPr>
        <p:sp>
          <p:nvSpPr>
            <p:cNvPr id="12" name="Shape 780"/>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 name="Shape 781"/>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 name="Shape 78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5" name="Shape 783"/>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 name="Shape 784"/>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7" name="Shape 785"/>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8" name="Shape 786"/>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9" name="Shape 787"/>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extLst>
      <p:ext uri="{BB962C8B-B14F-4D97-AF65-F5344CB8AC3E}">
        <p14:creationId xmlns:p14="http://schemas.microsoft.com/office/powerpoint/2010/main" val="162936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body" idx="4294967295"/>
          </p:nvPr>
        </p:nvSpPr>
        <p:spPr>
          <a:xfrm>
            <a:off x="4361975" y="1141992"/>
            <a:ext cx="4173000" cy="3654299"/>
          </a:xfrm>
          <a:prstGeom prst="rect">
            <a:avLst/>
          </a:prstGeom>
        </p:spPr>
        <p:txBody>
          <a:bodyPr lIns="91425" tIns="91425" rIns="91425" bIns="91425" anchor="ctr" anchorCtr="0">
            <a:noAutofit/>
          </a:bodyPr>
          <a:lstStyle/>
          <a:p>
            <a:pPr marL="457200" marR="0">
              <a:lnSpc>
                <a:spcPct val="107000"/>
              </a:lnSpc>
              <a:spcBef>
                <a:spcPts val="0"/>
              </a:spcBef>
              <a:spcAft>
                <a:spcPts val="800"/>
              </a:spcAft>
            </a:pPr>
            <a:r>
              <a:rPr lang="en" sz="2000" b="1" dirty="0">
                <a:solidFill>
                  <a:schemeClr val="dk1"/>
                </a:solidFill>
                <a:latin typeface="Lora"/>
                <a:ea typeface="Lora"/>
                <a:cs typeface="Lora"/>
                <a:sym typeface="Lora"/>
              </a:rPr>
              <a:t>Target Audience </a:t>
            </a:r>
            <a:r>
              <a:rPr lang="en-US" sz="1800" dirty="0">
                <a:solidFill>
                  <a:srgbClr val="2D3B45"/>
                </a:solidFill>
                <a:effectLst/>
                <a:latin typeface="Helvetica" panose="020B0604020202020204" pitchFamily="34" charset="0"/>
                <a:ea typeface="Times New Roman" panose="02020603050405020304" pitchFamily="18" charset="0"/>
                <a:cs typeface="Times New Roman" panose="02020603050405020304" pitchFamily="18" charset="0"/>
              </a:rPr>
              <a:t>My target demographic is users that are less familiar with coding and how exactly scams work. This includes older people, kids, or simply just those that don’t understand the internet much.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spcBef>
                <a:spcPts val="0"/>
              </a:spcBef>
            </a:pPr>
            <a:r>
              <a:rPr lang="en" sz="2000" dirty="0"/>
              <a:t> </a:t>
            </a:r>
          </a:p>
        </p:txBody>
      </p:sp>
      <p:cxnSp>
        <p:nvCxnSpPr>
          <p:cNvPr id="168" name="Shape 168"/>
          <p:cNvCxnSpPr/>
          <p:nvPr/>
        </p:nvCxnSpPr>
        <p:spPr>
          <a:xfrm>
            <a:off x="-6450" y="1131725"/>
            <a:ext cx="9150599" cy="0"/>
          </a:xfrm>
          <a:prstGeom prst="straightConnector1">
            <a:avLst/>
          </a:prstGeom>
          <a:noFill/>
          <a:ln w="9525" cap="flat" cmpd="sng">
            <a:solidFill>
              <a:srgbClr val="CCCCCC"/>
            </a:solidFill>
            <a:prstDash val="solid"/>
            <a:round/>
            <a:headEnd type="none" w="lg" len="lg"/>
            <a:tailEnd type="none" w="lg" len="lg"/>
          </a:ln>
        </p:spPr>
      </p:cxnSp>
      <p:pic>
        <p:nvPicPr>
          <p:cNvPr id="1028" name="Picture 4" descr="Non-Technical Single User Testing - Usability Geek">
            <a:extLst>
              <a:ext uri="{FF2B5EF4-FFF2-40B4-BE49-F238E27FC236}">
                <a16:creationId xmlns:a16="http://schemas.microsoft.com/office/drawing/2014/main" id="{D4BB55E6-EAA9-4AF7-9B19-C22212D5D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5" y="1371600"/>
            <a:ext cx="4286250" cy="2400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381250" y="922668"/>
            <a:ext cx="3888062" cy="435599"/>
          </a:xfrm>
          <a:prstGeom prst="rect">
            <a:avLst/>
          </a:prstGeom>
        </p:spPr>
        <p:txBody>
          <a:bodyPr lIns="91425" tIns="91425" rIns="91425" bIns="91425" anchor="ctr" anchorCtr="0">
            <a:noAutofit/>
          </a:bodyPr>
          <a:lstStyle/>
          <a:p>
            <a:pPr lvl="0">
              <a:spcBef>
                <a:spcPts val="0"/>
              </a:spcBef>
              <a:buNone/>
            </a:pPr>
            <a:r>
              <a:rPr lang="en-US" dirty="0"/>
              <a:t>Mobile App Features</a:t>
            </a:r>
            <a:endParaRPr lang="en" dirty="0"/>
          </a:p>
        </p:txBody>
      </p:sp>
      <p:sp>
        <p:nvSpPr>
          <p:cNvPr id="155" name="Shape 155"/>
          <p:cNvSpPr txBox="1">
            <a:spLocks noGrp="1"/>
          </p:cNvSpPr>
          <p:nvPr>
            <p:ph type="body" idx="1"/>
          </p:nvPr>
        </p:nvSpPr>
        <p:spPr>
          <a:xfrm>
            <a:off x="1381250" y="1651075"/>
            <a:ext cx="2333999" cy="3122399"/>
          </a:xfrm>
          <a:prstGeom prst="rect">
            <a:avLst/>
          </a:prstGeom>
        </p:spPr>
        <p:txBody>
          <a:bodyPr lIns="91425" tIns="91425" rIns="91425" bIns="91425" anchor="t" anchorCtr="0">
            <a:noAutofit/>
          </a:bodyPr>
          <a:lstStyle/>
          <a:p>
            <a:pPr lvl="0" rtl="0">
              <a:spcBef>
                <a:spcPts val="0"/>
              </a:spcBef>
              <a:buNone/>
            </a:pPr>
            <a:r>
              <a:rPr lang="en" b="1" dirty="0"/>
              <a:t>Will explain how social engineering and hacking is done and what to do to minimize the chances.</a:t>
            </a:r>
            <a:endParaRPr lang="en" dirty="0"/>
          </a:p>
        </p:txBody>
      </p:sp>
      <p:sp>
        <p:nvSpPr>
          <p:cNvPr id="156" name="Shape 156"/>
          <p:cNvSpPr txBox="1">
            <a:spLocks noGrp="1"/>
          </p:cNvSpPr>
          <p:nvPr>
            <p:ph type="body" idx="2"/>
          </p:nvPr>
        </p:nvSpPr>
        <p:spPr>
          <a:xfrm>
            <a:off x="3834911" y="1651075"/>
            <a:ext cx="2333999" cy="3122399"/>
          </a:xfrm>
          <a:prstGeom prst="rect">
            <a:avLst/>
          </a:prstGeom>
        </p:spPr>
        <p:txBody>
          <a:bodyPr lIns="91425" tIns="91425" rIns="91425" bIns="91425" anchor="t" anchorCtr="0">
            <a:noAutofit/>
          </a:bodyPr>
          <a:lstStyle/>
          <a:p>
            <a:pPr lvl="0" rtl="0">
              <a:spcBef>
                <a:spcPts val="0"/>
              </a:spcBef>
              <a:buNone/>
            </a:pPr>
            <a:r>
              <a:rPr lang="en" dirty="0"/>
              <a:t>Will explain how to handle reporting and stopping the spread of scams and h</a:t>
            </a:r>
            <a:r>
              <a:rPr lang="en-US" dirty="0"/>
              <a:t>ow to fix getting hacked with minimal damages.</a:t>
            </a:r>
          </a:p>
          <a:p>
            <a:pPr lvl="0" rtl="0">
              <a:spcBef>
                <a:spcPts val="0"/>
              </a:spcBef>
              <a:buNone/>
            </a:pPr>
            <a:endParaRPr lang="en" dirty="0"/>
          </a:p>
        </p:txBody>
      </p:sp>
      <p:sp>
        <p:nvSpPr>
          <p:cNvPr id="157" name="Shape 157"/>
          <p:cNvSpPr txBox="1">
            <a:spLocks noGrp="1"/>
          </p:cNvSpPr>
          <p:nvPr>
            <p:ph type="body" idx="3"/>
          </p:nvPr>
        </p:nvSpPr>
        <p:spPr>
          <a:xfrm>
            <a:off x="6288573" y="1651075"/>
            <a:ext cx="2333999" cy="3122399"/>
          </a:xfrm>
          <a:prstGeom prst="rect">
            <a:avLst/>
          </a:prstGeom>
        </p:spPr>
        <p:txBody>
          <a:bodyPr lIns="91425" tIns="91425" rIns="91425" bIns="91425" anchor="t" anchorCtr="0">
            <a:noAutofit/>
          </a:bodyPr>
          <a:lstStyle/>
          <a:p>
            <a:pPr lvl="0">
              <a:spcBef>
                <a:spcPts val="0"/>
              </a:spcBef>
              <a:buNone/>
            </a:pPr>
            <a:r>
              <a:rPr lang="en-US" dirty="0"/>
              <a:t>Quizzes users on these topics and more.</a:t>
            </a:r>
            <a:endParaRPr dirty="0"/>
          </a:p>
        </p:txBody>
      </p:sp>
      <p:sp>
        <p:nvSpPr>
          <p:cNvPr id="30" name="Shape 332"/>
          <p:cNvSpPr/>
          <p:nvPr/>
        </p:nvSpPr>
        <p:spPr>
          <a:xfrm rot="20829901">
            <a:off x="942758" y="993604"/>
            <a:ext cx="146381" cy="293726"/>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47000D7C758CD4FA8D68CA661EBC565" ma:contentTypeVersion="0" ma:contentTypeDescription="Create a new document." ma:contentTypeScope="" ma:versionID="1a5add1e39d5e16a8679ca51ad31158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14C74BA-7E0B-429F-958E-5B9D22AFED81}">
  <ds:schemaRefs>
    <ds:schemaRef ds:uri="http://schemas.microsoft.com/sharepoint/v3/contenttype/forms"/>
  </ds:schemaRefs>
</ds:datastoreItem>
</file>

<file path=customXml/itemProps2.xml><?xml version="1.0" encoding="utf-8"?>
<ds:datastoreItem xmlns:ds="http://schemas.openxmlformats.org/officeDocument/2006/customXml" ds:itemID="{20FA3D19-EB6A-48B0-BE3F-46E019C7D5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C39C14CA-B903-45F1-9425-D3A053BBE2C6}">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110</TotalTime>
  <Words>583</Words>
  <Application>Microsoft Office PowerPoint</Application>
  <PresentationFormat>On-screen Show (16:9)</PresentationFormat>
  <Paragraphs>49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Helvetica</vt:lpstr>
      <vt:lpstr>Lora</vt:lpstr>
      <vt:lpstr>Quattrocento Sans</vt:lpstr>
      <vt:lpstr>Viola template</vt:lpstr>
      <vt:lpstr>This is your presentation title</vt:lpstr>
      <vt:lpstr>Hello!</vt:lpstr>
      <vt:lpstr>Mobile App Title with Logo</vt:lpstr>
      <vt:lpstr>PowerPoint Presentation</vt:lpstr>
      <vt:lpstr>How Hacking works</vt:lpstr>
      <vt:lpstr>Mobile App Purpose</vt:lpstr>
      <vt:lpstr>Mobile App Goal</vt:lpstr>
      <vt:lpstr>PowerPoint Presentation</vt:lpstr>
      <vt:lpstr>Mobile App Features</vt:lpstr>
      <vt:lpstr>Competition Mapping</vt:lpstr>
      <vt:lpstr>Risks/Weaknesses</vt:lpstr>
      <vt:lpstr>Development process</vt:lpstr>
      <vt:lpstr>Android project</vt:lpstr>
      <vt:lpstr>Android project</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Harris, Lanae (Virginia Beach)</dc:creator>
  <cp:lastModifiedBy>IN-Moore, Bryce (RICH-Inn)</cp:lastModifiedBy>
  <cp:revision>11</cp:revision>
  <cp:lastPrinted>2017-03-29T17:33:50Z</cp:lastPrinted>
  <dcterms:modified xsi:type="dcterms:W3CDTF">2022-02-21T02:18:38Z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0x010100547000D7C758CD4FA8D68CA661EBC565</vt:lpwstr>
  </property>
</Properties>
</file>