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EPg479WeRTBEIGEjHCOval9iA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0"/>
    <a:srgbClr val="C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283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0597826c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5059782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46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>
            <a:spLocks noGrp="1"/>
          </p:cNvSpPr>
          <p:nvPr>
            <p:ph type="pic" idx="2"/>
          </p:nvPr>
        </p:nvSpPr>
        <p:spPr>
          <a:xfrm>
            <a:off x="466725" y="466725"/>
            <a:ext cx="1125855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3960921" y="6176266"/>
            <a:ext cx="4270159" cy="33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  <a:defRPr sz="5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2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3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4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5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6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91574" y="671808"/>
            <a:ext cx="6408851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Competition">
  <p:cSld name="Our Competi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>
            <a:spLocks noGrp="1"/>
          </p:cNvSpPr>
          <p:nvPr>
            <p:ph type="pic" idx="2"/>
          </p:nvPr>
        </p:nvSpPr>
        <p:spPr>
          <a:xfrm>
            <a:off x="7333860" y="466725"/>
            <a:ext cx="4858139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3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5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724203" y="671808"/>
            <a:ext cx="6041907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Competition v2">
  <p:cSld name="Our Competition v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6150567" y="2200739"/>
            <a:ext cx="0" cy="3469926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2"/>
          <p:cNvCxnSpPr/>
          <p:nvPr/>
        </p:nvCxnSpPr>
        <p:spPr>
          <a:xfrm rot="10800000">
            <a:off x="2545167" y="3935702"/>
            <a:ext cx="7101667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3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4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5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6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7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8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9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3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4203" y="671807"/>
            <a:ext cx="10629597" cy="64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wth Strategy">
  <p:cSld name="Growth Strateg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4483944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8284843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91513" y="2406747"/>
            <a:ext cx="3200401" cy="112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2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3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4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5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6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7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81350" y="671807"/>
            <a:ext cx="5829300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ction">
  <p:cSld name="Trac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2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3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4"/>
          </p:nvPr>
        </p:nvSpPr>
        <p:spPr>
          <a:xfrm>
            <a:off x="906463" y="2752724"/>
            <a:ext cx="5007022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5"/>
          </p:nvPr>
        </p:nvSpPr>
        <p:spPr>
          <a:xfrm>
            <a:off x="6785497" y="2747768"/>
            <a:ext cx="4500041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827900" y="671808"/>
            <a:ext cx="5829300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Year Action Plan">
  <p:cSld name="Two-Year Action Pla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2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3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4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5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6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7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8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9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3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4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5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6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7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body" idx="18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9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20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2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22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23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24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25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26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27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28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4139"/>
              </a:buClr>
              <a:buSzPts val="2000"/>
              <a:buNone/>
              <a:defRPr sz="20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29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4139"/>
              </a:buClr>
              <a:buSzPts val="2000"/>
              <a:buNone/>
              <a:defRPr sz="20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30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idx="3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32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33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34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 b="1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35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F4139"/>
              </a:buClr>
              <a:buSzPts val="1200"/>
              <a:buNone/>
              <a:defRPr sz="1200" cap="none">
                <a:solidFill>
                  <a:srgbClr val="2F41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title"/>
          </p:nvPr>
        </p:nvSpPr>
        <p:spPr>
          <a:xfrm>
            <a:off x="838200" y="671808"/>
            <a:ext cx="10515600" cy="66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s">
  <p:cSld name="Financial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 rot="5400000">
            <a:off x="8333552" y="3930709"/>
            <a:ext cx="3975244" cy="99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-Up">
  <p:cSld name="Meet The Team 4-Up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7"/>
          <p:cNvSpPr>
            <a:spLocks noGrp="1"/>
          </p:cNvSpPr>
          <p:nvPr>
            <p:ph type="pic" idx="2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3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>
            <a:spLocks noGrp="1"/>
          </p:cNvSpPr>
          <p:nvPr>
            <p:ph type="pic" idx="4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27"/>
          <p:cNvSpPr txBox="1">
            <a:spLocks noGrp="1"/>
          </p:cNvSpPr>
          <p:nvPr>
            <p:ph type="body" idx="5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body" idx="6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>
            <a:spLocks noGrp="1"/>
          </p:cNvSpPr>
          <p:nvPr>
            <p:ph type="pic" idx="7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27"/>
          <p:cNvSpPr txBox="1">
            <a:spLocks noGrp="1"/>
          </p:cNvSpPr>
          <p:nvPr>
            <p:ph type="body" idx="8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9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27"/>
          <p:cNvSpPr>
            <a:spLocks noGrp="1"/>
          </p:cNvSpPr>
          <p:nvPr>
            <p:ph type="pic" idx="13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7"/>
          <p:cNvSpPr txBox="1">
            <a:spLocks noGrp="1"/>
          </p:cNvSpPr>
          <p:nvPr>
            <p:ph type="body" idx="14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15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 rot="-5400000">
            <a:off x="2238083" y="2746661"/>
            <a:ext cx="4907372" cy="10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Funding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8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>
            <a:spLocks noGrp="1"/>
          </p:cNvSpPr>
          <p:nvPr>
            <p:ph type="body" idx="1"/>
          </p:nvPr>
        </p:nvSpPr>
        <p:spPr>
          <a:xfrm rot="-5400000">
            <a:off x="562550" y="3063183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2"/>
          </p:nvPr>
        </p:nvSpPr>
        <p:spPr>
          <a:xfrm rot="-5400000">
            <a:off x="3226739" y="3063183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3"/>
          </p:nvPr>
        </p:nvSpPr>
        <p:spPr>
          <a:xfrm rot="-5400000">
            <a:off x="5857430" y="3063181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body" idx="4"/>
          </p:nvPr>
        </p:nvSpPr>
        <p:spPr>
          <a:xfrm rot="-5400000">
            <a:off x="8520742" y="3063180"/>
            <a:ext cx="2387816" cy="4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body" idx="5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body" idx="6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7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8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body" idx="9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3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4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body" idx="15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5827694" y="658420"/>
            <a:ext cx="3472731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/>
          <p:nvPr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>
            <a:spLocks noGrp="1"/>
          </p:cNvSpPr>
          <p:nvPr>
            <p:ph type="pic" idx="2"/>
          </p:nvPr>
        </p:nvSpPr>
        <p:spPr>
          <a:xfrm>
            <a:off x="0" y="1057275"/>
            <a:ext cx="12191999" cy="529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29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3082250" y="762308"/>
            <a:ext cx="5783657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1" y="466726"/>
            <a:ext cx="6848474" cy="639127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524625" y="2624137"/>
            <a:ext cx="5172075" cy="203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Overview">
  <p:cSld name="Product Overview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>
            <a:spLocks noGrp="1"/>
          </p:cNvSpPr>
          <p:nvPr>
            <p:ph type="pic" idx="2"/>
          </p:nvPr>
        </p:nvSpPr>
        <p:spPr>
          <a:xfrm>
            <a:off x="0" y="466725"/>
            <a:ext cx="4858139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3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4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5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6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7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8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9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">
  <p:cSld name="Proble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5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6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7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8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9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3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ution">
  <p:cSld name="Solu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rot="-5400000">
            <a:off x="575672" y="4121035"/>
            <a:ext cx="3337712" cy="63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>
            <a:spLocks noGrp="1"/>
          </p:cNvSpPr>
          <p:nvPr>
            <p:ph type="pic" idx="2"/>
          </p:nvPr>
        </p:nvSpPr>
        <p:spPr>
          <a:xfrm>
            <a:off x="4414645" y="758825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3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>
            <a:spLocks noGrp="1"/>
          </p:cNvSpPr>
          <p:nvPr>
            <p:ph type="pic" idx="4"/>
          </p:nvPr>
        </p:nvSpPr>
        <p:spPr>
          <a:xfrm>
            <a:off x="4414645" y="3251858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4"/>
          <p:cNvSpPr txBox="1">
            <a:spLocks noGrp="1"/>
          </p:cNvSpPr>
          <p:nvPr>
            <p:ph type="body" idx="5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6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7"/>
          </p:nvPr>
        </p:nvSpPr>
        <p:spPr>
          <a:xfrm>
            <a:off x="8077157" y="773142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 txBox="1">
            <a:spLocks noGrp="1"/>
          </p:cNvSpPr>
          <p:nvPr>
            <p:ph type="body" idx="8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9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>
            <a:spLocks noGrp="1"/>
          </p:cNvSpPr>
          <p:nvPr>
            <p:ph type="pic" idx="13"/>
          </p:nvPr>
        </p:nvSpPr>
        <p:spPr>
          <a:xfrm>
            <a:off x="8072244" y="3237794"/>
            <a:ext cx="599148" cy="60007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>
            <a:spLocks noGrp="1"/>
          </p:cNvSpPr>
          <p:nvPr>
            <p:ph type="body" idx="14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5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Benefits">
  <p:cSld name="Product Benefi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3000375" y="466724"/>
            <a:ext cx="9191625" cy="639127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">
  <p:cSld name="Divider 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466725" y="466725"/>
            <a:ext cx="1125855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889738" y="3001020"/>
            <a:ext cx="8412524" cy="9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">
  <p:cSld name="Business Model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 flipH="1">
            <a:off x="1" y="466725"/>
            <a:ext cx="6096000" cy="592455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5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6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7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513162" y="668924"/>
            <a:ext cx="6041908" cy="6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Overview">
  <p:cSld name="Market Overview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>
            <a:spLocks noGrp="1"/>
          </p:cNvSpPr>
          <p:nvPr>
            <p:ph type="pic" idx="2"/>
          </p:nvPr>
        </p:nvSpPr>
        <p:spPr>
          <a:xfrm flipH="1">
            <a:off x="1809750" y="475743"/>
            <a:ext cx="6475268" cy="5915532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3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4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5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6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7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 rot="-5400000">
            <a:off x="-1914546" y="3092260"/>
            <a:ext cx="5719734" cy="68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CCED7D0-A9C6-97C1-DB6D-9DC3EC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" y="315685"/>
            <a:ext cx="11495315" cy="62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" name="Google Shape;315;p1"/>
          <p:cNvSpPr txBox="1">
            <a:spLocks noGrp="1"/>
          </p:cNvSpPr>
          <p:nvPr>
            <p:ph type="title"/>
          </p:nvPr>
        </p:nvSpPr>
        <p:spPr>
          <a:xfrm>
            <a:off x="893850" y="2788799"/>
            <a:ext cx="427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MEDITRACK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0597826c1_0_5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MEDITRACK</a:t>
            </a:r>
            <a:endParaRPr/>
          </a:p>
        </p:txBody>
      </p:sp>
      <p:sp>
        <p:nvSpPr>
          <p:cNvPr id="321" name="Google Shape;321;g250597826c1_0_5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22" name="Google Shape;322;g250597826c1_0_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089" b="6593"/>
          <a:stretch/>
        </p:blipFill>
        <p:spPr>
          <a:xfrm>
            <a:off x="8495079" y="2018224"/>
            <a:ext cx="1968346" cy="165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3" name="Google Shape;323;g250597826c1_0_5"/>
          <p:cNvSpPr txBox="1">
            <a:spLocks noGrp="1"/>
          </p:cNvSpPr>
          <p:nvPr>
            <p:ph type="body" idx="3"/>
          </p:nvPr>
        </p:nvSpPr>
        <p:spPr>
          <a:xfrm>
            <a:off x="3225546" y="4021325"/>
            <a:ext cx="3950700" cy="1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 cap="none">
                <a:latin typeface="Arial"/>
                <a:ea typeface="Arial"/>
                <a:cs typeface="Arial"/>
                <a:sym typeface="Arial"/>
              </a:rPr>
              <a:t>BS Mechatronics Engineering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 cap="non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/>
              <a:t>ETYS</a:t>
            </a:r>
            <a:r>
              <a:rPr lang="en-US" cap="none">
                <a:latin typeface="Arial"/>
                <a:ea typeface="Arial"/>
                <a:cs typeface="Arial"/>
                <a:sym typeface="Arial"/>
              </a:rPr>
              <a:t> University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/>
          </a:p>
        </p:txBody>
      </p:sp>
      <p:pic>
        <p:nvPicPr>
          <p:cNvPr id="324" name="Google Shape;324;g250597826c1_0_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1593" b="14089"/>
          <a:stretch/>
        </p:blipFill>
        <p:spPr>
          <a:xfrm>
            <a:off x="4201395" y="2005311"/>
            <a:ext cx="1998971" cy="16855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5" name="Google Shape;325;g250597826c1_0_5"/>
          <p:cNvSpPr txBox="1">
            <a:spLocks noGrp="1"/>
          </p:cNvSpPr>
          <p:nvPr>
            <p:ph type="body" idx="5"/>
          </p:nvPr>
        </p:nvSpPr>
        <p:spPr>
          <a:xfrm>
            <a:off x="8100905" y="3449520"/>
            <a:ext cx="2756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/>
              <a:t>Marvis Chan</a:t>
            </a:r>
            <a:endParaRPr/>
          </a:p>
        </p:txBody>
      </p:sp>
      <p:sp>
        <p:nvSpPr>
          <p:cNvPr id="326" name="Google Shape;326;g250597826c1_0_5"/>
          <p:cNvSpPr txBox="1">
            <a:spLocks noGrp="1"/>
          </p:cNvSpPr>
          <p:nvPr>
            <p:ph type="title"/>
          </p:nvPr>
        </p:nvSpPr>
        <p:spPr>
          <a:xfrm>
            <a:off x="197994" y="536361"/>
            <a:ext cx="49074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MEET THE TEAM</a:t>
            </a:r>
            <a:endParaRPr/>
          </a:p>
        </p:txBody>
      </p:sp>
      <p:sp>
        <p:nvSpPr>
          <p:cNvPr id="327" name="Google Shape;327;g250597826c1_0_5"/>
          <p:cNvSpPr txBox="1">
            <a:spLocks noGrp="1"/>
          </p:cNvSpPr>
          <p:nvPr>
            <p:ph type="body" idx="5"/>
          </p:nvPr>
        </p:nvSpPr>
        <p:spPr>
          <a:xfrm>
            <a:off x="3822543" y="3449520"/>
            <a:ext cx="2756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/>
              <a:t>Bernardo Reyes</a:t>
            </a:r>
            <a:endParaRPr/>
          </a:p>
        </p:txBody>
      </p:sp>
      <p:sp>
        <p:nvSpPr>
          <p:cNvPr id="328" name="Google Shape;328;g250597826c1_0_5"/>
          <p:cNvSpPr txBox="1">
            <a:spLocks noGrp="1"/>
          </p:cNvSpPr>
          <p:nvPr>
            <p:ph type="body" idx="3"/>
          </p:nvPr>
        </p:nvSpPr>
        <p:spPr>
          <a:xfrm>
            <a:off x="7503896" y="4021337"/>
            <a:ext cx="3950700" cy="1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 cap="none">
                <a:latin typeface="Arial"/>
                <a:ea typeface="Arial"/>
                <a:cs typeface="Arial"/>
                <a:sym typeface="Arial"/>
              </a:rPr>
              <a:t>BS </a:t>
            </a:r>
            <a:r>
              <a:rPr lang="en-US"/>
              <a:t>Biological Sciences/Neurobiology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/>
              <a:t>University at Buffalo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B210A-65A3-5D4F-C9F1-7570C52B3BF5}"/>
              </a:ext>
            </a:extLst>
          </p:cNvPr>
          <p:cNvSpPr/>
          <p:nvPr/>
        </p:nvSpPr>
        <p:spPr>
          <a:xfrm>
            <a:off x="8153400" y="1"/>
            <a:ext cx="1846943" cy="1973942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Google Shape;333;p3"/>
          <p:cNvSpPr txBox="1">
            <a:spLocks noGrp="1"/>
          </p:cNvSpPr>
          <p:nvPr>
            <p:ph type="title"/>
          </p:nvPr>
        </p:nvSpPr>
        <p:spPr>
          <a:xfrm>
            <a:off x="6917409" y="710524"/>
            <a:ext cx="4231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 dirty="0"/>
              <a:t>MEDITRACK</a:t>
            </a:r>
            <a:endParaRPr dirty="0"/>
          </a:p>
        </p:txBody>
      </p:sp>
      <p:sp>
        <p:nvSpPr>
          <p:cNvPr id="334" name="Google Shape;334;p3"/>
          <p:cNvSpPr txBox="1">
            <a:spLocks noGrp="1"/>
          </p:cNvSpPr>
          <p:nvPr>
            <p:ph type="body" idx="1"/>
          </p:nvPr>
        </p:nvSpPr>
        <p:spPr>
          <a:xfrm>
            <a:off x="6313713" y="2232706"/>
            <a:ext cx="5878286" cy="285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Our application is a convenient and user-friendly medication management system designed to assist individuals in tracking their medications and dosage schedules through text-based interactions. 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With seamless integration into daily routines, users can receive timely reminders for medication intake, view their doctors' information, and access pharmacy details for easy prescription refills, ensuring a smooth and organized healthcare experience.​</a:t>
            </a:r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MEDITRACK</a:t>
            </a:r>
            <a:endParaRPr/>
          </a:p>
        </p:txBody>
      </p:sp>
      <p:sp>
        <p:nvSpPr>
          <p:cNvPr id="336" name="Google Shape;336;p3"/>
          <p:cNvSpPr txBox="1">
            <a:spLocks noGrp="1"/>
          </p:cNvSpPr>
          <p:nvPr>
            <p:ph type="sldNum" idx="12"/>
          </p:nvPr>
        </p:nvSpPr>
        <p:spPr>
          <a:xfrm>
            <a:off x="8611892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37" name="Google Shape;337;p3" descr="A picture containing text, drug, pharmaceutical drug, medicin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275" r="14275"/>
          <a:stretch/>
        </p:blipFill>
        <p:spPr>
          <a:xfrm>
            <a:off x="0" y="124475"/>
            <a:ext cx="6150175" cy="63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332DE-C1FC-428F-8B37-184B4E47D702}"/>
              </a:ext>
            </a:extLst>
          </p:cNvPr>
          <p:cNvSpPr/>
          <p:nvPr/>
        </p:nvSpPr>
        <p:spPr>
          <a:xfrm>
            <a:off x="0" y="175727"/>
            <a:ext cx="7677150" cy="910713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2" name="Google Shape;342;p4" descr="A close-up of hands holding pills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617" r="5616"/>
          <a:stretch/>
        </p:blipFill>
        <p:spPr>
          <a:xfrm>
            <a:off x="5978122" y="1193549"/>
            <a:ext cx="6213878" cy="466917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"/>
          <p:cNvSpPr txBox="1">
            <a:spLocks noGrp="1"/>
          </p:cNvSpPr>
          <p:nvPr>
            <p:ph type="title"/>
          </p:nvPr>
        </p:nvSpPr>
        <p:spPr>
          <a:xfrm>
            <a:off x="520350" y="407938"/>
            <a:ext cx="7036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OVERVIEW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4" name="Google Shape;344;p4"/>
          <p:cNvSpPr txBox="1">
            <a:spLocks noGrp="1"/>
          </p:cNvSpPr>
          <p:nvPr>
            <p:ph type="body" idx="3"/>
          </p:nvPr>
        </p:nvSpPr>
        <p:spPr>
          <a:xfrm>
            <a:off x="1400325" y="1298479"/>
            <a:ext cx="2824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</a:pPr>
            <a:r>
              <a:rPr lang="en-US"/>
              <a:t>TRACK PRESCRIPTIONS</a:t>
            </a:r>
            <a:endParaRPr/>
          </a:p>
        </p:txBody>
      </p:sp>
      <p:sp>
        <p:nvSpPr>
          <p:cNvPr id="345" name="Google Shape;345;p4"/>
          <p:cNvSpPr txBox="1">
            <a:spLocks noGrp="1"/>
          </p:cNvSpPr>
          <p:nvPr>
            <p:ph type="body" idx="6"/>
          </p:nvPr>
        </p:nvSpPr>
        <p:spPr>
          <a:xfrm>
            <a:off x="712550" y="1954025"/>
            <a:ext cx="45435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Users will be able to add prescriptions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Users can track the times that they have taken the medications.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Access information on their doctors and pharmacies.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4"/>
          <p:cNvSpPr txBox="1">
            <a:spLocks noGrp="1"/>
          </p:cNvSpPr>
          <p:nvPr>
            <p:ph type="body" idx="5"/>
          </p:nvPr>
        </p:nvSpPr>
        <p:spPr>
          <a:xfrm>
            <a:off x="1514618" y="3619766"/>
            <a:ext cx="2595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</a:pPr>
            <a:r>
              <a:rPr lang="en-US"/>
              <a:t>SMS TEXT REMINDERS</a:t>
            </a:r>
            <a:endParaRPr/>
          </a:p>
        </p:txBody>
      </p:sp>
      <p:sp>
        <p:nvSpPr>
          <p:cNvPr id="347" name="Google Shape;347;p4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MEDITRACK</a:t>
            </a:r>
            <a:endParaRPr/>
          </a:p>
        </p:txBody>
      </p:sp>
      <p:sp>
        <p:nvSpPr>
          <p:cNvPr id="348" name="Google Shape;348;p4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9" name="Google Shape;349;p4"/>
          <p:cNvSpPr txBox="1">
            <a:spLocks noGrp="1"/>
          </p:cNvSpPr>
          <p:nvPr>
            <p:ph type="body" idx="6"/>
          </p:nvPr>
        </p:nvSpPr>
        <p:spPr>
          <a:xfrm>
            <a:off x="712550" y="4308275"/>
            <a:ext cx="45435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Receive text notifications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A8618E-713E-B035-B670-E4AEB591B330}"/>
              </a:ext>
            </a:extLst>
          </p:cNvPr>
          <p:cNvSpPr/>
          <p:nvPr/>
        </p:nvSpPr>
        <p:spPr>
          <a:xfrm>
            <a:off x="8290561" y="473050"/>
            <a:ext cx="3901440" cy="989989"/>
          </a:xfrm>
          <a:prstGeom prst="rect">
            <a:avLst/>
          </a:prstGeom>
          <a:solidFill>
            <a:srgbClr val="DBE9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Google Shape;354;p5"/>
          <p:cNvSpPr txBox="1">
            <a:spLocks noGrp="1"/>
          </p:cNvSpPr>
          <p:nvPr>
            <p:ph type="title"/>
          </p:nvPr>
        </p:nvSpPr>
        <p:spPr>
          <a:xfrm>
            <a:off x="8290561" y="681758"/>
            <a:ext cx="35964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 dirty="0">
                <a:solidFill>
                  <a:srgbClr val="434343"/>
                </a:solidFill>
              </a:rPr>
              <a:t>TECH STACK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5" name="Google Shape;355;p5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MEDITRACK</a:t>
            </a:r>
            <a:endParaRPr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57" name="Google Shape;3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5405" y="4492706"/>
            <a:ext cx="2754833" cy="82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928" y="2677166"/>
            <a:ext cx="3222341" cy="82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817" y="4564627"/>
            <a:ext cx="1640115" cy="164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64379" y="2189590"/>
            <a:ext cx="1640115" cy="164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6227" y="2209013"/>
            <a:ext cx="1640115" cy="164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" descr="CSS - Wikipe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0288" y="2168606"/>
            <a:ext cx="1162508" cy="164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71125" y="4492700"/>
            <a:ext cx="2148433" cy="1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18107" y="349958"/>
            <a:ext cx="1710608" cy="19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5018" y="681947"/>
            <a:ext cx="1541928" cy="131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" descr="MySQL Logo PNG Transparent &amp; SVG Vector - Freebie Supply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19500" y="300695"/>
            <a:ext cx="2022096" cy="2022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"/>
          <p:cNvCxnSpPr/>
          <p:nvPr/>
        </p:nvCxnSpPr>
        <p:spPr>
          <a:xfrm>
            <a:off x="6450" y="4181700"/>
            <a:ext cx="1217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8" name="Google Shape;368;p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0044" y="906875"/>
            <a:ext cx="1252400" cy="23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89625" y="5541493"/>
            <a:ext cx="3661212" cy="66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117631" y="3662994"/>
            <a:ext cx="42537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ACHIEVEMENTS &amp; CHALLENGES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5" name="Google Shape;375;p6"/>
          <p:cNvSpPr txBox="1">
            <a:spLocks noGrp="1"/>
          </p:cNvSpPr>
          <p:nvPr>
            <p:ph type="body" idx="1"/>
          </p:nvPr>
        </p:nvSpPr>
        <p:spPr>
          <a:xfrm>
            <a:off x="3440675" y="824073"/>
            <a:ext cx="3281555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</a:pPr>
            <a:r>
              <a:rPr lang="en-US"/>
              <a:t>TYPESCRIPT</a:t>
            </a:r>
            <a:endParaRPr/>
          </a:p>
        </p:txBody>
      </p:sp>
      <p:sp>
        <p:nvSpPr>
          <p:cNvPr id="376" name="Google Shape;376;p6"/>
          <p:cNvSpPr txBox="1">
            <a:spLocks noGrp="1"/>
          </p:cNvSpPr>
          <p:nvPr>
            <p:ph type="body" idx="3"/>
          </p:nvPr>
        </p:nvSpPr>
        <p:spPr>
          <a:xfrm>
            <a:off x="3440675" y="1203577"/>
            <a:ext cx="3281555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solidFill>
                  <a:srgbClr val="434343"/>
                </a:solidFill>
              </a:rPr>
              <a:t>Adapting to the strict typing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7" name="Google Shape;377;p6"/>
          <p:cNvSpPr txBox="1">
            <a:spLocks noGrp="1"/>
          </p:cNvSpPr>
          <p:nvPr>
            <p:ph type="body" idx="8"/>
          </p:nvPr>
        </p:nvSpPr>
        <p:spPr>
          <a:xfrm>
            <a:off x="5329044" y="2220616"/>
            <a:ext cx="328155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</a:pPr>
            <a:r>
              <a:rPr lang="en-US"/>
              <a:t>ADAPTING TO CHANGES</a:t>
            </a:r>
            <a:endParaRPr/>
          </a:p>
        </p:txBody>
      </p:sp>
      <p:sp>
        <p:nvSpPr>
          <p:cNvPr id="378" name="Google Shape;378;p6"/>
          <p:cNvSpPr txBox="1">
            <a:spLocks noGrp="1"/>
          </p:cNvSpPr>
          <p:nvPr>
            <p:ph type="body" idx="9"/>
          </p:nvPr>
        </p:nvSpPr>
        <p:spPr>
          <a:xfrm>
            <a:off x="5329044" y="2600120"/>
            <a:ext cx="3281556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solidFill>
                  <a:srgbClr val="434343"/>
                </a:solidFill>
              </a:rPr>
              <a:t>Feature functions were changed throughout development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9" name="Google Shape;379;p6"/>
          <p:cNvSpPr txBox="1">
            <a:spLocks noGrp="1"/>
          </p:cNvSpPr>
          <p:nvPr>
            <p:ph type="ftr" idx="11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MEDITRACK</a:t>
            </a:r>
            <a:endParaRPr/>
          </a:p>
        </p:txBody>
      </p:sp>
      <p:sp>
        <p:nvSpPr>
          <p:cNvPr id="380" name="Google Shape;380;p6"/>
          <p:cNvSpPr txBox="1">
            <a:spLocks noGrp="1"/>
          </p:cNvSpPr>
          <p:nvPr>
            <p:ph type="sldNum" idx="12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81" name="Google Shape;381;p6"/>
          <p:cNvSpPr txBox="1"/>
          <p:nvPr/>
        </p:nvSpPr>
        <p:spPr>
          <a:xfrm>
            <a:off x="8153400" y="3512663"/>
            <a:ext cx="3281556" cy="42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SIZE OF THE APPLICATION</a:t>
            </a:r>
            <a:endParaRPr/>
          </a:p>
        </p:txBody>
      </p:sp>
      <p:sp>
        <p:nvSpPr>
          <p:cNvPr id="382" name="Google Shape;382;p6"/>
          <p:cNvSpPr txBox="1"/>
          <p:nvPr/>
        </p:nvSpPr>
        <p:spPr>
          <a:xfrm>
            <a:off x="8153400" y="3892167"/>
            <a:ext cx="3281556" cy="11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There was a lot we wanted to accomplish in a very short amount of time.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7;p7">
            <a:extLst>
              <a:ext uri="{FF2B5EF4-FFF2-40B4-BE49-F238E27FC236}">
                <a16:creationId xmlns:a16="http://schemas.microsoft.com/office/drawing/2014/main" id="{CC925325-9B46-B358-4742-F0A0EB7DFB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81" y="437824"/>
            <a:ext cx="10554838" cy="59823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90;p7">
            <a:extLst>
              <a:ext uri="{FF2B5EF4-FFF2-40B4-BE49-F238E27FC236}">
                <a16:creationId xmlns:a16="http://schemas.microsoft.com/office/drawing/2014/main" id="{5B6A4A42-F8FC-41E4-7BF2-76A9AC316833}"/>
              </a:ext>
            </a:extLst>
          </p:cNvPr>
          <p:cNvSpPr txBox="1">
            <a:spLocks/>
          </p:cNvSpPr>
          <p:nvPr/>
        </p:nvSpPr>
        <p:spPr>
          <a:xfrm>
            <a:off x="6680600" y="2192700"/>
            <a:ext cx="31926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5000" dirty="0">
                <a:solidFill>
                  <a:srgbClr val="43434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8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MEDITRACK</vt:lpstr>
      <vt:lpstr>MEET THE TEAM</vt:lpstr>
      <vt:lpstr>MEDITRACK</vt:lpstr>
      <vt:lpstr>APPLICATION OVERVIEW</vt:lpstr>
      <vt:lpstr>TECH STACK</vt:lpstr>
      <vt:lpstr>ACHIEVEMENTS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MEDITRACK</dc:title>
  <dc:creator>Marvis Chan</dc:creator>
  <cp:lastModifiedBy>Marvis Chan</cp:lastModifiedBy>
  <cp:revision>1</cp:revision>
  <dcterms:created xsi:type="dcterms:W3CDTF">2023-06-07T19:06:35Z</dcterms:created>
  <dcterms:modified xsi:type="dcterms:W3CDTF">2023-06-08T20:24:03Z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