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0" r:id="rId10"/>
    <p:sldId id="271" r:id="rId11"/>
    <p:sldId id="266" r:id="rId12"/>
    <p:sldId id="268" r:id="rId13"/>
    <p:sldId id="269" r:id="rId14"/>
    <p:sldId id="267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5" r:id="rId27"/>
    <p:sldId id="287" r:id="rId28"/>
    <p:sldId id="288" r:id="rId29"/>
    <p:sldId id="289" r:id="rId30"/>
    <p:sldId id="290" r:id="rId31"/>
    <p:sldId id="283" r:id="rId32"/>
    <p:sldId id="263" r:id="rId33"/>
    <p:sldId id="284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93C0B-7A04-BC24-5187-427F2660F1B3}" v="608" dt="2024-01-24T22:44:34.467"/>
    <p1510:client id="{5E7AAA7B-8727-C11F-5DC6-ED45EE3A5F73}" v="169" dt="2024-01-24T22:59:36.923"/>
    <p1510:client id="{7797BE44-F697-D4DF-D15F-161A51D079E2}" v="2461" dt="2024-01-24T23:47:37.662"/>
    <p1510:client id="{8568C4EB-7D64-F6C5-B19F-01DB2983354B}" v="67" dt="2024-01-24T22:54:16.155"/>
    <p1510:client id="{92DFC897-BCEF-C4FB-18F1-CBEBDAA8696C}" v="958" dt="2024-01-25T00:13:55.026"/>
    <p1510:client id="{9823306F-B3E9-4166-A614-B33E216724CE}" v="122" dt="2024-01-24T22:23:44.237"/>
    <p1510:client id="{ED644679-F322-0603-F575-13074B39536B}" v="19" dt="2024-01-24T22:46:59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linski, Bryan Daniel" userId="S::b748r023@home.ku.edu::cdb01f45-7a26-4992-82af-b123716e3852" providerId="AD" clId="Web-{02C93C0B-7A04-BC24-5187-427F2660F1B3}"/>
    <pc:docChg chg="addSld delSld modSld">
      <pc:chgData name="Richlinski, Bryan Daniel" userId="S::b748r023@home.ku.edu::cdb01f45-7a26-4992-82af-b123716e3852" providerId="AD" clId="Web-{02C93C0B-7A04-BC24-5187-427F2660F1B3}" dt="2024-01-24T22:44:34.467" v="557"/>
      <pc:docMkLst>
        <pc:docMk/>
      </pc:docMkLst>
      <pc:sldChg chg="modSp">
        <pc:chgData name="Richlinski, Bryan Daniel" userId="S::b748r023@home.ku.edu::cdb01f45-7a26-4992-82af-b123716e3852" providerId="AD" clId="Web-{02C93C0B-7A04-BC24-5187-427F2660F1B3}" dt="2024-01-24T22:43:32.105" v="545" actId="20577"/>
        <pc:sldMkLst>
          <pc:docMk/>
          <pc:sldMk cId="109857222" sldId="256"/>
        </pc:sldMkLst>
        <pc:spChg chg="mod">
          <ac:chgData name="Richlinski, Bryan Daniel" userId="S::b748r023@home.ku.edu::cdb01f45-7a26-4992-82af-b123716e3852" providerId="AD" clId="Web-{02C93C0B-7A04-BC24-5187-427F2660F1B3}" dt="2024-01-24T22:43:32.105" v="545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Richlinski, Bryan Daniel" userId="S::b748r023@home.ku.edu::cdb01f45-7a26-4992-82af-b123716e3852" providerId="AD" clId="Web-{02C93C0B-7A04-BC24-5187-427F2660F1B3}" dt="2024-01-24T22:28:01.418" v="59"/>
        <pc:sldMkLst>
          <pc:docMk/>
          <pc:sldMk cId="2120448864" sldId="258"/>
        </pc:sldMkLst>
        <pc:spChg chg="del">
          <ac:chgData name="Richlinski, Bryan Daniel" userId="S::b748r023@home.ku.edu::cdb01f45-7a26-4992-82af-b123716e3852" providerId="AD" clId="Web-{02C93C0B-7A04-BC24-5187-427F2660F1B3}" dt="2024-01-24T22:26:34.040" v="0"/>
          <ac:spMkLst>
            <pc:docMk/>
            <pc:sldMk cId="2120448864" sldId="258"/>
            <ac:spMk id="3" creationId="{3A544A54-609F-E28D-36DC-16EA60347E6F}"/>
          </ac:spMkLst>
        </pc:spChg>
        <pc:spChg chg="add mod">
          <ac:chgData name="Richlinski, Bryan Daniel" userId="S::b748r023@home.ku.edu::cdb01f45-7a26-4992-82af-b123716e3852" providerId="AD" clId="Web-{02C93C0B-7A04-BC24-5187-427F2660F1B3}" dt="2024-01-24T22:27:59.949" v="57" actId="20577"/>
          <ac:spMkLst>
            <pc:docMk/>
            <pc:sldMk cId="2120448864" sldId="258"/>
            <ac:spMk id="12" creationId="{E4B21B45-E892-4448-2C77-F76E2990028E}"/>
          </ac:spMkLst>
        </pc:spChg>
        <pc:picChg chg="add mod ord">
          <ac:chgData name="Richlinski, Bryan Daniel" userId="S::b748r023@home.ku.edu::cdb01f45-7a26-4992-82af-b123716e3852" providerId="AD" clId="Web-{02C93C0B-7A04-BC24-5187-427F2660F1B3}" dt="2024-01-24T22:26:41.103" v="1" actId="1076"/>
          <ac:picMkLst>
            <pc:docMk/>
            <pc:sldMk cId="2120448864" sldId="258"/>
            <ac:picMk id="4" creationId="{0975117F-35A8-86FE-952E-FAEBA82A6F73}"/>
          </ac:picMkLst>
        </pc:picChg>
        <pc:inkChg chg="add del">
          <ac:chgData name="Richlinski, Bryan Daniel" userId="S::b748r023@home.ku.edu::cdb01f45-7a26-4992-82af-b123716e3852" providerId="AD" clId="Web-{02C93C0B-7A04-BC24-5187-427F2660F1B3}" dt="2024-01-24T22:27:14.119" v="9"/>
          <ac:inkMkLst>
            <pc:docMk/>
            <pc:sldMk cId="2120448864" sldId="258"/>
            <ac:inkMk id="5" creationId="{F7727666-2254-EA15-F515-6AAD0AA6D0E7}"/>
          </ac:inkMkLst>
        </pc:inkChg>
        <pc:inkChg chg="add del">
          <ac:chgData name="Richlinski, Bryan Daniel" userId="S::b748r023@home.ku.edu::cdb01f45-7a26-4992-82af-b123716e3852" providerId="AD" clId="Web-{02C93C0B-7A04-BC24-5187-427F2660F1B3}" dt="2024-01-24T22:27:13.244" v="8"/>
          <ac:inkMkLst>
            <pc:docMk/>
            <pc:sldMk cId="2120448864" sldId="258"/>
            <ac:inkMk id="6" creationId="{AE7FD827-4954-D574-4287-96687E341223}"/>
          </ac:inkMkLst>
        </pc:inkChg>
        <pc:inkChg chg="add del">
          <ac:chgData name="Richlinski, Bryan Daniel" userId="S::b748r023@home.ku.edu::cdb01f45-7a26-4992-82af-b123716e3852" providerId="AD" clId="Web-{02C93C0B-7A04-BC24-5187-427F2660F1B3}" dt="2024-01-24T22:27:07.869" v="5"/>
          <ac:inkMkLst>
            <pc:docMk/>
            <pc:sldMk cId="2120448864" sldId="258"/>
            <ac:inkMk id="7" creationId="{B0818E92-C5B2-9AAF-7199-A7B532CF3D0A}"/>
          </ac:inkMkLst>
        </pc:inkChg>
        <pc:inkChg chg="add del">
          <ac:chgData name="Richlinski, Bryan Daniel" userId="S::b748r023@home.ku.edu::cdb01f45-7a26-4992-82af-b123716e3852" providerId="AD" clId="Web-{02C93C0B-7A04-BC24-5187-427F2660F1B3}" dt="2024-01-24T22:27:12.494" v="7"/>
          <ac:inkMkLst>
            <pc:docMk/>
            <pc:sldMk cId="2120448864" sldId="258"/>
            <ac:inkMk id="8" creationId="{E81ED14D-EE79-32BF-75AC-67A8A7940168}"/>
          </ac:inkMkLst>
        </pc:inkChg>
        <pc:inkChg chg="add del">
          <ac:chgData name="Richlinski, Bryan Daniel" userId="S::b748r023@home.ku.edu::cdb01f45-7a26-4992-82af-b123716e3852" providerId="AD" clId="Web-{02C93C0B-7A04-BC24-5187-427F2660F1B3}" dt="2024-01-24T22:27:30.886" v="11"/>
          <ac:inkMkLst>
            <pc:docMk/>
            <pc:sldMk cId="2120448864" sldId="258"/>
            <ac:inkMk id="9" creationId="{2212BAC0-27BE-14D1-7FE9-239DAC30E45A}"/>
          </ac:inkMkLst>
        </pc:inkChg>
        <pc:inkChg chg="add">
          <ac:chgData name="Richlinski, Bryan Daniel" userId="S::b748r023@home.ku.edu::cdb01f45-7a26-4992-82af-b123716e3852" providerId="AD" clId="Web-{02C93C0B-7A04-BC24-5187-427F2660F1B3}" dt="2024-01-24T22:27:34.823" v="12"/>
          <ac:inkMkLst>
            <pc:docMk/>
            <pc:sldMk cId="2120448864" sldId="258"/>
            <ac:inkMk id="10" creationId="{96976535-8FCE-5F94-9C7E-D348BC56FA5C}"/>
          </ac:inkMkLst>
        </pc:inkChg>
        <pc:inkChg chg="add del">
          <ac:chgData name="Richlinski, Bryan Daniel" userId="S::b748r023@home.ku.edu::cdb01f45-7a26-4992-82af-b123716e3852" providerId="AD" clId="Web-{02C93C0B-7A04-BC24-5187-427F2660F1B3}" dt="2024-01-24T22:27:37.198" v="14"/>
          <ac:inkMkLst>
            <pc:docMk/>
            <pc:sldMk cId="2120448864" sldId="258"/>
            <ac:inkMk id="11" creationId="{7ED0831A-9CD1-917F-CDAD-66BAA788EFBF}"/>
          </ac:inkMkLst>
        </pc:inkChg>
        <pc:inkChg chg="add del">
          <ac:chgData name="Richlinski, Bryan Daniel" userId="S::b748r023@home.ku.edu::cdb01f45-7a26-4992-82af-b123716e3852" providerId="AD" clId="Web-{02C93C0B-7A04-BC24-5187-427F2660F1B3}" dt="2024-01-24T22:28:01.418" v="59"/>
          <ac:inkMkLst>
            <pc:docMk/>
            <pc:sldMk cId="2120448864" sldId="258"/>
            <ac:inkMk id="13" creationId="{E69AEA49-ADDB-C080-C39B-F10E3418C7E2}"/>
          </ac:inkMkLst>
        </pc:inkChg>
      </pc:sldChg>
      <pc:sldChg chg="addSp delSp modSp new">
        <pc:chgData name="Richlinski, Bryan Daniel" userId="S::b748r023@home.ku.edu::cdb01f45-7a26-4992-82af-b123716e3852" providerId="AD" clId="Web-{02C93C0B-7A04-BC24-5187-427F2660F1B3}" dt="2024-01-24T22:29:43.140" v="194" actId="20577"/>
        <pc:sldMkLst>
          <pc:docMk/>
          <pc:sldMk cId="3303624929" sldId="259"/>
        </pc:sldMkLst>
        <pc:spChg chg="mod">
          <ac:chgData name="Richlinski, Bryan Daniel" userId="S::b748r023@home.ku.edu::cdb01f45-7a26-4992-82af-b123716e3852" providerId="AD" clId="Web-{02C93C0B-7A04-BC24-5187-427F2660F1B3}" dt="2024-01-24T22:28:28.872" v="86" actId="20577"/>
          <ac:spMkLst>
            <pc:docMk/>
            <pc:sldMk cId="3303624929" sldId="259"/>
            <ac:spMk id="2" creationId="{C4C39F4D-A8F1-EBB2-1487-D990DF5F4D68}"/>
          </ac:spMkLst>
        </pc:spChg>
        <pc:spChg chg="mod">
          <ac:chgData name="Richlinski, Bryan Daniel" userId="S::b748r023@home.ku.edu::cdb01f45-7a26-4992-82af-b123716e3852" providerId="AD" clId="Web-{02C93C0B-7A04-BC24-5187-427F2660F1B3}" dt="2024-01-24T22:29:43.140" v="194" actId="20577"/>
          <ac:spMkLst>
            <pc:docMk/>
            <pc:sldMk cId="3303624929" sldId="259"/>
            <ac:spMk id="3" creationId="{9AF1CB29-53D9-0C52-04B1-D85ECDF8461E}"/>
          </ac:spMkLst>
        </pc:spChg>
        <pc:inkChg chg="add del">
          <ac:chgData name="Richlinski, Bryan Daniel" userId="S::b748r023@home.ku.edu::cdb01f45-7a26-4992-82af-b123716e3852" providerId="AD" clId="Web-{02C93C0B-7A04-BC24-5187-427F2660F1B3}" dt="2024-01-24T22:28:06.824" v="62"/>
          <ac:inkMkLst>
            <pc:docMk/>
            <pc:sldMk cId="3303624929" sldId="259"/>
            <ac:inkMk id="4" creationId="{DF5568E6-3D73-55D6-AA8E-0516BD86E5A7}"/>
          </ac:inkMkLst>
        </pc:inkChg>
        <pc:inkChg chg="add del">
          <ac:chgData name="Richlinski, Bryan Daniel" userId="S::b748r023@home.ku.edu::cdb01f45-7a26-4992-82af-b123716e3852" providerId="AD" clId="Web-{02C93C0B-7A04-BC24-5187-427F2660F1B3}" dt="2024-01-24T22:28:12.778" v="64"/>
          <ac:inkMkLst>
            <pc:docMk/>
            <pc:sldMk cId="3303624929" sldId="259"/>
            <ac:inkMk id="5" creationId="{727AF96A-E7FF-E1B7-7C32-989900CEA5E1}"/>
          </ac:inkMkLst>
        </pc:inkChg>
      </pc:sldChg>
      <pc:sldChg chg="addSp modSp new">
        <pc:chgData name="Richlinski, Bryan Daniel" userId="S::b748r023@home.ku.edu::cdb01f45-7a26-4992-82af-b123716e3852" providerId="AD" clId="Web-{02C93C0B-7A04-BC24-5187-427F2660F1B3}" dt="2024-01-24T22:32:50.271" v="290" actId="20577"/>
        <pc:sldMkLst>
          <pc:docMk/>
          <pc:sldMk cId="3245544018" sldId="260"/>
        </pc:sldMkLst>
        <pc:spChg chg="mod">
          <ac:chgData name="Richlinski, Bryan Daniel" userId="S::b748r023@home.ku.edu::cdb01f45-7a26-4992-82af-b123716e3852" providerId="AD" clId="Web-{02C93C0B-7A04-BC24-5187-427F2660F1B3}" dt="2024-01-24T22:29:54.094" v="209" actId="20577"/>
          <ac:spMkLst>
            <pc:docMk/>
            <pc:sldMk cId="3245544018" sldId="260"/>
            <ac:spMk id="2" creationId="{2E2F2B89-4793-D656-EA81-6ABD6D6C7B96}"/>
          </ac:spMkLst>
        </pc:spChg>
        <pc:spChg chg="mod">
          <ac:chgData name="Richlinski, Bryan Daniel" userId="S::b748r023@home.ku.edu::cdb01f45-7a26-4992-82af-b123716e3852" providerId="AD" clId="Web-{02C93C0B-7A04-BC24-5187-427F2660F1B3}" dt="2024-01-24T22:32:50.271" v="290" actId="20577"/>
          <ac:spMkLst>
            <pc:docMk/>
            <pc:sldMk cId="3245544018" sldId="260"/>
            <ac:spMk id="3" creationId="{98CBB629-9207-9B03-EC42-ED4953E6F88B}"/>
          </ac:spMkLst>
        </pc:spChg>
        <pc:spChg chg="add mod">
          <ac:chgData name="Richlinski, Bryan Daniel" userId="S::b748r023@home.ku.edu::cdb01f45-7a26-4992-82af-b123716e3852" providerId="AD" clId="Web-{02C93C0B-7A04-BC24-5187-427F2660F1B3}" dt="2024-01-24T22:32:32.505" v="283" actId="1076"/>
          <ac:spMkLst>
            <pc:docMk/>
            <pc:sldMk cId="3245544018" sldId="260"/>
            <ac:spMk id="5" creationId="{3641CF40-DC4E-228E-3744-35B8589C13ED}"/>
          </ac:spMkLst>
        </pc:spChg>
        <pc:picChg chg="add mod">
          <ac:chgData name="Richlinski, Bryan Daniel" userId="S::b748r023@home.ku.edu::cdb01f45-7a26-4992-82af-b123716e3852" providerId="AD" clId="Web-{02C93C0B-7A04-BC24-5187-427F2660F1B3}" dt="2024-01-24T22:32:03.301" v="280" actId="1076"/>
          <ac:picMkLst>
            <pc:docMk/>
            <pc:sldMk cId="3245544018" sldId="260"/>
            <ac:picMk id="4" creationId="{E947FF60-978D-ECAB-C820-30885FDF97E5}"/>
          </ac:picMkLst>
        </pc:picChg>
      </pc:sldChg>
      <pc:sldChg chg="addSp delSp modSp new">
        <pc:chgData name="Richlinski, Bryan Daniel" userId="S::b748r023@home.ku.edu::cdb01f45-7a26-4992-82af-b123716e3852" providerId="AD" clId="Web-{02C93C0B-7A04-BC24-5187-427F2660F1B3}" dt="2024-01-24T22:36:05.246" v="373"/>
        <pc:sldMkLst>
          <pc:docMk/>
          <pc:sldMk cId="1327116016" sldId="261"/>
        </pc:sldMkLst>
        <pc:spChg chg="mod">
          <ac:chgData name="Richlinski, Bryan Daniel" userId="S::b748r023@home.ku.edu::cdb01f45-7a26-4992-82af-b123716e3852" providerId="AD" clId="Web-{02C93C0B-7A04-BC24-5187-427F2660F1B3}" dt="2024-01-24T22:33:06.584" v="311" actId="20577"/>
          <ac:spMkLst>
            <pc:docMk/>
            <pc:sldMk cId="1327116016" sldId="261"/>
            <ac:spMk id="2" creationId="{BAD6587A-52D6-0FA6-9DB2-5A58B85D2E77}"/>
          </ac:spMkLst>
        </pc:spChg>
        <pc:spChg chg="mod">
          <ac:chgData name="Richlinski, Bryan Daniel" userId="S::b748r023@home.ku.edu::cdb01f45-7a26-4992-82af-b123716e3852" providerId="AD" clId="Web-{02C93C0B-7A04-BC24-5187-427F2660F1B3}" dt="2024-01-24T22:35:14.620" v="356" actId="20577"/>
          <ac:spMkLst>
            <pc:docMk/>
            <pc:sldMk cId="1327116016" sldId="261"/>
            <ac:spMk id="3" creationId="{35615C3E-4B16-F19E-69C5-0C375D1D7CE8}"/>
          </ac:spMkLst>
        </pc:spChg>
        <pc:spChg chg="add mod">
          <ac:chgData name="Richlinski, Bryan Daniel" userId="S::b748r023@home.ku.edu::cdb01f45-7a26-4992-82af-b123716e3852" providerId="AD" clId="Web-{02C93C0B-7A04-BC24-5187-427F2660F1B3}" dt="2024-01-24T22:35:35.933" v="364" actId="1076"/>
          <ac:spMkLst>
            <pc:docMk/>
            <pc:sldMk cId="1327116016" sldId="261"/>
            <ac:spMk id="5" creationId="{DDC77F73-35B1-18C3-FE6A-285A16605592}"/>
          </ac:spMkLst>
        </pc:spChg>
        <pc:spChg chg="add mod">
          <ac:chgData name="Richlinski, Bryan Daniel" userId="S::b748r023@home.ku.edu::cdb01f45-7a26-4992-82af-b123716e3852" providerId="AD" clId="Web-{02C93C0B-7A04-BC24-5187-427F2660F1B3}" dt="2024-01-24T22:35:50.715" v="369" actId="1076"/>
          <ac:spMkLst>
            <pc:docMk/>
            <pc:sldMk cId="1327116016" sldId="261"/>
            <ac:spMk id="6" creationId="{54FB73D4-3BC6-84A3-7F92-63259836FD6B}"/>
          </ac:spMkLst>
        </pc:spChg>
        <pc:picChg chg="add mod">
          <ac:chgData name="Richlinski, Bryan Daniel" userId="S::b748r023@home.ku.edu::cdb01f45-7a26-4992-82af-b123716e3852" providerId="AD" clId="Web-{02C93C0B-7A04-BC24-5187-427F2660F1B3}" dt="2024-01-24T22:35:23.120" v="361" actId="1076"/>
          <ac:picMkLst>
            <pc:docMk/>
            <pc:sldMk cId="1327116016" sldId="261"/>
            <ac:picMk id="4" creationId="{FBCBDEA1-9911-F9EF-F8A5-A6DF7955DDE6}"/>
          </ac:picMkLst>
        </pc:picChg>
        <pc:inkChg chg="add">
          <ac:chgData name="Richlinski, Bryan Daniel" userId="S::b748r023@home.ku.edu::cdb01f45-7a26-4992-82af-b123716e3852" providerId="AD" clId="Web-{02C93C0B-7A04-BC24-5187-427F2660F1B3}" dt="2024-01-24T22:35:59.684" v="370"/>
          <ac:inkMkLst>
            <pc:docMk/>
            <pc:sldMk cId="1327116016" sldId="261"/>
            <ac:inkMk id="7" creationId="{2EF4A0D8-80D1-83C6-3CBE-352977FF6FC4}"/>
          </ac:inkMkLst>
        </pc:inkChg>
        <pc:inkChg chg="add">
          <ac:chgData name="Richlinski, Bryan Daniel" userId="S::b748r023@home.ku.edu::cdb01f45-7a26-4992-82af-b123716e3852" providerId="AD" clId="Web-{02C93C0B-7A04-BC24-5187-427F2660F1B3}" dt="2024-01-24T22:36:03.137" v="371"/>
          <ac:inkMkLst>
            <pc:docMk/>
            <pc:sldMk cId="1327116016" sldId="261"/>
            <ac:inkMk id="8" creationId="{0D41CCAF-B70D-772C-3A7F-4289F6E166F7}"/>
          </ac:inkMkLst>
        </pc:inkChg>
        <pc:inkChg chg="add del">
          <ac:chgData name="Richlinski, Bryan Daniel" userId="S::b748r023@home.ku.edu::cdb01f45-7a26-4992-82af-b123716e3852" providerId="AD" clId="Web-{02C93C0B-7A04-BC24-5187-427F2660F1B3}" dt="2024-01-24T22:36:05.246" v="373"/>
          <ac:inkMkLst>
            <pc:docMk/>
            <pc:sldMk cId="1327116016" sldId="261"/>
            <ac:inkMk id="9" creationId="{435BF66A-1CED-5C24-7F32-0F53C3FE114B}"/>
          </ac:inkMkLst>
        </pc:inkChg>
      </pc:sldChg>
      <pc:sldChg chg="addSp delSp modSp new">
        <pc:chgData name="Richlinski, Bryan Daniel" userId="S::b748r023@home.ku.edu::cdb01f45-7a26-4992-82af-b123716e3852" providerId="AD" clId="Web-{02C93C0B-7A04-BC24-5187-427F2660F1B3}" dt="2024-01-24T22:37:15.655" v="439" actId="20577"/>
        <pc:sldMkLst>
          <pc:docMk/>
          <pc:sldMk cId="178359867" sldId="262"/>
        </pc:sldMkLst>
        <pc:spChg chg="mod">
          <ac:chgData name="Richlinski, Bryan Daniel" userId="S::b748r023@home.ku.edu::cdb01f45-7a26-4992-82af-b123716e3852" providerId="AD" clId="Web-{02C93C0B-7A04-BC24-5187-427F2660F1B3}" dt="2024-01-24T22:36:39.138" v="393" actId="20577"/>
          <ac:spMkLst>
            <pc:docMk/>
            <pc:sldMk cId="178359867" sldId="262"/>
            <ac:spMk id="2" creationId="{CC0BF83B-A8BE-C3CD-F795-BD2FAFB4D456}"/>
          </ac:spMkLst>
        </pc:spChg>
        <pc:spChg chg="mod">
          <ac:chgData name="Richlinski, Bryan Daniel" userId="S::b748r023@home.ku.edu::cdb01f45-7a26-4992-82af-b123716e3852" providerId="AD" clId="Web-{02C93C0B-7A04-BC24-5187-427F2660F1B3}" dt="2024-01-24T22:37:15.655" v="439" actId="20577"/>
          <ac:spMkLst>
            <pc:docMk/>
            <pc:sldMk cId="178359867" sldId="262"/>
            <ac:spMk id="3" creationId="{A82A684F-53DA-DD2B-1342-14FAFFD75E09}"/>
          </ac:spMkLst>
        </pc:spChg>
        <pc:inkChg chg="add del">
          <ac:chgData name="Richlinski, Bryan Daniel" userId="S::b748r023@home.ku.edu::cdb01f45-7a26-4992-82af-b123716e3852" providerId="AD" clId="Web-{02C93C0B-7A04-BC24-5187-427F2660F1B3}" dt="2024-01-24T22:36:14.919" v="376"/>
          <ac:inkMkLst>
            <pc:docMk/>
            <pc:sldMk cId="178359867" sldId="262"/>
            <ac:inkMk id="4" creationId="{2E4DA0A1-0347-646C-C140-640F57850602}"/>
          </ac:inkMkLst>
        </pc:inkChg>
      </pc:sldChg>
      <pc:sldChg chg="modSp new">
        <pc:chgData name="Richlinski, Bryan Daniel" userId="S::b748r023@home.ku.edu::cdb01f45-7a26-4992-82af-b123716e3852" providerId="AD" clId="Web-{02C93C0B-7A04-BC24-5187-427F2660F1B3}" dt="2024-01-24T22:43:19.495" v="539" actId="20577"/>
        <pc:sldMkLst>
          <pc:docMk/>
          <pc:sldMk cId="844047519" sldId="263"/>
        </pc:sldMkLst>
        <pc:spChg chg="mod">
          <ac:chgData name="Richlinski, Bryan Daniel" userId="S::b748r023@home.ku.edu::cdb01f45-7a26-4992-82af-b123716e3852" providerId="AD" clId="Web-{02C93C0B-7A04-BC24-5187-427F2660F1B3}" dt="2024-01-24T22:37:25.077" v="441" actId="20577"/>
          <ac:spMkLst>
            <pc:docMk/>
            <pc:sldMk cId="844047519" sldId="263"/>
            <ac:spMk id="2" creationId="{DD5D1927-DA2B-267F-99FB-5DC0E3FD01EC}"/>
          </ac:spMkLst>
        </pc:spChg>
        <pc:spChg chg="mod">
          <ac:chgData name="Richlinski, Bryan Daniel" userId="S::b748r023@home.ku.edu::cdb01f45-7a26-4992-82af-b123716e3852" providerId="AD" clId="Web-{02C93C0B-7A04-BC24-5187-427F2660F1B3}" dt="2024-01-24T22:43:19.495" v="539" actId="20577"/>
          <ac:spMkLst>
            <pc:docMk/>
            <pc:sldMk cId="844047519" sldId="263"/>
            <ac:spMk id="3" creationId="{D9F394D5-29C9-6958-274E-325147919955}"/>
          </ac:spMkLst>
        </pc:spChg>
      </pc:sldChg>
      <pc:sldChg chg="new">
        <pc:chgData name="Richlinski, Bryan Daniel" userId="S::b748r023@home.ku.edu::cdb01f45-7a26-4992-82af-b123716e3852" providerId="AD" clId="Web-{02C93C0B-7A04-BC24-5187-427F2660F1B3}" dt="2024-01-24T22:44:34.467" v="557"/>
        <pc:sldMkLst>
          <pc:docMk/>
          <pc:sldMk cId="2895622999" sldId="264"/>
        </pc:sldMkLst>
      </pc:sldChg>
      <pc:sldChg chg="modSp new del">
        <pc:chgData name="Richlinski, Bryan Daniel" userId="S::b748r023@home.ku.edu::cdb01f45-7a26-4992-82af-b123716e3852" providerId="AD" clId="Web-{02C93C0B-7A04-BC24-5187-427F2660F1B3}" dt="2024-01-24T22:44:26.779" v="556"/>
        <pc:sldMkLst>
          <pc:docMk/>
          <pc:sldMk cId="4187499514" sldId="264"/>
        </pc:sldMkLst>
        <pc:spChg chg="mod">
          <ac:chgData name="Richlinski, Bryan Daniel" userId="S::b748r023@home.ku.edu::cdb01f45-7a26-4992-82af-b123716e3852" providerId="AD" clId="Web-{02C93C0B-7A04-BC24-5187-427F2660F1B3}" dt="2024-01-24T22:44:26.294" v="555" actId="20577"/>
          <ac:spMkLst>
            <pc:docMk/>
            <pc:sldMk cId="4187499514" sldId="264"/>
            <ac:spMk id="2" creationId="{FCA95F2A-AF5D-7D2F-8BA0-ACAC6669C371}"/>
          </ac:spMkLst>
        </pc:spChg>
      </pc:sldChg>
    </pc:docChg>
  </pc:docChgLst>
  <pc:docChgLst>
    <pc:chgData name="Richlinski, Bryan Daniel" userId="S::b748r023@home.ku.edu::cdb01f45-7a26-4992-82af-b123716e3852" providerId="AD" clId="Web-{ED644679-F322-0603-F575-13074B39536B}"/>
    <pc:docChg chg="addSld modSld sldOrd">
      <pc:chgData name="Richlinski, Bryan Daniel" userId="S::b748r023@home.ku.edu::cdb01f45-7a26-4992-82af-b123716e3852" providerId="AD" clId="Web-{ED644679-F322-0603-F575-13074B39536B}" dt="2024-01-24T22:46:59.470" v="17" actId="20577"/>
      <pc:docMkLst>
        <pc:docMk/>
      </pc:docMkLst>
      <pc:sldChg chg="modSp ord">
        <pc:chgData name="Richlinski, Bryan Daniel" userId="S::b748r023@home.ku.edu::cdb01f45-7a26-4992-82af-b123716e3852" providerId="AD" clId="Web-{ED644679-F322-0603-F575-13074B39536B}" dt="2024-01-24T22:46:59.470" v="17" actId="20577"/>
        <pc:sldMkLst>
          <pc:docMk/>
          <pc:sldMk cId="2895622999" sldId="264"/>
        </pc:sldMkLst>
        <pc:spChg chg="mod">
          <ac:chgData name="Richlinski, Bryan Daniel" userId="S::b748r023@home.ku.edu::cdb01f45-7a26-4992-82af-b123716e3852" providerId="AD" clId="Web-{ED644679-F322-0603-F575-13074B39536B}" dt="2024-01-24T22:46:59.470" v="17" actId="20577"/>
          <ac:spMkLst>
            <pc:docMk/>
            <pc:sldMk cId="2895622999" sldId="264"/>
            <ac:spMk id="2" creationId="{DC6332F7-682E-5828-A33E-016847BAC03D}"/>
          </ac:spMkLst>
        </pc:spChg>
      </pc:sldChg>
      <pc:sldChg chg="add">
        <pc:chgData name="Richlinski, Bryan Daniel" userId="S::b748r023@home.ku.edu::cdb01f45-7a26-4992-82af-b123716e3852" providerId="AD" clId="Web-{ED644679-F322-0603-F575-13074B39536B}" dt="2024-01-24T22:46:27.125" v="15"/>
        <pc:sldMkLst>
          <pc:docMk/>
          <pc:sldMk cId="3468339481" sldId="265"/>
        </pc:sldMkLst>
      </pc:sldChg>
    </pc:docChg>
  </pc:docChgLst>
  <pc:docChgLst>
    <pc:chgData name="Richlinski, Bryan Daniel" userId="S::b748r023@home.ku.edu::cdb01f45-7a26-4992-82af-b123716e3852" providerId="AD" clId="Web-{92DFC897-BCEF-C4FB-18F1-CBEBDAA8696C}"/>
    <pc:docChg chg="addSld delSld modSld sldOrd">
      <pc:chgData name="Richlinski, Bryan Daniel" userId="S::b748r023@home.ku.edu::cdb01f45-7a26-4992-82af-b123716e3852" providerId="AD" clId="Web-{92DFC897-BCEF-C4FB-18F1-CBEBDAA8696C}" dt="2024-01-25T00:13:51.698" v="914" actId="20577"/>
      <pc:docMkLst>
        <pc:docMk/>
      </pc:docMkLst>
      <pc:sldChg chg="modSp new">
        <pc:chgData name="Richlinski, Bryan Daniel" userId="S::b748r023@home.ku.edu::cdb01f45-7a26-4992-82af-b123716e3852" providerId="AD" clId="Web-{92DFC897-BCEF-C4FB-18F1-CBEBDAA8696C}" dt="2024-01-24T23:53:03.972" v="28" actId="20577"/>
        <pc:sldMkLst>
          <pc:docMk/>
          <pc:sldMk cId="3040499368" sldId="285"/>
        </pc:sldMkLst>
        <pc:spChg chg="mod">
          <ac:chgData name="Richlinski, Bryan Daniel" userId="S::b748r023@home.ku.edu::cdb01f45-7a26-4992-82af-b123716e3852" providerId="AD" clId="Web-{92DFC897-BCEF-C4FB-18F1-CBEBDAA8696C}" dt="2024-01-24T23:52:52.722" v="6" actId="20577"/>
          <ac:spMkLst>
            <pc:docMk/>
            <pc:sldMk cId="3040499368" sldId="285"/>
            <ac:spMk id="2" creationId="{CE6D8D8E-0E7C-62A1-5186-352E5AA7E035}"/>
          </ac:spMkLst>
        </pc:spChg>
        <pc:spChg chg="mod">
          <ac:chgData name="Richlinski, Bryan Daniel" userId="S::b748r023@home.ku.edu::cdb01f45-7a26-4992-82af-b123716e3852" providerId="AD" clId="Web-{92DFC897-BCEF-C4FB-18F1-CBEBDAA8696C}" dt="2024-01-24T23:53:03.972" v="28" actId="20577"/>
          <ac:spMkLst>
            <pc:docMk/>
            <pc:sldMk cId="3040499368" sldId="285"/>
            <ac:spMk id="3" creationId="{DFC10667-2A4F-D6E6-7BD1-9911A11334DF}"/>
          </ac:spMkLst>
        </pc:spChg>
      </pc:sldChg>
      <pc:sldChg chg="new del ord">
        <pc:chgData name="Richlinski, Bryan Daniel" userId="S::b748r023@home.ku.edu::cdb01f45-7a26-4992-82af-b123716e3852" providerId="AD" clId="Web-{92DFC897-BCEF-C4FB-18F1-CBEBDAA8696C}" dt="2024-01-24T23:54:43.772" v="41"/>
        <pc:sldMkLst>
          <pc:docMk/>
          <pc:sldMk cId="2619379725" sldId="286"/>
        </pc:sldMkLst>
      </pc:sldChg>
      <pc:sldChg chg="add">
        <pc:chgData name="Richlinski, Bryan Daniel" userId="S::b748r023@home.ku.edu::cdb01f45-7a26-4992-82af-b123716e3852" providerId="AD" clId="Web-{92DFC897-BCEF-C4FB-18F1-CBEBDAA8696C}" dt="2024-01-24T23:53:23.973" v="30"/>
        <pc:sldMkLst>
          <pc:docMk/>
          <pc:sldMk cId="1443074330" sldId="287"/>
        </pc:sldMkLst>
      </pc:sldChg>
      <pc:sldChg chg="add ord">
        <pc:chgData name="Richlinski, Bryan Daniel" userId="S::b748r023@home.ku.edu::cdb01f45-7a26-4992-82af-b123716e3852" providerId="AD" clId="Web-{92DFC897-BCEF-C4FB-18F1-CBEBDAA8696C}" dt="2024-01-24T23:53:43.879" v="33"/>
        <pc:sldMkLst>
          <pc:docMk/>
          <pc:sldMk cId="936027027" sldId="288"/>
        </pc:sldMkLst>
      </pc:sldChg>
      <pc:sldChg chg="modSp add ord">
        <pc:chgData name="Richlinski, Bryan Daniel" userId="S::b748r023@home.ku.edu::cdb01f45-7a26-4992-82af-b123716e3852" providerId="AD" clId="Web-{92DFC897-BCEF-C4FB-18F1-CBEBDAA8696C}" dt="2024-01-24T23:54:05.802" v="36" actId="1076"/>
        <pc:sldMkLst>
          <pc:docMk/>
          <pc:sldMk cId="153357750" sldId="289"/>
        </pc:sldMkLst>
        <pc:spChg chg="mod">
          <ac:chgData name="Richlinski, Bryan Daniel" userId="S::b748r023@home.ku.edu::cdb01f45-7a26-4992-82af-b123716e3852" providerId="AD" clId="Web-{92DFC897-BCEF-C4FB-18F1-CBEBDAA8696C}" dt="2024-01-24T23:54:05.802" v="36" actId="1076"/>
          <ac:spMkLst>
            <pc:docMk/>
            <pc:sldMk cId="153357750" sldId="289"/>
            <ac:spMk id="2" creationId="{5147847D-B380-48CA-AD14-A3F1C93E07B7}"/>
          </ac:spMkLst>
        </pc:spChg>
      </pc:sldChg>
      <pc:sldChg chg="modSp add">
        <pc:chgData name="Richlinski, Bryan Daniel" userId="S::b748r023@home.ku.edu::cdb01f45-7a26-4992-82af-b123716e3852" providerId="AD" clId="Web-{92DFC897-BCEF-C4FB-18F1-CBEBDAA8696C}" dt="2024-01-24T23:54:30.443" v="39" actId="14100"/>
        <pc:sldMkLst>
          <pc:docMk/>
          <pc:sldMk cId="2997947147" sldId="290"/>
        </pc:sldMkLst>
        <pc:spChg chg="mod">
          <ac:chgData name="Richlinski, Bryan Daniel" userId="S::b748r023@home.ku.edu::cdb01f45-7a26-4992-82af-b123716e3852" providerId="AD" clId="Web-{92DFC897-BCEF-C4FB-18F1-CBEBDAA8696C}" dt="2024-01-24T23:54:30.443" v="39" actId="14100"/>
          <ac:spMkLst>
            <pc:docMk/>
            <pc:sldMk cId="2997947147" sldId="290"/>
            <ac:spMk id="3" creationId="{5D010825-D045-4318-AB21-4B71A011D29A}"/>
          </ac:spMkLst>
        </pc:spChg>
      </pc:sldChg>
      <pc:sldChg chg="addSp modSp new">
        <pc:chgData name="Richlinski, Bryan Daniel" userId="S::b748r023@home.ku.edu::cdb01f45-7a26-4992-82af-b123716e3852" providerId="AD" clId="Web-{92DFC897-BCEF-C4FB-18F1-CBEBDAA8696C}" dt="2024-01-24T23:56:58.792" v="95"/>
        <pc:sldMkLst>
          <pc:docMk/>
          <pc:sldMk cId="3802470204" sldId="291"/>
        </pc:sldMkLst>
        <pc:spChg chg="mod">
          <ac:chgData name="Richlinski, Bryan Daniel" userId="S::b748r023@home.ku.edu::cdb01f45-7a26-4992-82af-b123716e3852" providerId="AD" clId="Web-{92DFC897-BCEF-C4FB-18F1-CBEBDAA8696C}" dt="2024-01-24T23:55:30.711" v="61" actId="20577"/>
          <ac:spMkLst>
            <pc:docMk/>
            <pc:sldMk cId="3802470204" sldId="291"/>
            <ac:spMk id="2" creationId="{7E3FA2BB-05AA-C9F1-D442-F603D137D8AB}"/>
          </ac:spMkLst>
        </pc:spChg>
        <pc:spChg chg="mod">
          <ac:chgData name="Richlinski, Bryan Daniel" userId="S::b748r023@home.ku.edu::cdb01f45-7a26-4992-82af-b123716e3852" providerId="AD" clId="Web-{92DFC897-BCEF-C4FB-18F1-CBEBDAA8696C}" dt="2024-01-24T23:56:56.307" v="94" actId="20577"/>
          <ac:spMkLst>
            <pc:docMk/>
            <pc:sldMk cId="3802470204" sldId="291"/>
            <ac:spMk id="3" creationId="{A0613205-C125-91EE-8C1B-8061897A6983}"/>
          </ac:spMkLst>
        </pc:spChg>
        <pc:picChg chg="add mod">
          <ac:chgData name="Richlinski, Bryan Daniel" userId="S::b748r023@home.ku.edu::cdb01f45-7a26-4992-82af-b123716e3852" providerId="AD" clId="Web-{92DFC897-BCEF-C4FB-18F1-CBEBDAA8696C}" dt="2024-01-24T23:56:58.792" v="95"/>
          <ac:picMkLst>
            <pc:docMk/>
            <pc:sldMk cId="3802470204" sldId="291"/>
            <ac:picMk id="4" creationId="{874F55EB-FAFA-B8F7-344A-3C46ED01F600}"/>
          </ac:picMkLst>
        </pc:picChg>
      </pc:sldChg>
      <pc:sldChg chg="addSp modSp new">
        <pc:chgData name="Richlinski, Bryan Daniel" userId="S::b748r023@home.ku.edu::cdb01f45-7a26-4992-82af-b123716e3852" providerId="AD" clId="Web-{92DFC897-BCEF-C4FB-18F1-CBEBDAA8696C}" dt="2024-01-24T23:59:36.906" v="157" actId="1076"/>
        <pc:sldMkLst>
          <pc:docMk/>
          <pc:sldMk cId="2491649616" sldId="292"/>
        </pc:sldMkLst>
        <pc:spChg chg="mod">
          <ac:chgData name="Richlinski, Bryan Daniel" userId="S::b748r023@home.ku.edu::cdb01f45-7a26-4992-82af-b123716e3852" providerId="AD" clId="Web-{92DFC897-BCEF-C4FB-18F1-CBEBDAA8696C}" dt="2024-01-24T23:58:06.153" v="113" actId="20577"/>
          <ac:spMkLst>
            <pc:docMk/>
            <pc:sldMk cId="2491649616" sldId="292"/>
            <ac:spMk id="2" creationId="{AC263A17-0260-5027-9DF0-2C4E4CA3725D}"/>
          </ac:spMkLst>
        </pc:spChg>
        <pc:spChg chg="mod">
          <ac:chgData name="Richlinski, Bryan Daniel" userId="S::b748r023@home.ku.edu::cdb01f45-7a26-4992-82af-b123716e3852" providerId="AD" clId="Web-{92DFC897-BCEF-C4FB-18F1-CBEBDAA8696C}" dt="2024-01-24T23:58:39.045" v="141" actId="20577"/>
          <ac:spMkLst>
            <pc:docMk/>
            <pc:sldMk cId="2491649616" sldId="292"/>
            <ac:spMk id="3" creationId="{976F7A51-D354-89C8-A196-DFEDECCC499B}"/>
          </ac:spMkLst>
        </pc:spChg>
        <pc:spChg chg="add mod">
          <ac:chgData name="Richlinski, Bryan Daniel" userId="S::b748r023@home.ku.edu::cdb01f45-7a26-4992-82af-b123716e3852" providerId="AD" clId="Web-{92DFC897-BCEF-C4FB-18F1-CBEBDAA8696C}" dt="2024-01-24T23:59:36.906" v="157" actId="1076"/>
          <ac:spMkLst>
            <pc:docMk/>
            <pc:sldMk cId="2491649616" sldId="292"/>
            <ac:spMk id="5" creationId="{0A529D8C-429B-4662-9A77-38C3FE144F0D}"/>
          </ac:spMkLst>
        </pc:spChg>
        <pc:spChg chg="add mod">
          <ac:chgData name="Richlinski, Bryan Daniel" userId="S::b748r023@home.ku.edu::cdb01f45-7a26-4992-82af-b123716e3852" providerId="AD" clId="Web-{92DFC897-BCEF-C4FB-18F1-CBEBDAA8696C}" dt="2024-01-24T23:59:29.609" v="156" actId="1076"/>
          <ac:spMkLst>
            <pc:docMk/>
            <pc:sldMk cId="2491649616" sldId="292"/>
            <ac:spMk id="6" creationId="{A7461446-C42B-4BB4-1F0C-01F57FF16E26}"/>
          </ac:spMkLst>
        </pc:spChg>
        <pc:picChg chg="add mod modCrop">
          <ac:chgData name="Richlinski, Bryan Daniel" userId="S::b748r023@home.ku.edu::cdb01f45-7a26-4992-82af-b123716e3852" providerId="AD" clId="Web-{92DFC897-BCEF-C4FB-18F1-CBEBDAA8696C}" dt="2024-01-24T23:59:03.467" v="150"/>
          <ac:picMkLst>
            <pc:docMk/>
            <pc:sldMk cId="2491649616" sldId="292"/>
            <ac:picMk id="4" creationId="{BC6CDFBF-7637-FE4B-3E6E-4D95CDA3EE30}"/>
          </ac:picMkLst>
        </pc:picChg>
      </pc:sldChg>
      <pc:sldChg chg="modSp new">
        <pc:chgData name="Richlinski, Bryan Daniel" userId="S::b748r023@home.ku.edu::cdb01f45-7a26-4992-82af-b123716e3852" providerId="AD" clId="Web-{92DFC897-BCEF-C4FB-18F1-CBEBDAA8696C}" dt="2024-01-25T00:01:45.754" v="262" actId="20577"/>
        <pc:sldMkLst>
          <pc:docMk/>
          <pc:sldMk cId="2176820985" sldId="293"/>
        </pc:sldMkLst>
        <pc:spChg chg="mod">
          <ac:chgData name="Richlinski, Bryan Daniel" userId="S::b748r023@home.ku.edu::cdb01f45-7a26-4992-82af-b123716e3852" providerId="AD" clId="Web-{92DFC897-BCEF-C4FB-18F1-CBEBDAA8696C}" dt="2024-01-24T23:59:57.594" v="174" actId="20577"/>
          <ac:spMkLst>
            <pc:docMk/>
            <pc:sldMk cId="2176820985" sldId="293"/>
            <ac:spMk id="2" creationId="{04CDD070-E4EF-152A-71FB-9D0761B13B2A}"/>
          </ac:spMkLst>
        </pc:spChg>
        <pc:spChg chg="mod">
          <ac:chgData name="Richlinski, Bryan Daniel" userId="S::b748r023@home.ku.edu::cdb01f45-7a26-4992-82af-b123716e3852" providerId="AD" clId="Web-{92DFC897-BCEF-C4FB-18F1-CBEBDAA8696C}" dt="2024-01-25T00:01:45.754" v="262" actId="20577"/>
          <ac:spMkLst>
            <pc:docMk/>
            <pc:sldMk cId="2176820985" sldId="293"/>
            <ac:spMk id="3" creationId="{D3552941-D2F0-29AB-FF2F-18DF6C794F51}"/>
          </ac:spMkLst>
        </pc:spChg>
      </pc:sldChg>
      <pc:sldChg chg="modSp new">
        <pc:chgData name="Richlinski, Bryan Daniel" userId="S::b748r023@home.ku.edu::cdb01f45-7a26-4992-82af-b123716e3852" providerId="AD" clId="Web-{92DFC897-BCEF-C4FB-18F1-CBEBDAA8696C}" dt="2024-01-25T00:04:16.555" v="377" actId="20577"/>
        <pc:sldMkLst>
          <pc:docMk/>
          <pc:sldMk cId="4179955304" sldId="294"/>
        </pc:sldMkLst>
        <pc:spChg chg="mod">
          <ac:chgData name="Richlinski, Bryan Daniel" userId="S::b748r023@home.ku.edu::cdb01f45-7a26-4992-82af-b123716e3852" providerId="AD" clId="Web-{92DFC897-BCEF-C4FB-18F1-CBEBDAA8696C}" dt="2024-01-25T00:01:59.051" v="275" actId="20577"/>
          <ac:spMkLst>
            <pc:docMk/>
            <pc:sldMk cId="4179955304" sldId="294"/>
            <ac:spMk id="2" creationId="{74AC99B3-5AAD-94CE-29D0-B50EBD20FFF3}"/>
          </ac:spMkLst>
        </pc:spChg>
        <pc:spChg chg="mod">
          <ac:chgData name="Richlinski, Bryan Daniel" userId="S::b748r023@home.ku.edu::cdb01f45-7a26-4992-82af-b123716e3852" providerId="AD" clId="Web-{92DFC897-BCEF-C4FB-18F1-CBEBDAA8696C}" dt="2024-01-25T00:04:16.555" v="377" actId="20577"/>
          <ac:spMkLst>
            <pc:docMk/>
            <pc:sldMk cId="4179955304" sldId="294"/>
            <ac:spMk id="3" creationId="{545F9B2F-1649-6B15-A34D-73F4A64D66BA}"/>
          </ac:spMkLst>
        </pc:spChg>
      </pc:sldChg>
      <pc:sldChg chg="modSp new">
        <pc:chgData name="Richlinski, Bryan Daniel" userId="S::b748r023@home.ku.edu::cdb01f45-7a26-4992-82af-b123716e3852" providerId="AD" clId="Web-{92DFC897-BCEF-C4FB-18F1-CBEBDAA8696C}" dt="2024-01-25T00:05:00.744" v="413" actId="20577"/>
        <pc:sldMkLst>
          <pc:docMk/>
          <pc:sldMk cId="4168685993" sldId="295"/>
        </pc:sldMkLst>
        <pc:spChg chg="mod">
          <ac:chgData name="Richlinski, Bryan Daniel" userId="S::b748r023@home.ku.edu::cdb01f45-7a26-4992-82af-b123716e3852" providerId="AD" clId="Web-{92DFC897-BCEF-C4FB-18F1-CBEBDAA8696C}" dt="2024-01-25T00:05:00.744" v="413" actId="20577"/>
          <ac:spMkLst>
            <pc:docMk/>
            <pc:sldMk cId="4168685993" sldId="295"/>
            <ac:spMk id="3" creationId="{56D0C9E4-18EF-E56B-F1B9-9FF4723A7BC2}"/>
          </ac:spMkLst>
        </pc:spChg>
      </pc:sldChg>
      <pc:sldChg chg="modSp new">
        <pc:chgData name="Richlinski, Bryan Daniel" userId="S::b748r023@home.ku.edu::cdb01f45-7a26-4992-82af-b123716e3852" providerId="AD" clId="Web-{92DFC897-BCEF-C4FB-18F1-CBEBDAA8696C}" dt="2024-01-25T00:07:13.561" v="529" actId="20577"/>
        <pc:sldMkLst>
          <pc:docMk/>
          <pc:sldMk cId="3299994755" sldId="296"/>
        </pc:sldMkLst>
        <pc:spChg chg="mod">
          <ac:chgData name="Richlinski, Bryan Daniel" userId="S::b748r023@home.ku.edu::cdb01f45-7a26-4992-82af-b123716e3852" providerId="AD" clId="Web-{92DFC897-BCEF-C4FB-18F1-CBEBDAA8696C}" dt="2024-01-25T00:05:06.260" v="419" actId="20577"/>
          <ac:spMkLst>
            <pc:docMk/>
            <pc:sldMk cId="3299994755" sldId="296"/>
            <ac:spMk id="2" creationId="{C55D2CCD-8EC0-9F30-93E1-9ADEDEE0FB27}"/>
          </ac:spMkLst>
        </pc:spChg>
        <pc:spChg chg="mod">
          <ac:chgData name="Richlinski, Bryan Daniel" userId="S::b748r023@home.ku.edu::cdb01f45-7a26-4992-82af-b123716e3852" providerId="AD" clId="Web-{92DFC897-BCEF-C4FB-18F1-CBEBDAA8696C}" dt="2024-01-25T00:07:13.561" v="529" actId="20577"/>
          <ac:spMkLst>
            <pc:docMk/>
            <pc:sldMk cId="3299994755" sldId="296"/>
            <ac:spMk id="3" creationId="{D7F213D5-F7CF-0255-1540-291AC76FAD13}"/>
          </ac:spMkLst>
        </pc:spChg>
      </pc:sldChg>
      <pc:sldChg chg="addSp modSp new">
        <pc:chgData name="Richlinski, Bryan Daniel" userId="S::b748r023@home.ku.edu::cdb01f45-7a26-4992-82af-b123716e3852" providerId="AD" clId="Web-{92DFC897-BCEF-C4FB-18F1-CBEBDAA8696C}" dt="2024-01-25T00:08:52.642" v="618" actId="20577"/>
        <pc:sldMkLst>
          <pc:docMk/>
          <pc:sldMk cId="3567737813" sldId="297"/>
        </pc:sldMkLst>
        <pc:spChg chg="mod">
          <ac:chgData name="Richlinski, Bryan Daniel" userId="S::b748r023@home.ku.edu::cdb01f45-7a26-4992-82af-b123716e3852" providerId="AD" clId="Web-{92DFC897-BCEF-C4FB-18F1-CBEBDAA8696C}" dt="2024-01-25T00:07:23.467" v="540" actId="20577"/>
          <ac:spMkLst>
            <pc:docMk/>
            <pc:sldMk cId="3567737813" sldId="297"/>
            <ac:spMk id="2" creationId="{102B2EF9-BFCA-80F9-9280-4B4F1DECDF2E}"/>
          </ac:spMkLst>
        </pc:spChg>
        <pc:spChg chg="mod">
          <ac:chgData name="Richlinski, Bryan Daniel" userId="S::b748r023@home.ku.edu::cdb01f45-7a26-4992-82af-b123716e3852" providerId="AD" clId="Web-{92DFC897-BCEF-C4FB-18F1-CBEBDAA8696C}" dt="2024-01-25T00:08:26.719" v="590" actId="20577"/>
          <ac:spMkLst>
            <pc:docMk/>
            <pc:sldMk cId="3567737813" sldId="297"/>
            <ac:spMk id="3" creationId="{80429CD3-ED1B-08A6-C1F8-3E33B24246CD}"/>
          </ac:spMkLst>
        </pc:spChg>
        <pc:spChg chg="add mod">
          <ac:chgData name="Richlinski, Bryan Daniel" userId="S::b748r023@home.ku.edu::cdb01f45-7a26-4992-82af-b123716e3852" providerId="AD" clId="Web-{92DFC897-BCEF-C4FB-18F1-CBEBDAA8696C}" dt="2024-01-25T00:08:35.235" v="595" actId="1076"/>
          <ac:spMkLst>
            <pc:docMk/>
            <pc:sldMk cId="3567737813" sldId="297"/>
            <ac:spMk id="4" creationId="{808C5492-EB5E-BE90-E36C-77CA80CAA1B3}"/>
          </ac:spMkLst>
        </pc:spChg>
        <pc:spChg chg="add mod">
          <ac:chgData name="Richlinski, Bryan Daniel" userId="S::b748r023@home.ku.edu::cdb01f45-7a26-4992-82af-b123716e3852" providerId="AD" clId="Web-{92DFC897-BCEF-C4FB-18F1-CBEBDAA8696C}" dt="2024-01-25T00:08:52.642" v="618" actId="20577"/>
          <ac:spMkLst>
            <pc:docMk/>
            <pc:sldMk cId="3567737813" sldId="297"/>
            <ac:spMk id="5" creationId="{F77A68B5-812A-36EB-6CB1-371213F73429}"/>
          </ac:spMkLst>
        </pc:spChg>
      </pc:sldChg>
      <pc:sldChg chg="addSp modSp new">
        <pc:chgData name="Richlinski, Bryan Daniel" userId="S::b748r023@home.ku.edu::cdb01f45-7a26-4992-82af-b123716e3852" providerId="AD" clId="Web-{92DFC897-BCEF-C4FB-18F1-CBEBDAA8696C}" dt="2024-01-25T00:10:18.113" v="685" actId="20577"/>
        <pc:sldMkLst>
          <pc:docMk/>
          <pc:sldMk cId="3865002041" sldId="298"/>
        </pc:sldMkLst>
        <pc:spChg chg="mod">
          <ac:chgData name="Richlinski, Bryan Daniel" userId="S::b748r023@home.ku.edu::cdb01f45-7a26-4992-82af-b123716e3852" providerId="AD" clId="Web-{92DFC897-BCEF-C4FB-18F1-CBEBDAA8696C}" dt="2024-01-25T00:09:04.251" v="627" actId="20577"/>
          <ac:spMkLst>
            <pc:docMk/>
            <pc:sldMk cId="3865002041" sldId="298"/>
            <ac:spMk id="2" creationId="{E5F56512-0DEB-6671-81BA-4BB36A991150}"/>
          </ac:spMkLst>
        </pc:spChg>
        <pc:spChg chg="mod">
          <ac:chgData name="Richlinski, Bryan Daniel" userId="S::b748r023@home.ku.edu::cdb01f45-7a26-4992-82af-b123716e3852" providerId="AD" clId="Web-{92DFC897-BCEF-C4FB-18F1-CBEBDAA8696C}" dt="2024-01-25T00:10:08.035" v="674" actId="20577"/>
          <ac:spMkLst>
            <pc:docMk/>
            <pc:sldMk cId="3865002041" sldId="298"/>
            <ac:spMk id="3" creationId="{D98A3CAA-3987-0F6D-1617-011A5B932E5B}"/>
          </ac:spMkLst>
        </pc:spChg>
        <pc:spChg chg="add mod">
          <ac:chgData name="Richlinski, Bryan Daniel" userId="S::b748r023@home.ku.edu::cdb01f45-7a26-4992-82af-b123716e3852" providerId="AD" clId="Web-{92DFC897-BCEF-C4FB-18F1-CBEBDAA8696C}" dt="2024-01-25T00:10:11.347" v="677" actId="1076"/>
          <ac:spMkLst>
            <pc:docMk/>
            <pc:sldMk cId="3865002041" sldId="298"/>
            <ac:spMk id="4" creationId="{D04E78A7-B70C-EA6F-1875-88D02520F4AA}"/>
          </ac:spMkLst>
        </pc:spChg>
        <pc:spChg chg="add mod">
          <ac:chgData name="Richlinski, Bryan Daniel" userId="S::b748r023@home.ku.edu::cdb01f45-7a26-4992-82af-b123716e3852" providerId="AD" clId="Web-{92DFC897-BCEF-C4FB-18F1-CBEBDAA8696C}" dt="2024-01-25T00:10:18.113" v="685" actId="20577"/>
          <ac:spMkLst>
            <pc:docMk/>
            <pc:sldMk cId="3865002041" sldId="298"/>
            <ac:spMk id="5" creationId="{5FB3F6C3-E5BA-C54B-62C2-81E9165DD6DB}"/>
          </ac:spMkLst>
        </pc:spChg>
      </pc:sldChg>
      <pc:sldChg chg="modSp new">
        <pc:chgData name="Richlinski, Bryan Daniel" userId="S::b748r023@home.ku.edu::cdb01f45-7a26-4992-82af-b123716e3852" providerId="AD" clId="Web-{92DFC897-BCEF-C4FB-18F1-CBEBDAA8696C}" dt="2024-01-25T00:11:15.568" v="749" actId="20577"/>
        <pc:sldMkLst>
          <pc:docMk/>
          <pc:sldMk cId="866091721" sldId="299"/>
        </pc:sldMkLst>
        <pc:spChg chg="mod">
          <ac:chgData name="Richlinski, Bryan Daniel" userId="S::b748r023@home.ku.edu::cdb01f45-7a26-4992-82af-b123716e3852" providerId="AD" clId="Web-{92DFC897-BCEF-C4FB-18F1-CBEBDAA8696C}" dt="2024-01-25T00:10:50.973" v="724" actId="20577"/>
          <ac:spMkLst>
            <pc:docMk/>
            <pc:sldMk cId="866091721" sldId="299"/>
            <ac:spMk id="2" creationId="{7E1D75EA-8744-4C79-3CBC-38A3F8A9E801}"/>
          </ac:spMkLst>
        </pc:spChg>
        <pc:spChg chg="mod">
          <ac:chgData name="Richlinski, Bryan Daniel" userId="S::b748r023@home.ku.edu::cdb01f45-7a26-4992-82af-b123716e3852" providerId="AD" clId="Web-{92DFC897-BCEF-C4FB-18F1-CBEBDAA8696C}" dt="2024-01-25T00:11:15.568" v="749" actId="20577"/>
          <ac:spMkLst>
            <pc:docMk/>
            <pc:sldMk cId="866091721" sldId="299"/>
            <ac:spMk id="3" creationId="{4220132A-5971-ED23-E04A-093BA23DF272}"/>
          </ac:spMkLst>
        </pc:spChg>
      </pc:sldChg>
      <pc:sldChg chg="modSp new">
        <pc:chgData name="Richlinski, Bryan Daniel" userId="S::b748r023@home.ku.edu::cdb01f45-7a26-4992-82af-b123716e3852" providerId="AD" clId="Web-{92DFC897-BCEF-C4FB-18F1-CBEBDAA8696C}" dt="2024-01-25T00:12:53.133" v="850" actId="20577"/>
        <pc:sldMkLst>
          <pc:docMk/>
          <pc:sldMk cId="1018628654" sldId="300"/>
        </pc:sldMkLst>
        <pc:spChg chg="mod">
          <ac:chgData name="Richlinski, Bryan Daniel" userId="S::b748r023@home.ku.edu::cdb01f45-7a26-4992-82af-b123716e3852" providerId="AD" clId="Web-{92DFC897-BCEF-C4FB-18F1-CBEBDAA8696C}" dt="2024-01-25T00:11:25.021" v="761" actId="20577"/>
          <ac:spMkLst>
            <pc:docMk/>
            <pc:sldMk cId="1018628654" sldId="300"/>
            <ac:spMk id="2" creationId="{DA6E38CB-6B4E-777B-5838-77351D704428}"/>
          </ac:spMkLst>
        </pc:spChg>
        <pc:spChg chg="mod">
          <ac:chgData name="Richlinski, Bryan Daniel" userId="S::b748r023@home.ku.edu::cdb01f45-7a26-4992-82af-b123716e3852" providerId="AD" clId="Web-{92DFC897-BCEF-C4FB-18F1-CBEBDAA8696C}" dt="2024-01-25T00:12:53.133" v="850" actId="20577"/>
          <ac:spMkLst>
            <pc:docMk/>
            <pc:sldMk cId="1018628654" sldId="300"/>
            <ac:spMk id="3" creationId="{BC938B09-3E93-1FA9-A6BD-8FA71A63BEFC}"/>
          </ac:spMkLst>
        </pc:spChg>
      </pc:sldChg>
      <pc:sldChg chg="modSp new">
        <pc:chgData name="Richlinski, Bryan Daniel" userId="S::b748r023@home.ku.edu::cdb01f45-7a26-4992-82af-b123716e3852" providerId="AD" clId="Web-{92DFC897-BCEF-C4FB-18F1-CBEBDAA8696C}" dt="2024-01-25T00:13:51.698" v="914" actId="20577"/>
        <pc:sldMkLst>
          <pc:docMk/>
          <pc:sldMk cId="864226669" sldId="301"/>
        </pc:sldMkLst>
        <pc:spChg chg="mod">
          <ac:chgData name="Richlinski, Bryan Daniel" userId="S::b748r023@home.ku.edu::cdb01f45-7a26-4992-82af-b123716e3852" providerId="AD" clId="Web-{92DFC897-BCEF-C4FB-18F1-CBEBDAA8696C}" dt="2024-01-25T00:13:51.698" v="914" actId="20577"/>
          <ac:spMkLst>
            <pc:docMk/>
            <pc:sldMk cId="864226669" sldId="301"/>
            <ac:spMk id="2" creationId="{1B54C9D5-5CD4-0B13-DC3F-82B4534AA72A}"/>
          </ac:spMkLst>
        </pc:spChg>
        <pc:spChg chg="mod">
          <ac:chgData name="Richlinski, Bryan Daniel" userId="S::b748r023@home.ku.edu::cdb01f45-7a26-4992-82af-b123716e3852" providerId="AD" clId="Web-{92DFC897-BCEF-C4FB-18F1-CBEBDAA8696C}" dt="2024-01-25T00:13:48.416" v="913" actId="20577"/>
          <ac:spMkLst>
            <pc:docMk/>
            <pc:sldMk cId="864226669" sldId="301"/>
            <ac:spMk id="3" creationId="{DD386FA6-FA6A-DB87-D95B-67E59D77D2FF}"/>
          </ac:spMkLst>
        </pc:spChg>
      </pc:sldChg>
    </pc:docChg>
  </pc:docChgLst>
  <pc:docChgLst>
    <pc:chgData name="Richlinski, Bryan Daniel" userId="S::b748r023@home.ku.edu::cdb01f45-7a26-4992-82af-b123716e3852" providerId="AD" clId="Web-{7797BE44-F697-D4DF-D15F-161A51D079E2}"/>
    <pc:docChg chg="addSld modSld sldOrd">
      <pc:chgData name="Richlinski, Bryan Daniel" userId="S::b748r023@home.ku.edu::cdb01f45-7a26-4992-82af-b123716e3852" providerId="AD" clId="Web-{7797BE44-F697-D4DF-D15F-161A51D079E2}" dt="2024-01-24T23:47:37.662" v="1915" actId="20577"/>
      <pc:docMkLst>
        <pc:docMk/>
      </pc:docMkLst>
      <pc:sldChg chg="ord">
        <pc:chgData name="Richlinski, Bryan Daniel" userId="S::b748r023@home.ku.edu::cdb01f45-7a26-4992-82af-b123716e3852" providerId="AD" clId="Web-{7797BE44-F697-D4DF-D15F-161A51D079E2}" dt="2024-01-24T23:45:07.966" v="1843"/>
        <pc:sldMkLst>
          <pc:docMk/>
          <pc:sldMk cId="844047519" sldId="263"/>
        </pc:sldMkLst>
      </pc:sldChg>
      <pc:sldChg chg="modSp">
        <pc:chgData name="Richlinski, Bryan Daniel" userId="S::b748r023@home.ku.edu::cdb01f45-7a26-4992-82af-b123716e3852" providerId="AD" clId="Web-{7797BE44-F697-D4DF-D15F-161A51D079E2}" dt="2024-01-24T23:02:09.334" v="123" actId="20577"/>
        <pc:sldMkLst>
          <pc:docMk/>
          <pc:sldMk cId="3468339481" sldId="265"/>
        </pc:sldMkLst>
        <pc:spChg chg="mod">
          <ac:chgData name="Richlinski, Bryan Daniel" userId="S::b748r023@home.ku.edu::cdb01f45-7a26-4992-82af-b123716e3852" providerId="AD" clId="Web-{7797BE44-F697-D4DF-D15F-161A51D079E2}" dt="2024-01-24T23:02:09.334" v="123" actId="20577"/>
          <ac:spMkLst>
            <pc:docMk/>
            <pc:sldMk cId="3468339481" sldId="265"/>
            <ac:spMk id="3" creationId="{7ED43030-78B9-4912-9D8F-3FFBE058377B}"/>
          </ac:spMkLst>
        </pc:spChg>
      </pc:sldChg>
      <pc:sldChg chg="ord">
        <pc:chgData name="Richlinski, Bryan Daniel" userId="S::b748r023@home.ku.edu::cdb01f45-7a26-4992-82af-b123716e3852" providerId="AD" clId="Web-{7797BE44-F697-D4DF-D15F-161A51D079E2}" dt="2024-01-24T23:02:24.929" v="127"/>
        <pc:sldMkLst>
          <pc:docMk/>
          <pc:sldMk cId="999272219" sldId="266"/>
        </pc:sldMkLst>
      </pc:sldChg>
      <pc:sldChg chg="ord">
        <pc:chgData name="Richlinski, Bryan Daniel" userId="S::b748r023@home.ku.edu::cdb01f45-7a26-4992-82af-b123716e3852" providerId="AD" clId="Web-{7797BE44-F697-D4DF-D15F-161A51D079E2}" dt="2024-01-24T23:02:24.929" v="124"/>
        <pc:sldMkLst>
          <pc:docMk/>
          <pc:sldMk cId="3299340961" sldId="267"/>
        </pc:sldMkLst>
      </pc:sldChg>
      <pc:sldChg chg="ord">
        <pc:chgData name="Richlinski, Bryan Daniel" userId="S::b748r023@home.ku.edu::cdb01f45-7a26-4992-82af-b123716e3852" providerId="AD" clId="Web-{7797BE44-F697-D4DF-D15F-161A51D079E2}" dt="2024-01-24T23:02:24.929" v="126"/>
        <pc:sldMkLst>
          <pc:docMk/>
          <pc:sldMk cId="618610386" sldId="268"/>
        </pc:sldMkLst>
      </pc:sldChg>
      <pc:sldChg chg="ord">
        <pc:chgData name="Richlinski, Bryan Daniel" userId="S::b748r023@home.ku.edu::cdb01f45-7a26-4992-82af-b123716e3852" providerId="AD" clId="Web-{7797BE44-F697-D4DF-D15F-161A51D079E2}" dt="2024-01-24T23:02:24.929" v="125"/>
        <pc:sldMkLst>
          <pc:docMk/>
          <pc:sldMk cId="3132764754" sldId="269"/>
        </pc:sldMkLst>
      </pc:sldChg>
      <pc:sldChg chg="ord">
        <pc:chgData name="Richlinski, Bryan Daniel" userId="S::b748r023@home.ku.edu::cdb01f45-7a26-4992-82af-b123716e3852" providerId="AD" clId="Web-{7797BE44-F697-D4DF-D15F-161A51D079E2}" dt="2024-01-24T23:02:07.350" v="81"/>
        <pc:sldMkLst>
          <pc:docMk/>
          <pc:sldMk cId="674473226" sldId="270"/>
        </pc:sldMkLst>
      </pc:sldChg>
      <pc:sldChg chg="addSp modSp">
        <pc:chgData name="Richlinski, Bryan Daniel" userId="S::b748r023@home.ku.edu::cdb01f45-7a26-4992-82af-b123716e3852" providerId="AD" clId="Web-{7797BE44-F697-D4DF-D15F-161A51D079E2}" dt="2024-01-24T23:00:21.844" v="7" actId="1076"/>
        <pc:sldMkLst>
          <pc:docMk/>
          <pc:sldMk cId="3001856116" sldId="271"/>
        </pc:sldMkLst>
        <pc:spChg chg="mod">
          <ac:chgData name="Richlinski, Bryan Daniel" userId="S::b748r023@home.ku.edu::cdb01f45-7a26-4992-82af-b123716e3852" providerId="AD" clId="Web-{7797BE44-F697-D4DF-D15F-161A51D079E2}" dt="2024-01-24T23:00:01.374" v="3" actId="20577"/>
          <ac:spMkLst>
            <pc:docMk/>
            <pc:sldMk cId="3001856116" sldId="271"/>
            <ac:spMk id="3" creationId="{F174EDB3-6070-0BAD-DFF8-841090BD349B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00:21.844" v="7" actId="1076"/>
          <ac:spMkLst>
            <pc:docMk/>
            <pc:sldMk cId="3001856116" sldId="271"/>
            <ac:spMk id="6" creationId="{72F16539-8082-BDC6-C822-AB532ECC4840}"/>
          </ac:spMkLst>
        </pc:spChg>
        <pc:picChg chg="add mod">
          <ac:chgData name="Richlinski, Bryan Daniel" userId="S::b748r023@home.ku.edu::cdb01f45-7a26-4992-82af-b123716e3852" providerId="AD" clId="Web-{7797BE44-F697-D4DF-D15F-161A51D079E2}" dt="2024-01-24T23:00:03.296" v="4" actId="1076"/>
          <ac:picMkLst>
            <pc:docMk/>
            <pc:sldMk cId="3001856116" sldId="271"/>
            <ac:picMk id="4" creationId="{E205E8E7-7B1D-B138-AF5B-4848DEB8D3EB}"/>
          </ac:picMkLst>
        </pc:picChg>
        <pc:inkChg chg="add">
          <ac:chgData name="Richlinski, Bryan Daniel" userId="S::b748r023@home.ku.edu::cdb01f45-7a26-4992-82af-b123716e3852" providerId="AD" clId="Web-{7797BE44-F697-D4DF-D15F-161A51D079E2}" dt="2024-01-24T23:00:11.390" v="5"/>
          <ac:inkMkLst>
            <pc:docMk/>
            <pc:sldMk cId="3001856116" sldId="271"/>
            <ac:inkMk id="5" creationId="{699DA908-0A1E-2F2C-6491-CB733C144EE8}"/>
          </ac:inkMkLst>
        </pc:inkChg>
      </pc:sldChg>
      <pc:sldChg chg="modSp new">
        <pc:chgData name="Richlinski, Bryan Daniel" userId="S::b748r023@home.ku.edu::cdb01f45-7a26-4992-82af-b123716e3852" providerId="AD" clId="Web-{7797BE44-F697-D4DF-D15F-161A51D079E2}" dt="2024-01-24T23:08:02.167" v="308" actId="20577"/>
        <pc:sldMkLst>
          <pc:docMk/>
          <pc:sldMk cId="1596144512" sldId="272"/>
        </pc:sldMkLst>
        <pc:spChg chg="mod">
          <ac:chgData name="Richlinski, Bryan Daniel" userId="S::b748r023@home.ku.edu::cdb01f45-7a26-4992-82af-b123716e3852" providerId="AD" clId="Web-{7797BE44-F697-D4DF-D15F-161A51D079E2}" dt="2024-01-24T23:00:38.032" v="33" actId="20577"/>
          <ac:spMkLst>
            <pc:docMk/>
            <pc:sldMk cId="1596144512" sldId="272"/>
            <ac:spMk id="2" creationId="{3B9E4B49-E5A7-BB3D-DA62-C715A32C32A3}"/>
          </ac:spMkLst>
        </pc:spChg>
        <pc:spChg chg="mod">
          <ac:chgData name="Richlinski, Bryan Daniel" userId="S::b748r023@home.ku.edu::cdb01f45-7a26-4992-82af-b123716e3852" providerId="AD" clId="Web-{7797BE44-F697-D4DF-D15F-161A51D079E2}" dt="2024-01-24T23:08:02.167" v="308" actId="20577"/>
          <ac:spMkLst>
            <pc:docMk/>
            <pc:sldMk cId="1596144512" sldId="272"/>
            <ac:spMk id="3" creationId="{B4B29197-2641-FF96-A9C9-A97261B6532F}"/>
          </ac:spMkLst>
        </pc:spChg>
      </pc:sldChg>
      <pc:sldChg chg="addSp delSp modSp new">
        <pc:chgData name="Richlinski, Bryan Daniel" userId="S::b748r023@home.ku.edu::cdb01f45-7a26-4992-82af-b123716e3852" providerId="AD" clId="Web-{7797BE44-F697-D4DF-D15F-161A51D079E2}" dt="2024-01-24T23:11:28.788" v="429"/>
        <pc:sldMkLst>
          <pc:docMk/>
          <pc:sldMk cId="2250252358" sldId="273"/>
        </pc:sldMkLst>
        <pc:spChg chg="mod">
          <ac:chgData name="Richlinski, Bryan Daniel" userId="S::b748r023@home.ku.edu::cdb01f45-7a26-4992-82af-b123716e3852" providerId="AD" clId="Web-{7797BE44-F697-D4DF-D15F-161A51D079E2}" dt="2024-01-24T23:08:24.699" v="320" actId="20577"/>
          <ac:spMkLst>
            <pc:docMk/>
            <pc:sldMk cId="2250252358" sldId="273"/>
            <ac:spMk id="2" creationId="{81AB1614-978C-6863-76E5-B6124A33234D}"/>
          </ac:spMkLst>
        </pc:spChg>
        <pc:spChg chg="del">
          <ac:chgData name="Richlinski, Bryan Daniel" userId="S::b748r023@home.ku.edu::cdb01f45-7a26-4992-82af-b123716e3852" providerId="AD" clId="Web-{7797BE44-F697-D4DF-D15F-161A51D079E2}" dt="2024-01-24T23:08:08.355" v="310"/>
          <ac:spMkLst>
            <pc:docMk/>
            <pc:sldMk cId="2250252358" sldId="273"/>
            <ac:spMk id="3" creationId="{88BA5AC4-E08B-E0C2-CC44-28B57303DB22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08:54.748" v="331" actId="1076"/>
          <ac:spMkLst>
            <pc:docMk/>
            <pc:sldMk cId="2250252358" sldId="273"/>
            <ac:spMk id="5" creationId="{F2101643-7F52-43E7-D4E8-2C90B64307EA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09:08.952" v="337" actId="1076"/>
          <ac:spMkLst>
            <pc:docMk/>
            <pc:sldMk cId="2250252358" sldId="273"/>
            <ac:spMk id="6" creationId="{3A21DC96-EA47-A569-615F-D136F19C1C20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09:19.453" v="339" actId="1076"/>
          <ac:spMkLst>
            <pc:docMk/>
            <pc:sldMk cId="2250252358" sldId="273"/>
            <ac:spMk id="7" creationId="{8AF95973-2BE1-D2B8-D93C-AC487C255DFF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09:44.423" v="365" actId="1076"/>
          <ac:spMkLst>
            <pc:docMk/>
            <pc:sldMk cId="2250252358" sldId="273"/>
            <ac:spMk id="8" creationId="{AF4BDEDC-D76E-191B-F0D7-784AB5D62E45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10:10.112" v="389" actId="1076"/>
          <ac:spMkLst>
            <pc:docMk/>
            <pc:sldMk cId="2250252358" sldId="273"/>
            <ac:spMk id="9" creationId="{C608516C-FABD-C8E5-1167-B165E5ACD60A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11:03.505" v="423" actId="20577"/>
          <ac:spMkLst>
            <pc:docMk/>
            <pc:sldMk cId="2250252358" sldId="273"/>
            <ac:spMk id="10" creationId="{F2F7CCD1-F4F8-9F81-4335-43F7696F88EF}"/>
          </ac:spMkLst>
        </pc:spChg>
        <pc:picChg chg="add mod ord">
          <ac:chgData name="Richlinski, Bryan Daniel" userId="S::b748r023@home.ku.edu::cdb01f45-7a26-4992-82af-b123716e3852" providerId="AD" clId="Web-{7797BE44-F697-D4DF-D15F-161A51D079E2}" dt="2024-01-24T23:08:26.153" v="321" actId="1076"/>
          <ac:picMkLst>
            <pc:docMk/>
            <pc:sldMk cId="2250252358" sldId="273"/>
            <ac:picMk id="4" creationId="{EB010CD3-0315-17E4-C5EB-56095896079C}"/>
          </ac:picMkLst>
        </pc:picChg>
        <pc:inkChg chg="add">
          <ac:chgData name="Richlinski, Bryan Daniel" userId="S::b748r023@home.ku.edu::cdb01f45-7a26-4992-82af-b123716e3852" providerId="AD" clId="Web-{7797BE44-F697-D4DF-D15F-161A51D079E2}" dt="2024-01-24T23:11:03.568" v="424"/>
          <ac:inkMkLst>
            <pc:docMk/>
            <pc:sldMk cId="2250252358" sldId="273"/>
            <ac:inkMk id="11" creationId="{87E00B01-C1B3-68ED-B47A-D948E4B928B0}"/>
          </ac:inkMkLst>
        </pc:inkChg>
        <pc:inkChg chg="add">
          <ac:chgData name="Richlinski, Bryan Daniel" userId="S::b748r023@home.ku.edu::cdb01f45-7a26-4992-82af-b123716e3852" providerId="AD" clId="Web-{7797BE44-F697-D4DF-D15F-161A51D079E2}" dt="2024-01-24T23:11:07.193" v="425"/>
          <ac:inkMkLst>
            <pc:docMk/>
            <pc:sldMk cId="2250252358" sldId="273"/>
            <ac:inkMk id="12" creationId="{935339B6-AAD9-DC6A-ED27-ADB6B7F65EDD}"/>
          </ac:inkMkLst>
        </pc:inkChg>
        <pc:inkChg chg="add">
          <ac:chgData name="Richlinski, Bryan Daniel" userId="S::b748r023@home.ku.edu::cdb01f45-7a26-4992-82af-b123716e3852" providerId="AD" clId="Web-{7797BE44-F697-D4DF-D15F-161A51D079E2}" dt="2024-01-24T23:11:13.365" v="426"/>
          <ac:inkMkLst>
            <pc:docMk/>
            <pc:sldMk cId="2250252358" sldId="273"/>
            <ac:inkMk id="13" creationId="{ECFF7F92-D0F6-B5F3-A494-497E1AC9BB88}"/>
          </ac:inkMkLst>
        </pc:inkChg>
        <pc:inkChg chg="add del">
          <ac:chgData name="Richlinski, Bryan Daniel" userId="S::b748r023@home.ku.edu::cdb01f45-7a26-4992-82af-b123716e3852" providerId="AD" clId="Web-{7797BE44-F697-D4DF-D15F-161A51D079E2}" dt="2024-01-24T23:11:25.007" v="428"/>
          <ac:inkMkLst>
            <pc:docMk/>
            <pc:sldMk cId="2250252358" sldId="273"/>
            <ac:inkMk id="14" creationId="{4765FA49-1E86-BFBB-B424-004BC5C44C84}"/>
          </ac:inkMkLst>
        </pc:inkChg>
        <pc:inkChg chg="add">
          <ac:chgData name="Richlinski, Bryan Daniel" userId="S::b748r023@home.ku.edu::cdb01f45-7a26-4992-82af-b123716e3852" providerId="AD" clId="Web-{7797BE44-F697-D4DF-D15F-161A51D079E2}" dt="2024-01-24T23:11:28.788" v="429"/>
          <ac:inkMkLst>
            <pc:docMk/>
            <pc:sldMk cId="2250252358" sldId="273"/>
            <ac:inkMk id="15" creationId="{93830644-9B11-489D-90FD-447FAF2A173C}"/>
          </ac:inkMkLst>
        </pc:inkChg>
      </pc:sldChg>
      <pc:sldChg chg="addSp modSp new">
        <pc:chgData name="Richlinski, Bryan Daniel" userId="S::b748r023@home.ku.edu::cdb01f45-7a26-4992-82af-b123716e3852" providerId="AD" clId="Web-{7797BE44-F697-D4DF-D15F-161A51D079E2}" dt="2024-01-24T23:16:53.635" v="647" actId="20577"/>
        <pc:sldMkLst>
          <pc:docMk/>
          <pc:sldMk cId="267500994" sldId="274"/>
        </pc:sldMkLst>
        <pc:spChg chg="mod">
          <ac:chgData name="Richlinski, Bryan Daniel" userId="S::b748r023@home.ku.edu::cdb01f45-7a26-4992-82af-b123716e3852" providerId="AD" clId="Web-{7797BE44-F697-D4DF-D15F-161A51D079E2}" dt="2024-01-24T23:12:19.338" v="465" actId="20577"/>
          <ac:spMkLst>
            <pc:docMk/>
            <pc:sldMk cId="267500994" sldId="274"/>
            <ac:spMk id="2" creationId="{A09961B5-9926-1CFD-2B9B-A9D6CBDA652C}"/>
          </ac:spMkLst>
        </pc:spChg>
        <pc:spChg chg="mod">
          <ac:chgData name="Richlinski, Bryan Daniel" userId="S::b748r023@home.ku.edu::cdb01f45-7a26-4992-82af-b123716e3852" providerId="AD" clId="Web-{7797BE44-F697-D4DF-D15F-161A51D079E2}" dt="2024-01-24T23:15:24.348" v="558" actId="20577"/>
          <ac:spMkLst>
            <pc:docMk/>
            <pc:sldMk cId="267500994" sldId="274"/>
            <ac:spMk id="3" creationId="{41963080-AED7-1501-E507-3B597D011B63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15:44.146" v="568" actId="1076"/>
          <ac:spMkLst>
            <pc:docMk/>
            <pc:sldMk cId="267500994" sldId="274"/>
            <ac:spMk id="4" creationId="{49CEFB5D-5285-7932-6367-1C005E1AF331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15:52.084" v="572" actId="1076"/>
          <ac:spMkLst>
            <pc:docMk/>
            <pc:sldMk cId="267500994" sldId="274"/>
            <ac:spMk id="5" creationId="{CD0D6053-8358-BB3E-2A92-FCB5DE04B1FD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16:20.352" v="612" actId="20577"/>
          <ac:spMkLst>
            <pc:docMk/>
            <pc:sldMk cId="267500994" sldId="274"/>
            <ac:spMk id="6" creationId="{2B56284D-94B1-13F4-19FF-69E90823DAF2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16:53.635" v="647" actId="20577"/>
          <ac:spMkLst>
            <pc:docMk/>
            <pc:sldMk cId="267500994" sldId="274"/>
            <ac:spMk id="7" creationId="{DA4A86A3-995A-7FCB-E7A8-2FE9BEABF0CB}"/>
          </ac:spMkLst>
        </pc:spChg>
      </pc:sldChg>
      <pc:sldChg chg="addSp delSp modSp new">
        <pc:chgData name="Richlinski, Bryan Daniel" userId="S::b748r023@home.ku.edu::cdb01f45-7a26-4992-82af-b123716e3852" providerId="AD" clId="Web-{7797BE44-F697-D4DF-D15F-161A51D079E2}" dt="2024-01-24T23:19:50.129" v="749" actId="20577"/>
        <pc:sldMkLst>
          <pc:docMk/>
          <pc:sldMk cId="3382337024" sldId="275"/>
        </pc:sldMkLst>
        <pc:spChg chg="mod">
          <ac:chgData name="Richlinski, Bryan Daniel" userId="S::b748r023@home.ku.edu::cdb01f45-7a26-4992-82af-b123716e3852" providerId="AD" clId="Web-{7797BE44-F697-D4DF-D15F-161A51D079E2}" dt="2024-01-24T23:17:05.417" v="651" actId="20577"/>
          <ac:spMkLst>
            <pc:docMk/>
            <pc:sldMk cId="3382337024" sldId="275"/>
            <ac:spMk id="2" creationId="{6558A4A3-4CE1-8E42-CCFB-7D08CE9D68B0}"/>
          </ac:spMkLst>
        </pc:spChg>
        <pc:spChg chg="del">
          <ac:chgData name="Richlinski, Bryan Daniel" userId="S::b748r023@home.ku.edu::cdb01f45-7a26-4992-82af-b123716e3852" providerId="AD" clId="Web-{7797BE44-F697-D4DF-D15F-161A51D079E2}" dt="2024-01-24T23:17:08.651" v="652"/>
          <ac:spMkLst>
            <pc:docMk/>
            <pc:sldMk cId="3382337024" sldId="275"/>
            <ac:spMk id="3" creationId="{E5948AAF-8E38-BC52-87E1-1DABCE2660D0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18:42.266" v="675" actId="14100"/>
          <ac:spMkLst>
            <pc:docMk/>
            <pc:sldMk cId="3382337024" sldId="275"/>
            <ac:spMk id="12" creationId="{667B6CF0-FBDA-8594-A58D-990AA4EB24F7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18:38.203" v="674" actId="688"/>
          <ac:spMkLst>
            <pc:docMk/>
            <pc:sldMk cId="3382337024" sldId="275"/>
            <ac:spMk id="13" creationId="{D1C7B651-D04E-B9D4-4886-6D51750DBF41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19:14.830" v="705" actId="14100"/>
          <ac:spMkLst>
            <pc:docMk/>
            <pc:sldMk cId="3382337024" sldId="275"/>
            <ac:spMk id="14" creationId="{759D960D-FA02-59CA-A3DE-A6D3CA2811DF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19:05.408" v="697" actId="20577"/>
          <ac:spMkLst>
            <pc:docMk/>
            <pc:sldMk cId="3382337024" sldId="275"/>
            <ac:spMk id="15" creationId="{3B3178F5-FD58-8B5D-9B03-399BC5A33B65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19:13.080" v="704" actId="20577"/>
          <ac:spMkLst>
            <pc:docMk/>
            <pc:sldMk cId="3382337024" sldId="275"/>
            <ac:spMk id="16" creationId="{DE1C8FA1-B46B-3231-08DD-6FFF125FC28E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19:50.129" v="749" actId="20577"/>
          <ac:spMkLst>
            <pc:docMk/>
            <pc:sldMk cId="3382337024" sldId="275"/>
            <ac:spMk id="17" creationId="{A854C33D-CDAF-05ED-CFB0-6697DCE671C9}"/>
          </ac:spMkLst>
        </pc:spChg>
        <pc:picChg chg="add mod ord">
          <ac:chgData name="Richlinski, Bryan Daniel" userId="S::b748r023@home.ku.edu::cdb01f45-7a26-4992-82af-b123716e3852" providerId="AD" clId="Web-{7797BE44-F697-D4DF-D15F-161A51D079E2}" dt="2024-01-24T23:18:22.687" v="667" actId="1076"/>
          <ac:picMkLst>
            <pc:docMk/>
            <pc:sldMk cId="3382337024" sldId="275"/>
            <ac:picMk id="4" creationId="{12C6336A-BF21-CA35-8F2E-D50A92CCB1C3}"/>
          </ac:picMkLst>
        </pc:picChg>
        <pc:inkChg chg="add del">
          <ac:chgData name="Richlinski, Bryan Daniel" userId="S::b748r023@home.ku.edu::cdb01f45-7a26-4992-82af-b123716e3852" providerId="AD" clId="Web-{7797BE44-F697-D4DF-D15F-161A51D079E2}" dt="2024-01-24T23:17:28.887" v="656"/>
          <ac:inkMkLst>
            <pc:docMk/>
            <pc:sldMk cId="3382337024" sldId="275"/>
            <ac:inkMk id="5" creationId="{5609922F-648E-3BC6-8AEA-3C5E239881BA}"/>
          </ac:inkMkLst>
        </pc:inkChg>
        <pc:inkChg chg="add del">
          <ac:chgData name="Richlinski, Bryan Daniel" userId="S::b748r023@home.ku.edu::cdb01f45-7a26-4992-82af-b123716e3852" providerId="AD" clId="Web-{7797BE44-F697-D4DF-D15F-161A51D079E2}" dt="2024-01-24T23:17:31.653" v="658"/>
          <ac:inkMkLst>
            <pc:docMk/>
            <pc:sldMk cId="3382337024" sldId="275"/>
            <ac:inkMk id="6" creationId="{59DA6A6C-018E-EB56-15EF-986671CAD842}"/>
          </ac:inkMkLst>
        </pc:inkChg>
        <pc:inkChg chg="add del">
          <ac:chgData name="Richlinski, Bryan Daniel" userId="S::b748r023@home.ku.edu::cdb01f45-7a26-4992-82af-b123716e3852" providerId="AD" clId="Web-{7797BE44-F697-D4DF-D15F-161A51D079E2}" dt="2024-01-24T23:17:39.684" v="660"/>
          <ac:inkMkLst>
            <pc:docMk/>
            <pc:sldMk cId="3382337024" sldId="275"/>
            <ac:inkMk id="7" creationId="{A0593295-017F-508A-7764-31A5D7FD93A7}"/>
          </ac:inkMkLst>
        </pc:inkChg>
        <pc:inkChg chg="add">
          <ac:chgData name="Richlinski, Bryan Daniel" userId="S::b748r023@home.ku.edu::cdb01f45-7a26-4992-82af-b123716e3852" providerId="AD" clId="Web-{7797BE44-F697-D4DF-D15F-161A51D079E2}" dt="2024-01-24T23:17:45.497" v="661"/>
          <ac:inkMkLst>
            <pc:docMk/>
            <pc:sldMk cId="3382337024" sldId="275"/>
            <ac:inkMk id="8" creationId="{817D2791-0D87-6728-6E86-B7C4F1419D78}"/>
          </ac:inkMkLst>
        </pc:inkChg>
        <pc:inkChg chg="add">
          <ac:chgData name="Richlinski, Bryan Daniel" userId="S::b748r023@home.ku.edu::cdb01f45-7a26-4992-82af-b123716e3852" providerId="AD" clId="Web-{7797BE44-F697-D4DF-D15F-161A51D079E2}" dt="2024-01-24T23:17:56.388" v="662"/>
          <ac:inkMkLst>
            <pc:docMk/>
            <pc:sldMk cId="3382337024" sldId="275"/>
            <ac:inkMk id="9" creationId="{8A30DB83-5200-063A-435C-E89C4889DD6C}"/>
          </ac:inkMkLst>
        </pc:inkChg>
        <pc:inkChg chg="add">
          <ac:chgData name="Richlinski, Bryan Daniel" userId="S::b748r023@home.ku.edu::cdb01f45-7a26-4992-82af-b123716e3852" providerId="AD" clId="Web-{7797BE44-F697-D4DF-D15F-161A51D079E2}" dt="2024-01-24T23:18:01.592" v="663"/>
          <ac:inkMkLst>
            <pc:docMk/>
            <pc:sldMk cId="3382337024" sldId="275"/>
            <ac:inkMk id="10" creationId="{B469457C-DD50-5092-C33C-FB69E4864242}"/>
          </ac:inkMkLst>
        </pc:inkChg>
        <pc:inkChg chg="add">
          <ac:chgData name="Richlinski, Bryan Daniel" userId="S::b748r023@home.ku.edu::cdb01f45-7a26-4992-82af-b123716e3852" providerId="AD" clId="Web-{7797BE44-F697-D4DF-D15F-161A51D079E2}" dt="2024-01-24T23:18:08.764" v="664"/>
          <ac:inkMkLst>
            <pc:docMk/>
            <pc:sldMk cId="3382337024" sldId="275"/>
            <ac:inkMk id="11" creationId="{0ABFC6FF-B60F-EEAC-3842-CD7D6FA81FA0}"/>
          </ac:inkMkLst>
        </pc:inkChg>
      </pc:sldChg>
      <pc:sldChg chg="modSp new">
        <pc:chgData name="Richlinski, Bryan Daniel" userId="S::b748r023@home.ku.edu::cdb01f45-7a26-4992-82af-b123716e3852" providerId="AD" clId="Web-{7797BE44-F697-D4DF-D15F-161A51D079E2}" dt="2024-01-24T23:23:43.611" v="954" actId="20577"/>
        <pc:sldMkLst>
          <pc:docMk/>
          <pc:sldMk cId="2089074516" sldId="276"/>
        </pc:sldMkLst>
        <pc:spChg chg="mod">
          <ac:chgData name="Richlinski, Bryan Daniel" userId="S::b748r023@home.ku.edu::cdb01f45-7a26-4992-82af-b123716e3852" providerId="AD" clId="Web-{7797BE44-F697-D4DF-D15F-161A51D079E2}" dt="2024-01-24T23:20:19.537" v="765" actId="20577"/>
          <ac:spMkLst>
            <pc:docMk/>
            <pc:sldMk cId="2089074516" sldId="276"/>
            <ac:spMk id="2" creationId="{AB4B7ABA-0E94-10CA-68BF-1EA7D1AA74C9}"/>
          </ac:spMkLst>
        </pc:spChg>
        <pc:spChg chg="mod">
          <ac:chgData name="Richlinski, Bryan Daniel" userId="S::b748r023@home.ku.edu::cdb01f45-7a26-4992-82af-b123716e3852" providerId="AD" clId="Web-{7797BE44-F697-D4DF-D15F-161A51D079E2}" dt="2024-01-24T23:23:43.611" v="954" actId="20577"/>
          <ac:spMkLst>
            <pc:docMk/>
            <pc:sldMk cId="2089074516" sldId="276"/>
            <ac:spMk id="3" creationId="{258ECFA2-5B3E-5514-75B0-4D5DCEEB5F4C}"/>
          </ac:spMkLst>
        </pc:spChg>
      </pc:sldChg>
      <pc:sldChg chg="addSp delSp modSp new">
        <pc:chgData name="Richlinski, Bryan Daniel" userId="S::b748r023@home.ku.edu::cdb01f45-7a26-4992-82af-b123716e3852" providerId="AD" clId="Web-{7797BE44-F697-D4DF-D15F-161A51D079E2}" dt="2024-01-24T23:26:53.216" v="1030" actId="1076"/>
        <pc:sldMkLst>
          <pc:docMk/>
          <pc:sldMk cId="2173138748" sldId="277"/>
        </pc:sldMkLst>
        <pc:spChg chg="del">
          <ac:chgData name="Richlinski, Bryan Daniel" userId="S::b748r023@home.ku.edu::cdb01f45-7a26-4992-82af-b123716e3852" providerId="AD" clId="Web-{7797BE44-F697-D4DF-D15F-161A51D079E2}" dt="2024-01-24T23:25:28.930" v="967"/>
          <ac:spMkLst>
            <pc:docMk/>
            <pc:sldMk cId="2173138748" sldId="277"/>
            <ac:spMk id="2" creationId="{6125CE38-868F-1CF4-D9A9-DB2F873BE284}"/>
          </ac:spMkLst>
        </pc:spChg>
        <pc:spChg chg="del">
          <ac:chgData name="Richlinski, Bryan Daniel" userId="S::b748r023@home.ku.edu::cdb01f45-7a26-4992-82af-b123716e3852" providerId="AD" clId="Web-{7797BE44-F697-D4DF-D15F-161A51D079E2}" dt="2024-01-24T23:24:48.271" v="956"/>
          <ac:spMkLst>
            <pc:docMk/>
            <pc:sldMk cId="2173138748" sldId="277"/>
            <ac:spMk id="3" creationId="{0CC268F2-1A92-4A0E-3EC0-BFF9D93468AB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25:39.118" v="969" actId="1076"/>
          <ac:spMkLst>
            <pc:docMk/>
            <pc:sldMk cId="2173138748" sldId="277"/>
            <ac:spMk id="6" creationId="{5C506A5C-A71B-9DFB-F1C4-89F914DFF5D8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25:44.165" v="971" actId="1076"/>
          <ac:spMkLst>
            <pc:docMk/>
            <pc:sldMk cId="2173138748" sldId="277"/>
            <ac:spMk id="7" creationId="{FC190C94-D346-A2F6-05A6-85E84058B4DC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25:51.353" v="975" actId="1076"/>
          <ac:spMkLst>
            <pc:docMk/>
            <pc:sldMk cId="2173138748" sldId="277"/>
            <ac:spMk id="8" creationId="{EE1DAB74-3028-AD28-C29C-AA8B3C1EF7FB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26:10.354" v="989" actId="20577"/>
          <ac:spMkLst>
            <pc:docMk/>
            <pc:sldMk cId="2173138748" sldId="277"/>
            <ac:spMk id="9" creationId="{63EE913F-CCFD-5E4E-8536-F876F2098237}"/>
          </ac:spMkLst>
        </pc:spChg>
        <pc:spChg chg="add del">
          <ac:chgData name="Richlinski, Bryan Daniel" userId="S::b748r023@home.ku.edu::cdb01f45-7a26-4992-82af-b123716e3852" providerId="AD" clId="Web-{7797BE44-F697-D4DF-D15F-161A51D079E2}" dt="2024-01-24T23:26:27.089" v="994"/>
          <ac:spMkLst>
            <pc:docMk/>
            <pc:sldMk cId="2173138748" sldId="277"/>
            <ac:spMk id="10" creationId="{5E49D01B-CC68-5785-276B-45F7A856EEEA}"/>
          </ac:spMkLst>
        </pc:spChg>
        <pc:spChg chg="add del">
          <ac:chgData name="Richlinski, Bryan Daniel" userId="S::b748r023@home.ku.edu::cdb01f45-7a26-4992-82af-b123716e3852" providerId="AD" clId="Web-{7797BE44-F697-D4DF-D15F-161A51D079E2}" dt="2024-01-24T23:26:25.433" v="993"/>
          <ac:spMkLst>
            <pc:docMk/>
            <pc:sldMk cId="2173138748" sldId="277"/>
            <ac:spMk id="11" creationId="{2630555E-00A7-513E-3104-0D5FD53213B3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26:48.887" v="1029" actId="1076"/>
          <ac:spMkLst>
            <pc:docMk/>
            <pc:sldMk cId="2173138748" sldId="277"/>
            <ac:spMk id="12" creationId="{6C1F0A14-9A66-908B-2B2D-874999D5103A}"/>
          </ac:spMkLst>
        </pc:spChg>
        <pc:picChg chg="add mod ord">
          <ac:chgData name="Richlinski, Bryan Daniel" userId="S::b748r023@home.ku.edu::cdb01f45-7a26-4992-82af-b123716e3852" providerId="AD" clId="Web-{7797BE44-F697-D4DF-D15F-161A51D079E2}" dt="2024-01-24T23:25:21.742" v="966" actId="1076"/>
          <ac:picMkLst>
            <pc:docMk/>
            <pc:sldMk cId="2173138748" sldId="277"/>
            <ac:picMk id="4" creationId="{D0F36628-3604-047C-A224-3C741D28A3F3}"/>
          </ac:picMkLst>
        </pc:picChg>
        <pc:picChg chg="add mod">
          <ac:chgData name="Richlinski, Bryan Daniel" userId="S::b748r023@home.ku.edu::cdb01f45-7a26-4992-82af-b123716e3852" providerId="AD" clId="Web-{7797BE44-F697-D4DF-D15F-161A51D079E2}" dt="2024-01-24T23:26:53.216" v="1030" actId="1076"/>
          <ac:picMkLst>
            <pc:docMk/>
            <pc:sldMk cId="2173138748" sldId="277"/>
            <ac:picMk id="5" creationId="{AF10ECFF-69F0-4393-AA77-69BFBCA0E87D}"/>
          </ac:picMkLst>
        </pc:picChg>
      </pc:sldChg>
      <pc:sldChg chg="addSp delSp modSp new">
        <pc:chgData name="Richlinski, Bryan Daniel" userId="S::b748r023@home.ku.edu::cdb01f45-7a26-4992-82af-b123716e3852" providerId="AD" clId="Web-{7797BE44-F697-D4DF-D15F-161A51D079E2}" dt="2024-01-24T23:31:00.152" v="1201" actId="1076"/>
        <pc:sldMkLst>
          <pc:docMk/>
          <pc:sldMk cId="1909296281" sldId="278"/>
        </pc:sldMkLst>
        <pc:spChg chg="mod">
          <ac:chgData name="Richlinski, Bryan Daniel" userId="S::b748r023@home.ku.edu::cdb01f45-7a26-4992-82af-b123716e3852" providerId="AD" clId="Web-{7797BE44-F697-D4DF-D15F-161A51D079E2}" dt="2024-01-24T23:27:50.469" v="1054" actId="20577"/>
          <ac:spMkLst>
            <pc:docMk/>
            <pc:sldMk cId="1909296281" sldId="278"/>
            <ac:spMk id="2" creationId="{2CEDE6F3-D8B5-569C-A313-F106F76C01AC}"/>
          </ac:spMkLst>
        </pc:spChg>
        <pc:spChg chg="del">
          <ac:chgData name="Richlinski, Bryan Daniel" userId="S::b748r023@home.ku.edu::cdb01f45-7a26-4992-82af-b123716e3852" providerId="AD" clId="Web-{7797BE44-F697-D4DF-D15F-161A51D079E2}" dt="2024-01-24T23:27:36.031" v="1042"/>
          <ac:spMkLst>
            <pc:docMk/>
            <pc:sldMk cId="1909296281" sldId="278"/>
            <ac:spMk id="3" creationId="{1150DFF1-EAEC-40B0-C033-D06D55E5D857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31:00.152" v="1201" actId="1076"/>
          <ac:spMkLst>
            <pc:docMk/>
            <pc:sldMk cId="1909296281" sldId="278"/>
            <ac:spMk id="5" creationId="{C9728187-FEAC-8C27-171B-2F95D458BF8D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29:28.943" v="1139" actId="1076"/>
          <ac:spMkLst>
            <pc:docMk/>
            <pc:sldMk cId="1909296281" sldId="278"/>
            <ac:spMk id="6" creationId="{7174B1F1-68FC-E161-16B8-9FE25F1CEB2A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29:44.241" v="1147" actId="1076"/>
          <ac:spMkLst>
            <pc:docMk/>
            <pc:sldMk cId="1909296281" sldId="278"/>
            <ac:spMk id="7" creationId="{60EBAE61-F2F9-9597-1903-C4BE5E21D21F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29:19.396" v="1135" actId="1076"/>
          <ac:spMkLst>
            <pc:docMk/>
            <pc:sldMk cId="1909296281" sldId="278"/>
            <ac:spMk id="8" creationId="{BB2F496D-19AE-0142-48B7-733A1B985FC8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29:53.429" v="1152" actId="20577"/>
          <ac:spMkLst>
            <pc:docMk/>
            <pc:sldMk cId="1909296281" sldId="278"/>
            <ac:spMk id="9" creationId="{F9A2D283-E216-30A7-C499-8DCD448E6B2C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30:21.446" v="1167" actId="1076"/>
          <ac:spMkLst>
            <pc:docMk/>
            <pc:sldMk cId="1909296281" sldId="278"/>
            <ac:spMk id="10" creationId="{4442265E-E68B-FD8F-CFDF-2BFB2C37FE28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30:50.245" v="1200" actId="14100"/>
          <ac:spMkLst>
            <pc:docMk/>
            <pc:sldMk cId="1909296281" sldId="278"/>
            <ac:spMk id="11" creationId="{0B26440D-F7D6-CE39-CF1F-E7F63AAFE07C}"/>
          </ac:spMkLst>
        </pc:spChg>
        <pc:picChg chg="add mod ord">
          <ac:chgData name="Richlinski, Bryan Daniel" userId="S::b748r023@home.ku.edu::cdb01f45-7a26-4992-82af-b123716e3852" providerId="AD" clId="Web-{7797BE44-F697-D4DF-D15F-161A51D079E2}" dt="2024-01-24T23:29:38.616" v="1144" actId="1076"/>
          <ac:picMkLst>
            <pc:docMk/>
            <pc:sldMk cId="1909296281" sldId="278"/>
            <ac:picMk id="4" creationId="{91CCF80C-E42B-E532-7654-6B29B29D9966}"/>
          </ac:picMkLst>
        </pc:picChg>
      </pc:sldChg>
      <pc:sldChg chg="modSp new">
        <pc:chgData name="Richlinski, Bryan Daniel" userId="S::b748r023@home.ku.edu::cdb01f45-7a26-4992-82af-b123716e3852" providerId="AD" clId="Web-{7797BE44-F697-D4DF-D15F-161A51D079E2}" dt="2024-01-24T23:36:38.343" v="1498" actId="20577"/>
        <pc:sldMkLst>
          <pc:docMk/>
          <pc:sldMk cId="3923770899" sldId="279"/>
        </pc:sldMkLst>
        <pc:spChg chg="mod">
          <ac:chgData name="Richlinski, Bryan Daniel" userId="S::b748r023@home.ku.edu::cdb01f45-7a26-4992-82af-b123716e3852" providerId="AD" clId="Web-{7797BE44-F697-D4DF-D15F-161A51D079E2}" dt="2024-01-24T23:31:23.794" v="1236" actId="20577"/>
          <ac:spMkLst>
            <pc:docMk/>
            <pc:sldMk cId="3923770899" sldId="279"/>
            <ac:spMk id="2" creationId="{33F147AB-5FDD-DF3C-1BE5-14E43FC6A45C}"/>
          </ac:spMkLst>
        </pc:spChg>
        <pc:spChg chg="mod">
          <ac:chgData name="Richlinski, Bryan Daniel" userId="S::b748r023@home.ku.edu::cdb01f45-7a26-4992-82af-b123716e3852" providerId="AD" clId="Web-{7797BE44-F697-D4DF-D15F-161A51D079E2}" dt="2024-01-24T23:36:38.343" v="1498" actId="20577"/>
          <ac:spMkLst>
            <pc:docMk/>
            <pc:sldMk cId="3923770899" sldId="279"/>
            <ac:spMk id="3" creationId="{C345BCB7-9A07-DCCA-21F3-FAA85E98F7F5}"/>
          </ac:spMkLst>
        </pc:spChg>
      </pc:sldChg>
      <pc:sldChg chg="addSp delSp modSp new">
        <pc:chgData name="Richlinski, Bryan Daniel" userId="S::b748r023@home.ku.edu::cdb01f45-7a26-4992-82af-b123716e3852" providerId="AD" clId="Web-{7797BE44-F697-D4DF-D15F-161A51D079E2}" dt="2024-01-24T23:40:20.184" v="1634" actId="1076"/>
        <pc:sldMkLst>
          <pc:docMk/>
          <pc:sldMk cId="4175733433" sldId="280"/>
        </pc:sldMkLst>
        <pc:spChg chg="del">
          <ac:chgData name="Richlinski, Bryan Daniel" userId="S::b748r023@home.ku.edu::cdb01f45-7a26-4992-82af-b123716e3852" providerId="AD" clId="Web-{7797BE44-F697-D4DF-D15F-161A51D079E2}" dt="2024-01-24T23:36:44" v="1500"/>
          <ac:spMkLst>
            <pc:docMk/>
            <pc:sldMk cId="4175733433" sldId="280"/>
            <ac:spMk id="3" creationId="{BCAAE860-9946-41B7-8173-825D6C8C5FFD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38:10.583" v="1529" actId="1076"/>
          <ac:spMkLst>
            <pc:docMk/>
            <pc:sldMk cId="4175733433" sldId="280"/>
            <ac:spMk id="6" creationId="{DB2DC8E4-758B-8E12-C186-E9485C100074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37:55.722" v="1523" actId="1076"/>
          <ac:spMkLst>
            <pc:docMk/>
            <pc:sldMk cId="4175733433" sldId="280"/>
            <ac:spMk id="7" creationId="{3B48C66F-7F07-8D64-830E-C13E92902432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37:43.159" v="1517" actId="1076"/>
          <ac:spMkLst>
            <pc:docMk/>
            <pc:sldMk cId="4175733433" sldId="280"/>
            <ac:spMk id="8" creationId="{93F418B9-0647-43E6-8B02-EC1DE869F15B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37:36.972" v="1515" actId="1076"/>
          <ac:spMkLst>
            <pc:docMk/>
            <pc:sldMk cId="4175733433" sldId="280"/>
            <ac:spMk id="9" creationId="{3B88B1B2-BED8-CF69-F182-CB9CD27A9B52}"/>
          </ac:spMkLst>
        </pc:spChg>
        <pc:spChg chg="add del mod">
          <ac:chgData name="Richlinski, Bryan Daniel" userId="S::b748r023@home.ku.edu::cdb01f45-7a26-4992-82af-b123716e3852" providerId="AD" clId="Web-{7797BE44-F697-D4DF-D15F-161A51D079E2}" dt="2024-01-24T23:40:20.184" v="1634" actId="1076"/>
          <ac:spMkLst>
            <pc:docMk/>
            <pc:sldMk cId="4175733433" sldId="280"/>
            <ac:spMk id="10" creationId="{7751FE9D-B455-3091-EB4E-7DECF33483E4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39:53.620" v="1623" actId="1076"/>
          <ac:spMkLst>
            <pc:docMk/>
            <pc:sldMk cId="4175733433" sldId="280"/>
            <ac:spMk id="11" creationId="{A64C35AA-68D3-A16D-1EB4-81F1D87070D9}"/>
          </ac:spMkLst>
        </pc:spChg>
        <pc:picChg chg="add mod ord">
          <ac:chgData name="Richlinski, Bryan Daniel" userId="S::b748r023@home.ku.edu::cdb01f45-7a26-4992-82af-b123716e3852" providerId="AD" clId="Web-{7797BE44-F697-D4DF-D15F-161A51D079E2}" dt="2024-01-24T23:37:11.204" v="1506" actId="1076"/>
          <ac:picMkLst>
            <pc:docMk/>
            <pc:sldMk cId="4175733433" sldId="280"/>
            <ac:picMk id="4" creationId="{D05B7CB5-13C2-6A20-EB36-105961939FDD}"/>
          </ac:picMkLst>
        </pc:picChg>
        <pc:picChg chg="add mod">
          <ac:chgData name="Richlinski, Bryan Daniel" userId="S::b748r023@home.ku.edu::cdb01f45-7a26-4992-82af-b123716e3852" providerId="AD" clId="Web-{7797BE44-F697-D4DF-D15F-161A51D079E2}" dt="2024-01-24T23:37:07.579" v="1505" actId="14100"/>
          <ac:picMkLst>
            <pc:docMk/>
            <pc:sldMk cId="4175733433" sldId="280"/>
            <ac:picMk id="5" creationId="{217AB570-51A5-5015-45C2-9786AA0ECCA3}"/>
          </ac:picMkLst>
        </pc:picChg>
      </pc:sldChg>
      <pc:sldChg chg="addSp delSp modSp new">
        <pc:chgData name="Richlinski, Bryan Daniel" userId="S::b748r023@home.ku.edu::cdb01f45-7a26-4992-82af-b123716e3852" providerId="AD" clId="Web-{7797BE44-F697-D4DF-D15F-161A51D079E2}" dt="2024-01-24T23:43:41.977" v="1806" actId="20577"/>
        <pc:sldMkLst>
          <pc:docMk/>
          <pc:sldMk cId="2997459318" sldId="281"/>
        </pc:sldMkLst>
        <pc:spChg chg="mod">
          <ac:chgData name="Richlinski, Bryan Daniel" userId="S::b748r023@home.ku.edu::cdb01f45-7a26-4992-82af-b123716e3852" providerId="AD" clId="Web-{7797BE44-F697-D4DF-D15F-161A51D079E2}" dt="2024-01-24T23:42:15.800" v="1697" actId="20577"/>
          <ac:spMkLst>
            <pc:docMk/>
            <pc:sldMk cId="2997459318" sldId="281"/>
            <ac:spMk id="2" creationId="{FCD13183-D271-D6DB-B570-59B0622C2594}"/>
          </ac:spMkLst>
        </pc:spChg>
        <pc:spChg chg="del">
          <ac:chgData name="Richlinski, Bryan Daniel" userId="S::b748r023@home.ku.edu::cdb01f45-7a26-4992-82af-b123716e3852" providerId="AD" clId="Web-{7797BE44-F697-D4DF-D15F-161A51D079E2}" dt="2024-01-24T23:41:17.515" v="1682"/>
          <ac:spMkLst>
            <pc:docMk/>
            <pc:sldMk cId="2997459318" sldId="281"/>
            <ac:spMk id="3" creationId="{1EE93AF4-2DF4-DAC1-5D82-94B32DA3CEE3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42:37.957" v="1713" actId="20577"/>
          <ac:spMkLst>
            <pc:docMk/>
            <pc:sldMk cId="2997459318" sldId="281"/>
            <ac:spMk id="6" creationId="{A33EA77C-7B43-A268-46C1-8A6A33A38235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42:50.099" v="1717" actId="1076"/>
          <ac:spMkLst>
            <pc:docMk/>
            <pc:sldMk cId="2997459318" sldId="281"/>
            <ac:spMk id="7" creationId="{3F273364-3878-BCF8-117D-C73FDB228896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42:58.787" v="1722" actId="1076"/>
          <ac:spMkLst>
            <pc:docMk/>
            <pc:sldMk cId="2997459318" sldId="281"/>
            <ac:spMk id="8" creationId="{E2E29B16-CE6F-69F7-92B7-EB84F7B0F0E4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43:21.710" v="1753" actId="20577"/>
          <ac:spMkLst>
            <pc:docMk/>
            <pc:sldMk cId="2997459318" sldId="281"/>
            <ac:spMk id="9" creationId="{F00324FA-F9E2-1424-7885-F0124FF446CA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43:41.977" v="1806" actId="20577"/>
          <ac:spMkLst>
            <pc:docMk/>
            <pc:sldMk cId="2997459318" sldId="281"/>
            <ac:spMk id="10" creationId="{3E940961-D80F-28AA-1992-91EAEE201962}"/>
          </ac:spMkLst>
        </pc:spChg>
        <pc:picChg chg="add del mod ord">
          <ac:chgData name="Richlinski, Bryan Daniel" userId="S::b748r023@home.ku.edu::cdb01f45-7a26-4992-82af-b123716e3852" providerId="AD" clId="Web-{7797BE44-F697-D4DF-D15F-161A51D079E2}" dt="2024-01-24T23:41:22.015" v="1683"/>
          <ac:picMkLst>
            <pc:docMk/>
            <pc:sldMk cId="2997459318" sldId="281"/>
            <ac:picMk id="4" creationId="{2B4A3906-6B2F-2D4A-830E-7B403711DA21}"/>
          </ac:picMkLst>
        </pc:picChg>
      </pc:sldChg>
      <pc:sldChg chg="addSp delSp modSp new">
        <pc:chgData name="Richlinski, Bryan Daniel" userId="S::b748r023@home.ku.edu::cdb01f45-7a26-4992-82af-b123716e3852" providerId="AD" clId="Web-{7797BE44-F697-D4DF-D15F-161A51D079E2}" dt="2024-01-24T23:44:42.308" v="1835" actId="20577"/>
        <pc:sldMkLst>
          <pc:docMk/>
          <pc:sldMk cId="1864308869" sldId="282"/>
        </pc:sldMkLst>
        <pc:spChg chg="mod">
          <ac:chgData name="Richlinski, Bryan Daniel" userId="S::b748r023@home.ku.edu::cdb01f45-7a26-4992-82af-b123716e3852" providerId="AD" clId="Web-{7797BE44-F697-D4DF-D15F-161A51D079E2}" dt="2024-01-24T23:44:09.806" v="1814" actId="20577"/>
          <ac:spMkLst>
            <pc:docMk/>
            <pc:sldMk cId="1864308869" sldId="282"/>
            <ac:spMk id="2" creationId="{6861A826-F862-196B-18B5-99ECD5C16994}"/>
          </ac:spMkLst>
        </pc:spChg>
        <pc:spChg chg="del">
          <ac:chgData name="Richlinski, Bryan Daniel" userId="S::b748r023@home.ku.edu::cdb01f45-7a26-4992-82af-b123716e3852" providerId="AD" clId="Web-{7797BE44-F697-D4DF-D15F-161A51D079E2}" dt="2024-01-24T23:44:10.041" v="1815"/>
          <ac:spMkLst>
            <pc:docMk/>
            <pc:sldMk cId="1864308869" sldId="282"/>
            <ac:spMk id="3" creationId="{23214304-DF29-FDAE-5A05-8E0D52BEFBA5}"/>
          </ac:spMkLst>
        </pc:spChg>
        <pc:spChg chg="add">
          <ac:chgData name="Richlinski, Bryan Daniel" userId="S::b748r023@home.ku.edu::cdb01f45-7a26-4992-82af-b123716e3852" providerId="AD" clId="Web-{7797BE44-F697-D4DF-D15F-161A51D079E2}" dt="2024-01-24T23:44:27.229" v="1818"/>
          <ac:spMkLst>
            <pc:docMk/>
            <pc:sldMk cId="1864308869" sldId="282"/>
            <ac:spMk id="5" creationId="{EE426B23-DB04-21A8-7115-ED03845F9AD5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44:42.308" v="1835" actId="20577"/>
          <ac:spMkLst>
            <pc:docMk/>
            <pc:sldMk cId="1864308869" sldId="282"/>
            <ac:spMk id="6" creationId="{D6D5A799-BAE4-A599-4438-76656E3A796C}"/>
          </ac:spMkLst>
        </pc:spChg>
        <pc:picChg chg="add mod ord">
          <ac:chgData name="Richlinski, Bryan Daniel" userId="S::b748r023@home.ku.edu::cdb01f45-7a26-4992-82af-b123716e3852" providerId="AD" clId="Web-{7797BE44-F697-D4DF-D15F-161A51D079E2}" dt="2024-01-24T23:44:14.728" v="1817" actId="1076"/>
          <ac:picMkLst>
            <pc:docMk/>
            <pc:sldMk cId="1864308869" sldId="282"/>
            <ac:picMk id="4" creationId="{A8C20ECA-0FFA-EE07-CC3C-C19426417835}"/>
          </ac:picMkLst>
        </pc:picChg>
      </pc:sldChg>
      <pc:sldChg chg="modSp new">
        <pc:chgData name="Richlinski, Bryan Daniel" userId="S::b748r023@home.ku.edu::cdb01f45-7a26-4992-82af-b123716e3852" providerId="AD" clId="Web-{7797BE44-F697-D4DF-D15F-161A51D079E2}" dt="2024-01-24T23:44:55.246" v="1842" actId="20577"/>
        <pc:sldMkLst>
          <pc:docMk/>
          <pc:sldMk cId="3975649130" sldId="283"/>
        </pc:sldMkLst>
        <pc:spChg chg="mod">
          <ac:chgData name="Richlinski, Bryan Daniel" userId="S::b748r023@home.ku.edu::cdb01f45-7a26-4992-82af-b123716e3852" providerId="AD" clId="Web-{7797BE44-F697-D4DF-D15F-161A51D079E2}" dt="2024-01-24T23:44:55.246" v="1842" actId="20577"/>
          <ac:spMkLst>
            <pc:docMk/>
            <pc:sldMk cId="3975649130" sldId="283"/>
            <ac:spMk id="2" creationId="{A1BE1840-632D-ADEB-1E6A-317FE5829860}"/>
          </ac:spMkLst>
        </pc:spChg>
      </pc:sldChg>
      <pc:sldChg chg="addSp delSp modSp new">
        <pc:chgData name="Richlinski, Bryan Daniel" userId="S::b748r023@home.ku.edu::cdb01f45-7a26-4992-82af-b123716e3852" providerId="AD" clId="Web-{7797BE44-F697-D4DF-D15F-161A51D079E2}" dt="2024-01-24T23:47:37.662" v="1915" actId="20577"/>
        <pc:sldMkLst>
          <pc:docMk/>
          <pc:sldMk cId="1799102680" sldId="284"/>
        </pc:sldMkLst>
        <pc:spChg chg="mod">
          <ac:chgData name="Richlinski, Bryan Daniel" userId="S::b748r023@home.ku.edu::cdb01f45-7a26-4992-82af-b123716e3852" providerId="AD" clId="Web-{7797BE44-F697-D4DF-D15F-161A51D079E2}" dt="2024-01-24T23:45:30.248" v="1862" actId="20577"/>
          <ac:spMkLst>
            <pc:docMk/>
            <pc:sldMk cId="1799102680" sldId="284"/>
            <ac:spMk id="2" creationId="{A8FBA6D4-85D2-3BF2-1949-98BB8F9BF9BD}"/>
          </ac:spMkLst>
        </pc:spChg>
        <pc:spChg chg="del">
          <ac:chgData name="Richlinski, Bryan Daniel" userId="S::b748r023@home.ku.edu::cdb01f45-7a26-4992-82af-b123716e3852" providerId="AD" clId="Web-{7797BE44-F697-D4DF-D15F-161A51D079E2}" dt="2024-01-24T23:46:37.143" v="1863"/>
          <ac:spMkLst>
            <pc:docMk/>
            <pc:sldMk cId="1799102680" sldId="284"/>
            <ac:spMk id="3" creationId="{80FF9513-5081-4CCE-09E3-B43012A1BC90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46:52.175" v="1868" actId="1076"/>
          <ac:spMkLst>
            <pc:docMk/>
            <pc:sldMk cId="1799102680" sldId="284"/>
            <ac:spMk id="5" creationId="{833A49C3-4838-5A3B-682B-4FE6B9024740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46:57.847" v="1872" actId="1076"/>
          <ac:spMkLst>
            <pc:docMk/>
            <pc:sldMk cId="1799102680" sldId="284"/>
            <ac:spMk id="6" creationId="{A9CE87E7-6D8D-7BE3-CA29-935B7CC7FA16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47:13.442" v="1891" actId="20577"/>
          <ac:spMkLst>
            <pc:docMk/>
            <pc:sldMk cId="1799102680" sldId="284"/>
            <ac:spMk id="7" creationId="{40582D67-9B66-A6FB-C2E1-14C5C9F95830}"/>
          </ac:spMkLst>
        </pc:spChg>
        <pc:spChg chg="add mod">
          <ac:chgData name="Richlinski, Bryan Daniel" userId="S::b748r023@home.ku.edu::cdb01f45-7a26-4992-82af-b123716e3852" providerId="AD" clId="Web-{7797BE44-F697-D4DF-D15F-161A51D079E2}" dt="2024-01-24T23:47:37.662" v="1915" actId="20577"/>
          <ac:spMkLst>
            <pc:docMk/>
            <pc:sldMk cId="1799102680" sldId="284"/>
            <ac:spMk id="8" creationId="{9F17D93F-57A0-09E0-4BAE-B44C2A3B576D}"/>
          </ac:spMkLst>
        </pc:spChg>
        <pc:picChg chg="add mod ord">
          <ac:chgData name="Richlinski, Bryan Daniel" userId="S::b748r023@home.ku.edu::cdb01f45-7a26-4992-82af-b123716e3852" providerId="AD" clId="Web-{7797BE44-F697-D4DF-D15F-161A51D079E2}" dt="2024-01-24T23:46:38.940" v="1864" actId="1076"/>
          <ac:picMkLst>
            <pc:docMk/>
            <pc:sldMk cId="1799102680" sldId="284"/>
            <ac:picMk id="4" creationId="{210BD897-3F14-9596-8BD2-E6AD1B3F0EBD}"/>
          </ac:picMkLst>
        </pc:picChg>
      </pc:sldChg>
    </pc:docChg>
  </pc:docChgLst>
  <pc:docChgLst>
    <pc:chgData name="Richlinski, Bryan Daniel" userId="S::b748r023@home.ku.edu::cdb01f45-7a26-4992-82af-b123716e3852" providerId="AD" clId="Web-{5E7AAA7B-8727-C11F-5DC6-ED45EE3A5F73}"/>
    <pc:docChg chg="addSld modSld">
      <pc:chgData name="Richlinski, Bryan Daniel" userId="S::b748r023@home.ku.edu::cdb01f45-7a26-4992-82af-b123716e3852" providerId="AD" clId="Web-{5E7AAA7B-8727-C11F-5DC6-ED45EE3A5F73}" dt="2024-01-24T22:59:29.938" v="164" actId="20577"/>
      <pc:docMkLst>
        <pc:docMk/>
      </pc:docMkLst>
      <pc:sldChg chg="addSp modSp">
        <pc:chgData name="Richlinski, Bryan Daniel" userId="S::b748r023@home.ku.edu::cdb01f45-7a26-4992-82af-b123716e3852" providerId="AD" clId="Web-{5E7AAA7B-8727-C11F-5DC6-ED45EE3A5F73}" dt="2024-01-24T22:57:27.011" v="88" actId="14100"/>
        <pc:sldMkLst>
          <pc:docMk/>
          <pc:sldMk cId="674473226" sldId="270"/>
        </pc:sldMkLst>
        <pc:spChg chg="mod">
          <ac:chgData name="Richlinski, Bryan Daniel" userId="S::b748r023@home.ku.edu::cdb01f45-7a26-4992-82af-b123716e3852" providerId="AD" clId="Web-{5E7AAA7B-8727-C11F-5DC6-ED45EE3A5F73}" dt="2024-01-24T22:57:15.589" v="86" actId="14100"/>
          <ac:spMkLst>
            <pc:docMk/>
            <pc:sldMk cId="674473226" sldId="270"/>
            <ac:spMk id="3" creationId="{EC2E70AA-5D2F-89B3-9ACE-D7E115BB1D7A}"/>
          </ac:spMkLst>
        </pc:spChg>
        <pc:picChg chg="add mod">
          <ac:chgData name="Richlinski, Bryan Daniel" userId="S::b748r023@home.ku.edu::cdb01f45-7a26-4992-82af-b123716e3852" providerId="AD" clId="Web-{5E7AAA7B-8727-C11F-5DC6-ED45EE3A5F73}" dt="2024-01-24T22:57:27.011" v="88" actId="14100"/>
          <ac:picMkLst>
            <pc:docMk/>
            <pc:sldMk cId="674473226" sldId="270"/>
            <ac:picMk id="4" creationId="{9EDCD66F-7219-82CD-445B-6E05165C2911}"/>
          </ac:picMkLst>
        </pc:picChg>
      </pc:sldChg>
      <pc:sldChg chg="modSp new">
        <pc:chgData name="Richlinski, Bryan Daniel" userId="S::b748r023@home.ku.edu::cdb01f45-7a26-4992-82af-b123716e3852" providerId="AD" clId="Web-{5E7AAA7B-8727-C11F-5DC6-ED45EE3A5F73}" dt="2024-01-24T22:59:29.938" v="164" actId="20577"/>
        <pc:sldMkLst>
          <pc:docMk/>
          <pc:sldMk cId="3001856116" sldId="271"/>
        </pc:sldMkLst>
        <pc:spChg chg="mod">
          <ac:chgData name="Richlinski, Bryan Daniel" userId="S::b748r023@home.ku.edu::cdb01f45-7a26-4992-82af-b123716e3852" providerId="AD" clId="Web-{5E7AAA7B-8727-C11F-5DC6-ED45EE3A5F73}" dt="2024-01-24T22:58:11.357" v="116" actId="20577"/>
          <ac:spMkLst>
            <pc:docMk/>
            <pc:sldMk cId="3001856116" sldId="271"/>
            <ac:spMk id="2" creationId="{118369F5-EFEA-CEED-FA93-9FB997FCA6C8}"/>
          </ac:spMkLst>
        </pc:spChg>
        <pc:spChg chg="mod">
          <ac:chgData name="Richlinski, Bryan Daniel" userId="S::b748r023@home.ku.edu::cdb01f45-7a26-4992-82af-b123716e3852" providerId="AD" clId="Web-{5E7AAA7B-8727-C11F-5DC6-ED45EE3A5F73}" dt="2024-01-24T22:59:29.938" v="164" actId="20577"/>
          <ac:spMkLst>
            <pc:docMk/>
            <pc:sldMk cId="3001856116" sldId="271"/>
            <ac:spMk id="3" creationId="{F174EDB3-6070-0BAD-DFF8-841090BD349B}"/>
          </ac:spMkLst>
        </pc:spChg>
      </pc:sldChg>
    </pc:docChg>
  </pc:docChgLst>
  <pc:docChgLst>
    <pc:chgData name="Richlinski, Bryan Daniel" userId="S::b748r023@home.ku.edu::cdb01f45-7a26-4992-82af-b123716e3852" providerId="AD" clId="Web-{9823306F-B3E9-4166-A614-B33E216724CE}"/>
    <pc:docChg chg="addSld modSld">
      <pc:chgData name="Richlinski, Bryan Daniel" userId="S::b748r023@home.ku.edu::cdb01f45-7a26-4992-82af-b123716e3852" providerId="AD" clId="Web-{9823306F-B3E9-4166-A614-B33E216724CE}" dt="2024-01-24T22:23:42.206" v="119" actId="20577"/>
      <pc:docMkLst>
        <pc:docMk/>
      </pc:docMkLst>
      <pc:sldChg chg="modSp">
        <pc:chgData name="Richlinski, Bryan Daniel" userId="S::b748r023@home.ku.edu::cdb01f45-7a26-4992-82af-b123716e3852" providerId="AD" clId="Web-{9823306F-B3E9-4166-A614-B33E216724CE}" dt="2024-01-24T22:20:35.310" v="19" actId="20577"/>
        <pc:sldMkLst>
          <pc:docMk/>
          <pc:sldMk cId="109857222" sldId="256"/>
        </pc:sldMkLst>
        <pc:spChg chg="mod">
          <ac:chgData name="Richlinski, Bryan Daniel" userId="S::b748r023@home.ku.edu::cdb01f45-7a26-4992-82af-b123716e3852" providerId="AD" clId="Web-{9823306F-B3E9-4166-A614-B33E216724CE}" dt="2024-01-24T22:20:35.310" v="19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Richlinski, Bryan Daniel" userId="S::b748r023@home.ku.edu::cdb01f45-7a26-4992-82af-b123716e3852" providerId="AD" clId="Web-{9823306F-B3E9-4166-A614-B33E216724CE}" dt="2024-01-24T22:23:23.534" v="105" actId="20577"/>
        <pc:sldMkLst>
          <pc:docMk/>
          <pc:sldMk cId="634331296" sldId="257"/>
        </pc:sldMkLst>
        <pc:spChg chg="mod">
          <ac:chgData name="Richlinski, Bryan Daniel" userId="S::b748r023@home.ku.edu::cdb01f45-7a26-4992-82af-b123716e3852" providerId="AD" clId="Web-{9823306F-B3E9-4166-A614-B33E216724CE}" dt="2024-01-24T22:21:15.608" v="62" actId="20577"/>
          <ac:spMkLst>
            <pc:docMk/>
            <pc:sldMk cId="634331296" sldId="257"/>
            <ac:spMk id="2" creationId="{F991D45D-F579-A2E9-1670-08FEE73FB884}"/>
          </ac:spMkLst>
        </pc:spChg>
        <pc:spChg chg="mod">
          <ac:chgData name="Richlinski, Bryan Daniel" userId="S::b748r023@home.ku.edu::cdb01f45-7a26-4992-82af-b123716e3852" providerId="AD" clId="Web-{9823306F-B3E9-4166-A614-B33E216724CE}" dt="2024-01-24T22:23:23.534" v="105" actId="20577"/>
          <ac:spMkLst>
            <pc:docMk/>
            <pc:sldMk cId="634331296" sldId="257"/>
            <ac:spMk id="3" creationId="{383F4D43-B6E8-6346-2B07-BF4D956630D3}"/>
          </ac:spMkLst>
        </pc:spChg>
      </pc:sldChg>
      <pc:sldChg chg="modSp new">
        <pc:chgData name="Richlinski, Bryan Daniel" userId="S::b748r023@home.ku.edu::cdb01f45-7a26-4992-82af-b123716e3852" providerId="AD" clId="Web-{9823306F-B3E9-4166-A614-B33E216724CE}" dt="2024-01-24T22:23:42.206" v="119" actId="20577"/>
        <pc:sldMkLst>
          <pc:docMk/>
          <pc:sldMk cId="2120448864" sldId="258"/>
        </pc:sldMkLst>
        <pc:spChg chg="mod">
          <ac:chgData name="Richlinski, Bryan Daniel" userId="S::b748r023@home.ku.edu::cdb01f45-7a26-4992-82af-b123716e3852" providerId="AD" clId="Web-{9823306F-B3E9-4166-A614-B33E216724CE}" dt="2024-01-24T22:23:42.206" v="119" actId="20577"/>
          <ac:spMkLst>
            <pc:docMk/>
            <pc:sldMk cId="2120448864" sldId="258"/>
            <ac:spMk id="2" creationId="{EFAC91E9-5ED6-588B-C163-7456F518C8E1}"/>
          </ac:spMkLst>
        </pc:spChg>
      </pc:sldChg>
    </pc:docChg>
  </pc:docChgLst>
  <pc:docChgLst>
    <pc:chgData name="Richlinski, Bryan Daniel" userId="S::b748r023@home.ku.edu::cdb01f45-7a26-4992-82af-b123716e3852" providerId="AD" clId="Web-{8568C4EB-7D64-F6C5-B19F-01DB2983354B}"/>
    <pc:docChg chg="addSld delSld modSld sldOrd">
      <pc:chgData name="Richlinski, Bryan Daniel" userId="S::b748r023@home.ku.edu::cdb01f45-7a26-4992-82af-b123716e3852" providerId="AD" clId="Web-{8568C4EB-7D64-F6C5-B19F-01DB2983354B}" dt="2024-01-24T22:54:16.155" v="62"/>
      <pc:docMkLst>
        <pc:docMk/>
      </pc:docMkLst>
      <pc:sldChg chg="del">
        <pc:chgData name="Richlinski, Bryan Daniel" userId="S::b748r023@home.ku.edu::cdb01f45-7a26-4992-82af-b123716e3852" providerId="AD" clId="Web-{8568C4EB-7D64-F6C5-B19F-01DB2983354B}" dt="2024-01-24T22:48:25.939" v="1"/>
        <pc:sldMkLst>
          <pc:docMk/>
          <pc:sldMk cId="2895622999" sldId="264"/>
        </pc:sldMkLst>
      </pc:sldChg>
      <pc:sldChg chg="add">
        <pc:chgData name="Richlinski, Bryan Daniel" userId="S::b748r023@home.ku.edu::cdb01f45-7a26-4992-82af-b123716e3852" providerId="AD" clId="Web-{8568C4EB-7D64-F6C5-B19F-01DB2983354B}" dt="2024-01-24T22:48:23.002" v="0"/>
        <pc:sldMkLst>
          <pc:docMk/>
          <pc:sldMk cId="999272219" sldId="266"/>
        </pc:sldMkLst>
      </pc:sldChg>
      <pc:sldChg chg="addSp delSp modSp new ord">
        <pc:chgData name="Richlinski, Bryan Daniel" userId="S::b748r023@home.ku.edu::cdb01f45-7a26-4992-82af-b123716e3852" providerId="AD" clId="Web-{8568C4EB-7D64-F6C5-B19F-01DB2983354B}" dt="2024-01-24T22:52:14.900" v="35" actId="1076"/>
        <pc:sldMkLst>
          <pc:docMk/>
          <pc:sldMk cId="3299340961" sldId="267"/>
        </pc:sldMkLst>
        <pc:spChg chg="mod">
          <ac:chgData name="Richlinski, Bryan Daniel" userId="S::b748r023@home.ku.edu::cdb01f45-7a26-4992-82af-b123716e3852" providerId="AD" clId="Web-{8568C4EB-7D64-F6C5-B19F-01DB2983354B}" dt="2024-01-24T22:51:19.899" v="26" actId="20577"/>
          <ac:spMkLst>
            <pc:docMk/>
            <pc:sldMk cId="3299340961" sldId="267"/>
            <ac:spMk id="2" creationId="{22CD541D-CA1A-AD28-41BC-F8EF7CBAD9F1}"/>
          </ac:spMkLst>
        </pc:spChg>
        <pc:spChg chg="del mod">
          <ac:chgData name="Richlinski, Bryan Daniel" userId="S::b748r023@home.ku.edu::cdb01f45-7a26-4992-82af-b123716e3852" providerId="AD" clId="Web-{8568C4EB-7D64-F6C5-B19F-01DB2983354B}" dt="2024-01-24T22:51:34.774" v="30"/>
          <ac:spMkLst>
            <pc:docMk/>
            <pc:sldMk cId="3299340961" sldId="267"/>
            <ac:spMk id="3" creationId="{DE2DDAAB-BBEA-877F-5CA6-4B788A0718F5}"/>
          </ac:spMkLst>
        </pc:spChg>
        <pc:spChg chg="add mod">
          <ac:chgData name="Richlinski, Bryan Daniel" userId="S::b748r023@home.ku.edu::cdb01f45-7a26-4992-82af-b123716e3852" providerId="AD" clId="Web-{8568C4EB-7D64-F6C5-B19F-01DB2983354B}" dt="2024-01-24T22:52:14.900" v="35" actId="1076"/>
          <ac:spMkLst>
            <pc:docMk/>
            <pc:sldMk cId="3299340961" sldId="267"/>
            <ac:spMk id="5" creationId="{F7379164-974A-4403-3ACE-6C0885AF9A07}"/>
          </ac:spMkLst>
        </pc:spChg>
        <pc:picChg chg="add mod ord">
          <ac:chgData name="Richlinski, Bryan Daniel" userId="S::b748r023@home.ku.edu::cdb01f45-7a26-4992-82af-b123716e3852" providerId="AD" clId="Web-{8568C4EB-7D64-F6C5-B19F-01DB2983354B}" dt="2024-01-24T22:51:50.290" v="32" actId="14100"/>
          <ac:picMkLst>
            <pc:docMk/>
            <pc:sldMk cId="3299340961" sldId="267"/>
            <ac:picMk id="4" creationId="{6CD10FCB-F315-99BB-1B24-85183EDB82A2}"/>
          </ac:picMkLst>
        </pc:picChg>
      </pc:sldChg>
      <pc:sldChg chg="add">
        <pc:chgData name="Richlinski, Bryan Daniel" userId="S::b748r023@home.ku.edu::cdb01f45-7a26-4992-82af-b123716e3852" providerId="AD" clId="Web-{8568C4EB-7D64-F6C5-B19F-01DB2983354B}" dt="2024-01-24T22:48:48.596" v="3"/>
        <pc:sldMkLst>
          <pc:docMk/>
          <pc:sldMk cId="618610386" sldId="268"/>
        </pc:sldMkLst>
      </pc:sldChg>
      <pc:sldChg chg="add">
        <pc:chgData name="Richlinski, Bryan Daniel" userId="S::b748r023@home.ku.edu::cdb01f45-7a26-4992-82af-b123716e3852" providerId="AD" clId="Web-{8568C4EB-7D64-F6C5-B19F-01DB2983354B}" dt="2024-01-24T22:49:02.878" v="5"/>
        <pc:sldMkLst>
          <pc:docMk/>
          <pc:sldMk cId="3132764754" sldId="269"/>
        </pc:sldMkLst>
      </pc:sldChg>
      <pc:sldChg chg="addSp delSp modSp new">
        <pc:chgData name="Richlinski, Bryan Daniel" userId="S::b748r023@home.ku.edu::cdb01f45-7a26-4992-82af-b123716e3852" providerId="AD" clId="Web-{8568C4EB-7D64-F6C5-B19F-01DB2983354B}" dt="2024-01-24T22:54:16.155" v="62"/>
        <pc:sldMkLst>
          <pc:docMk/>
          <pc:sldMk cId="674473226" sldId="270"/>
        </pc:sldMkLst>
        <pc:spChg chg="mod">
          <ac:chgData name="Richlinski, Bryan Daniel" userId="S::b748r023@home.ku.edu::cdb01f45-7a26-4992-82af-b123716e3852" providerId="AD" clId="Web-{8568C4EB-7D64-F6C5-B19F-01DB2983354B}" dt="2024-01-24T22:52:52.480" v="53" actId="20577"/>
          <ac:spMkLst>
            <pc:docMk/>
            <pc:sldMk cId="674473226" sldId="270"/>
            <ac:spMk id="2" creationId="{F3763E5F-6686-4CDB-0729-74FB8A671D51}"/>
          </ac:spMkLst>
        </pc:spChg>
        <pc:spChg chg="mod">
          <ac:chgData name="Richlinski, Bryan Daniel" userId="S::b748r023@home.ku.edu::cdb01f45-7a26-4992-82af-b123716e3852" providerId="AD" clId="Web-{8568C4EB-7D64-F6C5-B19F-01DB2983354B}" dt="2024-01-24T22:53:52.341" v="59" actId="20577"/>
          <ac:spMkLst>
            <pc:docMk/>
            <pc:sldMk cId="674473226" sldId="270"/>
            <ac:spMk id="3" creationId="{EC2E70AA-5D2F-89B3-9ACE-D7E115BB1D7A}"/>
          </ac:spMkLst>
        </pc:spChg>
        <pc:picChg chg="add del mod">
          <ac:chgData name="Richlinski, Bryan Daniel" userId="S::b748r023@home.ku.edu::cdb01f45-7a26-4992-82af-b123716e3852" providerId="AD" clId="Web-{8568C4EB-7D64-F6C5-B19F-01DB2983354B}" dt="2024-01-24T22:54:16.155" v="62"/>
          <ac:picMkLst>
            <pc:docMk/>
            <pc:sldMk cId="674473226" sldId="270"/>
            <ac:picMk id="4" creationId="{828118AA-F8BE-0FA7-90CF-C98D6E9DEBCA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24T22:44:56.98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14737 9634 16383 0 0,'0'-4'0'0'0,"5"-2"0"0"0,15 0 0 0 0,18 1 0 0 0,17 2 0 0 0,16 0 0 0 0,7 2 0 0 0,12 1 0 0 0,1 0 0 0 0,3 0 0 0 0,-1 0 0 0 0,-2 1 0 0 0,2-1 0 0 0,3 0 0 0 0,9 0 0 0 0,-4 0 0 0 0,-2 0 0 0 0,-7 0 0 0 0,-6 0 0 0 0,-9 0 0 0 0,-3 0 0 0 0,-9 0 0 0 0,-3 0 0 0 0,-7 0 0 0 0,-7 0 0 0 0,0 0 0 0 0,3 0 0 0 0,-4 0 0 0 0,0 0 0 0 0,-3 0 0 0 0,-1 0 0 0 0,3 0 0 0 0,-3 0 0 0 0,-4 0 0 0 0,6-9 0 0 0,4-3 0 0 0,-2 0 0 0 0,6 2 0 0 0,2-1 0 0 0,10 1 0 0 0,9 2 0 0 0,0 2 0 0 0,7 3 0 0 0,-2 1 0 0 0,0 2 0 0 0,9 0 0 0 0,4-5 0 0 0,-5 0 0 0 0,-3-1 0 0 0,-7 2 0 0 0,-2 1 0 0 0,-5 1 0 0 0,-5 1 0 0 0,-9 0 0 0 0,-1 1 0 0 0,-4 1 0 0 0,3-1 0 0 0,1 0 0 0 0,0 0 0 0 0,6 0 0 0 0,5 1 0 0 0,1-1 0 0 0,3 0 0 0 0,-6 0 0 0 0,-4 0 0 0 0,-4 0 0 0 0,-1 0 0 0 0,-6 0 0 0 0,2 0 0 0 0,-2 0 0 0 0,8 0 0 0 0,0 0 0 0 0,4 0 0 0 0,0 0 0 0 0,4 0 0 0 0,1 0 0 0 0,-8 0 0 0 0,2 0 0 0 0,-1 0 0 0 0,3 0 0 0 0,-4 0 0 0 0,2 0 0 0 0,0 0 0 0 0,4 0 0 0 0,-5 0 0 0 0,-7 0 0 0 0,-9 0 0 0 0,3 0 0 0 0,-2 0 0 0 0,-4 0 0 0 0,1 0 0 0 0,2 0 0 0 0,-1 0 0 0 0,6 0 0 0 0,-1 0 0 0 0,-3 0 0 0 0,-1 0 0 0 0,-2 0 0 0 0,-4 0 0 0 0,-4 0 0 0 0,3 0 0 0 0,-2 0 0 0 0,0 0 0 0 0,6 0 0 0 0,2 0 0 0 0,3 9 0 0 0,3 3 0 0 0,-2 0 0 0 0,-5-3 0 0 0,-3-2 0 0 0,-1-3 0 0 0,0-2 0 0 0,-8-1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24T23:47:47.27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28258 10360 16383 0 0,'4'0'0'0'0,"6"0"0"0"0,5 0 0 0 0,5 0 0 0 0,7 0 0 0 0,8 0 0 0 0,11 0 0 0 0,5 0 0 0 0,8 0 0 0 0,-2 0 0 0 0,-7 0 0 0 0,-7 0 0 0 0,-2 0 0 0 0,-1 0 0 0 0,-1 0 0 0 0,4 0 0 0 0,0 0 0 0 0,-3 0 0 0 0,0 0 0 0 0,2 0 0 0 0,-3 0 0 0 0,2 0 0 0 0,-2 0 0 0 0,-4 0 0 0 0,-4 0 0 0 0,3 0 0 0 0,-2 0 0 0 0,4 0 0 0 0,7 0 0 0 0,2-4 0 0 0,5-2 0 0 0,-1 1 0 0 0,-1 0 0 0 0,1 2 0 0 0,0 1 0 0 0,-4 1 0 0 0,3 1 0 0 0,-2 0 0 0 0,-4 0 0 0 0,3 0 0 0 0,2 1 0 0 0,7-1 0 0 0,2-9 0 0 0,0-2 0 0 0,0 0 0 0 0,-6 3 0 0 0,1-3 0 0 0,-3 1 0 0 0,-6 3 0 0 0,3 2 0 0 0,-2 2 0 0 0,-4 1 0 0 0,4 1 0 0 0,4 2 0 0 0,2-1 0 0 0,-3 0 0 0 0,-1 1 0 0 0,1-1 0 0 0,-3 0 0 0 0,-5 0 0 0 0,-5 1 0 0 0,1-1 0 0 0,-1 0 0 0 0,-2 0 0 0 0,7 0 0 0 0,5 0 0 0 0,0-1 0 0 0,5 1 0 0 0,3 0 0 0 0,6 0 0 0 0,-2 0 0 0 0,2 0 0 0 0,-5 0 0 0 0,-6 0 0 0 0,-7 0 0 0 0,-2 0 0 0 0,-2 0 0 0 0,-4-4 0 0 0,7-2 0 0 0,0 1 0 0 0,-1 1 0 0 0,1-4 0 0 0,-1 1 0 0 0,-3 0 0 0 0,1 2 0 0 0,4 2 0 0 0,-1 2 0 0 0,-3 0 0 0 0,-2 1 0 0 0,5 0 0 0 0,1 0 0 0 0,7 0 0 0 0,-1 1 0 0 0,-3-1 0 0 0,0-4 0 0 0,0-6 0 0 0,-1-1 0 0 0,-4 1 0 0 0,0 2 0 0 0,-2 3 0 0 0,-2 2 0 0 0,6 2 0 0 0,0 1 0 0 0,-2 0 0 0 0,2 0 0 0 0,2 1 0 0 0,-1-1 0 0 0,-4 0 0 0 0,2 1 0 0 0,2-1 0 0 0,-2 0 0 0 0,2 0 0 0 0,3 0 0 0 0,6 0 0 0 0,4 0 0 0 0,-3 0 0 0 0,8 0 0 0 0,-3 0 0 0 0,3 0 0 0 0,0 0 0 0 0,-2 0 0 0 0,-1 0 0 0 0,3 0 0 0 0,-1 0 0 0 0,-4 0 0 0 0,-4 0 0 0 0,-6 0 0 0 0,-5 0 0 0 0,-5 0 0 0 0,0 0 0 0 0,-1 0 0 0 0,-2 0 0 0 0,7 0 0 0 0,2 0 0 0 0,-2 0 0 0 0,5 0 0 0 0,1 0 0 0 0,-3 0 0 0 0,-5 0 0 0 0,2 0 0 0 0,-3 0 0 0 0,-2 0 0 0 0,7 0 0 0 0,0 0 0 0 0,-2 0 0 0 0,-3 0 0 0 0,6-5 0 0 0,0 0 0 0 0,-2-1 0 0 0,5 2 0 0 0,-1 1 0 0 0,-2 1 0 0 0,-1 1 0 0 0,-1 0 0 0 0,-4 1 0 0 0,-3 1 0 0 0,2-1 0 0 0,-1 0 0 0 0,-1 0 0 0 0,-2 0 0 0 0,3 0 0 0 0,0 1 0 0 0,-1-1 0 0 0,-1 0 0 0 0,2 0 0 0 0,1 0 0 0 0,3 0 0 0 0,3-1 0 0 0,0 1 0 0 0,-2 0 0 0 0,-3 0 0 0 0,5 0 0 0 0,0 0 0 0 0,-2 0 0 0 0,1 0 0 0 0,3 0 0 0 0,-1 0 0 0 0,1 0 0 0 0,-3 0 0 0 0,-2 0 0 0 0,-4 5 0 0 0,1 0 0 0 0,4 1 0 0 0,0-2 0 0 0,2 4 0 0 0,3-1 0 0 0,-1 0 0 0 0,5-2 0 0 0,3 2 0 0 0,2 0 0 0 0,-3 0 0 0 0,-6-3 0 0 0,-5-1 0 0 0,-1-1 0 0 0,-2 3 0 0 0,1 1 0 0 0,4-1 0 0 0,0-1 0 0 0,-3-1 0 0 0,-4-2 0 0 0,3 0 0 0 0,-2-1 0 0 0,-1 0 0 0 0,1 4 0 0 0,1 6 0 0 0,-2 1 0 0 0,-2-1 0 0 0,-2-3 0 0 0,3-2 0 0 0,1-2 0 0 0,-1-2 0 0 0,-2 0 0 0 0,3-1 0 0 0,1-1 0 0 0,-2 1 0 0 0,-1-1 0 0 0,6 1 0 0 0,7 0 0 0 0,8 0 0 0 0,4 0 0 0 0,2 0 0 0 0,-1 0 0 0 0,-5 0 0 0 0,-4 0 0 0 0,-4 0 0 0 0,-6 0 0 0 0,-5 0 0 0 0,5 0 0 0 0,1 0 0 0 0,-2 0 0 0 0,1 0 0 0 0,-1 0 0 0 0,-2 0 0 0 0,-3 0 0 0 0,-3 0 0 0 0,-1 0 0 0 0,-1 0 0 0 0,-1 0 0 0 0,4 0 0 0 0,1 0 0 0 0,0 0 0 0 0,0 0 0 0 0,2 0 0 0 0,1 0 0 0 0,-2 0 0 0 0,-1 0 0 0 0,7-5 0 0 0,1 0 0 0 0,-1-1 0 0 0,2 2 0 0 0,-2 1 0 0 0,1 1 0 0 0,-1 1 0 0 0,-3 0 0 0 0,-2 1 0 0 0,-3-4 0 0 0,-2-1 0 0 0,3 0 0 0 0,0 0 0 0 0,0 2 0 0 0,-5 2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24T23:47:47.28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5001 11028 16383 0 0,'4'0'0'0'0,"14"0"0"0"0,9 0 0 0 0,4 0 0 0 0,5 0 0 0 0,1 0 0 0 0,-2 0 0 0 0,-2 0 0 0 0,1 0 0 0 0,0 0 0 0 0,2 0 0 0 0,4 0 0 0 0,4 0 0 0 0,-2 0 0 0 0,5 0 0 0 0,3 0 0 0 0,2 0 0 0 0,0 0 0 0 0,-4 0 0 0 0,3 0 0 0 0,1 0 0 0 0,0 0 0 0 0,0 0 0 0 0,4 0 0 0 0,1 0 0 0 0,8 0 0 0 0,-3 0 0 0 0,5 0 0 0 0,0 0 0 0 0,2 0 0 0 0,-3 0 0 0 0,4 0 0 0 0,9 0 0 0 0,-7 0 0 0 0,-5 0 0 0 0,-2 0 0 0 0,-8 0 0 0 0,-9 0 0 0 0,-4 0 0 0 0,-6 0 0 0 0,0 0 0 0 0,2 0 0 0 0,2 0 0 0 0,8 0 0 0 0,7 0 0 0 0,8 0 0 0 0,0 0 0 0 0,-1 0 0 0 0,-8 0 0 0 0,-9 0 0 0 0,-8 0 0 0 0,-3 0 0 0 0,-2 0 0 0 0,-3 0 0 0 0,6 0 0 0 0,1 0 0 0 0,2 0 0 0 0,8 0 0 0 0,4 0 0 0 0,2 0 0 0 0,0 0 0 0 0,-5 0 0 0 0,-2 0 0 0 0,0 0 0 0 0,-5 0 0 0 0,0 0 0 0 0,-3 0 0 0 0,1 0 0 0 0,5 0 0 0 0,0 0 0 0 0,6 0 0 0 0,-3-4 0 0 0,-4-2 0 0 0,-6 1 0 0 0,0 0 0 0 0,-3 2 0 0 0,-3 1 0 0 0,-3 1 0 0 0,7 1 0 0 0,15 0 0 0 0,6 0 0 0 0,16 0 0 0 0,16 0 0 0 0,11 1 0 0 0,-4-1 0 0 0,0 0 0 0 0,-13 0 0 0 0,-8 0 0 0 0,-11 0 0 0 0,-9 0 0 0 0,-1 0 0 0 0,-1 0 0 0 0,0 0 0 0 0,-2 0 0 0 0,4 0 0 0 0,2 0 0 0 0,-6 0 0 0 0,-2 0 0 0 0,-5 0 0 0 0,-7 0 0 0 0,5 0 0 0 0,-2 0 0 0 0,2 0 0 0 0,14-9 0 0 0,16-2 0 0 0,-1 0 0 0 0,5 2 0 0 0,-2 3 0 0 0,-1 2 0 0 0,-4 2 0 0 0,-5 1 0 0 0,-1 1 0 0 0,-2 1 0 0 0,-3-1 0 0 0,-8 1 0 0 0,2-1 0 0 0,-1 0 0 0 0,9 0 0 0 0,12 0 0 0 0,1 1 0 0 0,1-1 0 0 0,-2-1 0 0 0,-6 1 0 0 0,-6 0 0 0 0,-7 0 0 0 0,-2 0 0 0 0,-4 0 0 0 0,3 0 0 0 0,-4 0 0 0 0,-4 0 0 0 0,3 0 0 0 0,-2 0 0 0 0,-4 0 0 0 0,-4 0 0 0 0,0 0 0 0 0,-1 0 0 0 0,-2 0 0 0 0,6 0 0 0 0,1 0 0 0 0,-2 0 0 0 0,-3 0 0 0 0,2 0 0 0 0,-2 0 0 0 0,3 0 0 0 0,3 0 0 0 0,-1 0 0 0 0,-3 0 0 0 0,6 0 0 0 0,-1 0 0 0 0,2 0 0 0 0,2 0 0 0 0,-2 0 0 0 0,-5 0 0 0 0,-4 0 0 0 0,5 0 0 0 0,1 0 0 0 0,5 0 0 0 0,4 0 0 0 0,7 0 0 0 0,2 5 0 0 0,-4 0 0 0 0,5 5 0 0 0,6 0 0 0 0,-4-1 0 0 0,-7 1 0 0 0,-10 0 0 0 0,1-2 0 0 0,-3-3 0 0 0,-4-1 0 0 0,0-3 0 0 0,2 0 0 0 0,-2-1 0 0 0,2 0 0 0 0,2-1 0 0 0,-1 1 0 0 0,0-1 0 0 0,-1 1 0 0 0,-5 0 0 0 0,-3 0 0 0 0,6 0 0 0 0,0 0 0 0 0,7 0 0 0 0,0 0 0 0 0,-3 0 0 0 0,-5 0 0 0 0,0 0 0 0 0,-2 0 0 0 0,-2 0 0 0 0,-4 0 0 0 0,4 0 0 0 0,3 0 0 0 0,0 0 0 0 0,3 0 0 0 0,-1-4 0 0 0,-3-2 0 0 0,-3 1 0 0 0,2 0 0 0 0,-1 2 0 0 0,-1 1 0 0 0,6 1 0 0 0,5 1 0 0 0,0 0 0 0 0,6 0 0 0 0,15 0 0 0 0,10 0 0 0 0,14 1 0 0 0,22-1 0 0 0,9 0 0 0 0,6 0 0 0 0,-10 0 0 0 0,-11 0 0 0 0,-15 0 0 0 0,-14 0 0 0 0,-12 0 0 0 0,-11 0 0 0 0,-2 0 0 0 0,-2 0 0 0 0,1 0 0 0 0,0 0 0 0 0,4 0 0 0 0,-2 0 0 0 0,-5 0 0 0 0,-7 0 0 0 0,-1 0 0 0 0,1 0 0 0 0,-1 0 0 0 0,1 0 0 0 0,3 0 0 0 0,-2 0 0 0 0,5 0 0 0 0,4 0 0 0 0,11-9 0 0 0,-1-2 0 0 0,-2 0 0 0 0,-6 2 0 0 0,-8 3 0 0 0,-6-2 0 0 0,7 0 0 0 0,0 2 0 0 0,6 1 0 0 0,12 3 0 0 0,3 0 0 0 0,4 2 0 0 0,-1 0 0 0 0,0 0 0 0 0,-2 0 0 0 0,-9 1 0 0 0,-5-1 0 0 0,-7 0 0 0 0,-7 0 0 0 0,3 0 0 0 0,-1 0 0 0 0,0 0 0 0 0,12 0 0 0 0,18 0 0 0 0,22 0 0 0 0,14 0 0 0 0,-4 0 0 0 0,-5 0 0 0 0,-12 0 0 0 0,-15 0 0 0 0,-11 0 0 0 0,-7 0 0 0 0,-9 0 0 0 0,-2 0 0 0 0,-4 0 0 0 0,0 0 0 0 0,7 0 0 0 0,13 0 0 0 0,13 0 0 0 0,13 0 0 0 0,9 0 0 0 0,15 0 0 0 0,-3 0 0 0 0,-1 0 0 0 0,-6 0 0 0 0,-11 0 0 0 0,-6 0 0 0 0,-9 0 0 0 0,4 0 0 0 0,8 0 0 0 0,2 0 0 0 0,-1 0 0 0 0,12 0 0 0 0,6 0 0 0 0,3 0 0 0 0,-4 0 0 0 0,-9 0 0 0 0,-9 0 0 0 0,-14 0 0 0 0,-14 0 0 0 0,-8 0 0 0 0,-3 0 0 0 0,3 0 0 0 0,3 0 0 0 0,9 0 0 0 0,13 0 0 0 0,6 0 0 0 0,8 0 0 0 0,5 0 0 0 0,-3 0 0 0 0,-13 0 0 0 0,-6 0 0 0 0,-11 0 0 0 0,-10 0 0 0 0,-6 0 0 0 0,0 0 0 0 0,-4 0 0 0 0,4 0 0 0 0,5 0 0 0 0,6 0 0 0 0,3 0 0 0 0,5 0 0 0 0,1 0 0 0 0,6 0 0 0 0,-3 0 0 0 0,-1 0 0 0 0,-2 0 0 0 0,2 0 0 0 0,-7 0 0 0 0,-8 0 0 0 0,-4 0 0 0 0,-6 0 0 0 0,-4 0 0 0 0,4 0 0 0 0,-1 0 0 0 0,-1 0 0 0 0,9 0 0 0 0,1 0 0 0 0,-2 0 0 0 0,-1 0 0 0 0,0 0 0 0 0,-2 0 0 0 0,0 0 0 0 0,1 0 0 0 0,-2 0 0 0 0,0 0 0 0 0,-2 0 0 0 0,-3 0 0 0 0,-5 0 0 0 0,3 0 0 0 0,-2 0 0 0 0,-1 0 0 0 0,-2 0 0 0 0,3 0 0 0 0,0 0 0 0 0,-1 0 0 0 0,-1 0 0 0 0,2 0 0 0 0,1 0 0 0 0,-2 0 0 0 0,-1 0 0 0 0,-2 0 0 0 0,-1 0 0 0 0,-1 0 0 0 0,-1 0 0 0 0,4 0 0 0 0,2 0 0 0 0,-1 0 0 0 0,0 0 0 0 0,2 0 0 0 0,1 0 0 0 0,-2 0 0 0 0,-1 0 0 0 0,3 0 0 0 0,-1 0 0 0 0,0 0 0 0 0,-2 0 0 0 0,2 0 0 0 0,1 0 0 0 0,-2 4 0 0 0,-1 2 0 0 0,2 0 0 0 0,1-2 0 0 0,-2-1 0 0 0,3-1 0 0 0,0-1 0 0 0,-6-1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24T23:47:47.28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4948 11611 16383 0 0,'4'5'0'0'0,"6"0"0"0"0,5 1 0 0 0,5-2 0 0 0,16-1 0 0 0,6-1 0 0 0,13-1 0 0 0,23 0 0 0 0,15-1 0 0 0,14-1 0 0 0,0 1 0 0 0,1 0 0 0 0,-6 0 0 0 0,-4 0 0 0 0,0 0 0 0 0,-14 0 0 0 0,-7 0 0 0 0,-9 0 0 0 0,-2 0 0 0 0,-5 0 0 0 0,-4 0 0 0 0,2 0 0 0 0,-1 0 0 0 0,-7 4 0 0 0,-6 2 0 0 0,-8-1 0 0 0,3 8 0 0 0,4 1 0 0 0,2 4 0 0 0,3-3 0 0 0,5 1 0 0 0,-2-2 0 0 0,-2-3 0 0 0,5-4 0 0 0,9 1 0 0 0,2-1 0 0 0,4-1 0 0 0,-7-2 0 0 0,-5-1 0 0 0,-4-2 0 0 0,-3-1 0 0 0,-5 0 0 0 0,2 0 0 0 0,1 0 0 0 0,6 8 0 0 0,2 3 0 0 0,3 0 0 0 0,1-3 0 0 0,3-1 0 0 0,-5-4 0 0 0,-9-1 0 0 0,-4-1 0 0 0,-6-1 0 0 0,0 0 0 0 0,0 4 0 0 0,-1 1 0 0 0,-3 0 0 0 0,4-1 0 0 0,5-1 0 0 0,-1-1 0 0 0,0-1 0 0 0,-3-1 0 0 0,-4 0 0 0 0,-4 0 0 0 0,1 0 0 0 0,-1 0 0 0 0,-2 0 0 0 0,6-1 0 0 0,7 1 0 0 0,-1 0 0 0 0,5 0 0 0 0,-1 0 0 0 0,4 0 0 0 0,-2 0 0 0 0,-1 0 0 0 0,5 0 0 0 0,-4 0 0 0 0,4 0 0 0 0,1 0 0 0 0,-4 0 0 0 0,2 0 0 0 0,-3 0 0 0 0,-7 0 0 0 0,4-4 0 0 0,-3-2 0 0 0,-3 1 0 0 0,3 1 0 0 0,-1 0 0 0 0,-3 2 0 0 0,5 1 0 0 0,-2 1 0 0 0,6 0 0 0 0,-1 0 0 0 0,-5 0 0 0 0,4 1 0 0 0,-2-1 0 0 0,-4-4 0 0 0,0-2 0 0 0,1 1 0 0 0,3 0 0 0 0,2 2 0 0 0,2 1 0 0 0,6 1 0 0 0,1 1 0 0 0,-3 0 0 0 0,2 0 0 0 0,-4 0 0 0 0,2 1 0 0 0,-3-6 0 0 0,7 0 0 0 0,3-5 0 0 0,-5 0 0 0 0,2 2 0 0 0,0 1 0 0 0,2 3 0 0 0,-3 2 0 0 0,1 1 0 0 0,0 1 0 0 0,4 0 0 0 0,-1 0 0 0 0,3 1 0 0 0,0-1 0 0 0,1-8 0 0 0,0-3 0 0 0,1 0 0 0 0,-2 2 0 0 0,-6-1 0 0 0,-1 0 0 0 0,-5 2 0 0 0,2 3 0 0 0,-4 2 0 0 0,-1 1 0 0 0,0 2 0 0 0,4 0 0 0 0,3 0 0 0 0,0 1 0 0 0,-4-1 0 0 0,2 1 0 0 0,-4-1 0 0 0,-1-4 0 0 0,-5-2 0 0 0,-4 1 0 0 0,-5 0 0 0 0,4 2 0 0 0,6 1 0 0 0,-2 1 0 0 0,7 1 0 0 0,-2 0 0 0 0,4 0 0 0 0,-1 0 0 0 0,-1 0 0 0 0,0 1 0 0 0,0-1 0 0 0,-3 0 0 0 0,3 0 0 0 0,-2 0 0 0 0,-5 0 0 0 0,4 0 0 0 0,-2 0 0 0 0,5 0 0 0 0,3 0 0 0 0,9 0 0 0 0,8 0 0 0 0,10 0 0 0 0,8 0 0 0 0,-2 0 0 0 0,-2 0 0 0 0,-6 0 0 0 0,-9 0 0 0 0,-5 0 0 0 0,-2 0 0 0 0,-2 0 0 0 0,-7 0 0 0 0,2 0 0 0 0,-1 0 0 0 0,4 0 0 0 0,-3 0 0 0 0,-6 0 0 0 0,1 0 0 0 0,-2 0 0 0 0,-6 0 0 0 0,0 0 0 0 0,1-5 0 0 0,-2 0 0 0 0,5-1 0 0 0,0 2 0 0 0,4 1 0 0 0,0 1 0 0 0,-5 1 0 0 0,3 0 0 0 0,-2 1 0 0 0,5-4 0 0 0,-3-5 0 0 0,1-2 0 0 0,4 1 0 0 0,3 3 0 0 0,4-3 0 0 0,2 2 0 0 0,3 1 0 0 0,-5 2 0 0 0,-4-2 0 0 0,-2 0 0 0 0,2 1 0 0 0,6 1 0 0 0,-4 3 0 0 0,2 0 0 0 0,-1 1 0 0 0,-5 1 0 0 0,-3 1 0 0 0,-6-1 0 0 0,-2 0 0 0 0,2 0 0 0 0,-4 1 0 0 0,2-1 0 0 0,5 0 0 0 0,0 0 0 0 0,-3 0 0 0 0,-2 0 0 0 0,-2 0 0 0 0,-4 0 0 0 0,5 0 0 0 0,0 0 0 0 0,1 0 0 0 0,3 0 0 0 0,-1 0 0 0 0,-1 0 0 0 0,6 0 0 0 0,0 0 0 0 0,3 0 0 0 0,-2 0 0 0 0,-5 0 0 0 0,3 0 0 0 0,-2 0 0 0 0,-1 0 0 0 0,5 0 0 0 0,4 0 0 0 0,4 0 0 0 0,-2 0 0 0 0,2 0 0 0 0,-4 0 0 0 0,-7 0 0 0 0,-8 0 0 0 0,0 0 0 0 0,1 0 0 0 0,-2 0 0 0 0,2 0 0 0 0,-2 0 0 0 0,-3 0 0 0 0,-3 0 0 0 0,2 0 0 0 0,0 0 0 0 0,-2 0 0 0 0,-6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24T22:44:56.99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11377 12329 16383 0 0,'0'5'0'0'0,"13"1"0"0"0,18-1 0 0 0,26 0 0 0 0,43-2 0 0 0,32-1 0 0 0,32-1 0 0 0,3-1 0 0 0,-15 1 0 0 0,-14-2 0 0 0,-23-3 0 0 0,-26-3 0 0 0,-14 2 0 0 0,-12 0 0 0 0,-8 2 0 0 0,-8 1 0 0 0,-8 0 0 0 0,-6 2 0 0 0,5 0 0 0 0,-1 0 0 0 0,8 1 0 0 0,1-1 0 0 0,-4 0 0 0 0,5 0 0 0 0,-2 0 0 0 0,2 0 0 0 0,0 0 0 0 0,2 0 0 0 0,6 0 0 0 0,2 0 0 0 0,-4 0 0 0 0,2 0 0 0 0,1 0 0 0 0,0 0 0 0 0,-1 0 0 0 0,-6 0 0 0 0,3 0 0 0 0,1 0 0 0 0,5 0 0 0 0,-3 0 0 0 0,7 0 0 0 0,-2 0 0 0 0,1 0 0 0 0,-5 0 0 0 0,-3 0 0 0 0,3 0 0 0 0,-4 0 0 0 0,3 0 0 0 0,1 0 0 0 0,-1 0 0 0 0,0 0 0 0 0,-1 0 0 0 0,4 0 0 0 0,1 0 0 0 0,3 0 0 0 0,-3 0 0 0 0,5 0 0 0 0,0 0 0 0 0,4 0 0 0 0,3 0 0 0 0,-2 0 0 0 0,-3 0 0 0 0,-5-4 0 0 0,-3-2 0 0 0,-7 0 0 0 0,-8 2 0 0 0,-3 0 0 0 0,2 2 0 0 0,6 1 0 0 0,0 1 0 0 0,-5 0 0 0 0,1 0 0 0 0,-4 0 0 0 0,-4 1 0 0 0,-3-1 0 0 0,1 0 0 0 0,-1 0 0 0 0,-1 0 0 0 0,-2 0 0 0 0,3 0 0 0 0,0 0 0 0 0,4 0 0 0 0,4 0 0 0 0,0 0 0 0 0,-3 0 0 0 0,-4 0 0 0 0,2 0 0 0 0,-1 0 0 0 0,-2 0 0 0 0,-2 0 0 0 0,2 0 0 0 0,1 0 0 0 0,3 0 0 0 0,3 0 0 0 0,5 0 0 0 0,-1 0 0 0 0,5 0 0 0 0,-1 0 0 0 0,5 0 0 0 0,-3 0 0 0 0,-5 0 0 0 0,3 0 0 0 0,2 0 0 0 0,7 0 0 0 0,-3 0 0 0 0,-2 0 0 0 0,0 0 0 0 0,0 0 0 0 0,-5 0 0 0 0,-1 0 0 0 0,-5 0 0 0 0,-4 0 0 0 0,-4 0 0 0 0,1 0 0 0 0,0 0 0 0 0,-3 0 0 0 0,-1 0 0 0 0,3 0 0 0 0,0 0 0 0 0,0 0 0 0 0,-3 0 0 0 0,4 0 0 0 0,4 5 0 0 0,0 0 0 0 0,3 1 0 0 0,-1-1 0 0 0,-3-2 0 0 0,-4 3 0 0 0,2 1 0 0 0,-1-1 0 0 0,-1-1 0 0 0,-3-2 0 0 0,4-1 0 0 0,-1-1 0 0 0,-1-1 0 0 0,-1 0 0 0 0,3-1 0 0 0,-1 1 0 0 0,0 0 0 0 0,2 0 0 0 0,0 4 0 0 0,-6 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24T22:44:56.9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10742 14154 16383 0 0,'5'0'0'0'0,"9"0"0"0"0,13 0 0 0 0,14 0 0 0 0,9 0 0 0 0,1 0 0 0 0,9 0 0 0 0,12 0 0 0 0,8-5 0 0 0,-2-5 0 0 0,-4-2 0 0 0,-3-2 0 0 0,-7 0 0 0 0,-7 3 0 0 0,0 3 0 0 0,9 4 0 0 0,6 1 0 0 0,5 2 0 0 0,-3 1 0 0 0,4 1 0 0 0,3-1 0 0 0,-4 1 0 0 0,-11-5 0 0 0,-3-1 0 0 0,-3-5 0 0 0,-4-1 0 0 0,-6 3 0 0 0,-7 1 0 0 0,2 3 0 0 0,-2 1 0 0 0,0 2 0 0 0,3 1 0 0 0,1 0 0 0 0,7 0 0 0 0,-2 1 0 0 0,-1-1 0 0 0,0 1 0 0 0,-4-1 0 0 0,-6 0 0 0 0,-5 0 0 0 0,0 0 0 0 0,-2 0 0 0 0,-2 0 0 0 0,7 0 0 0 0,1 0 0 0 0,-2 0 0 0 0,-2 0 0 0 0,1 0 0 0 0,-2 0 0 0 0,-1 0 0 0 0,-3 0 0 0 0,2 0 0 0 0,1 0 0 0 0,3 0 0 0 0,8 0 0 0 0,1 0 0 0 0,7 0 0 0 0,-2 0 0 0 0,-5 0 0 0 0,-6 0 0 0 0,-1 0 0 0 0,-2 0 0 0 0,1 4 0 0 0,-2 2 0 0 0,3 0 0 0 0,3 7 0 0 0,3 2 0 0 0,-1-1 0 0 0,-4-4 0 0 0,-4-3 0 0 0,0-3 0 0 0,-1-2 0 0 0,-2-2 0 0 0,-3 0 0 0 0,4 4 0 0 0,-1 1 0 0 0,-1 0 0 0 0,-2-1 0 0 0,4-1 0 0 0,-1-1 0 0 0,4-1 0 0 0,9 4 0 0 0,0 1 0 0 0,-2-1 0 0 0,0 0 0 0 0,-4-2 0 0 0,-3-2 0 0 0,-4 5 0 0 0,1 0 0 0 0,0 0 0 0 0,2 2 0 0 0,0 6 0 0 0,-1-1 0 0 0,-3-2 0 0 0,-3-3 0 0 0,0-3 0 0 0,2-2 0 0 0,1-2 0 0 0,-1 0 0 0 0,0-2 0 0 0,2 1 0 0 0,1-1 0 0 0,-2 1 0 0 0,-1-1 0 0 0,3 1 0 0 0,0 0 0 0 0,-2 0 0 0 0,-1 0 0 0 0,3 0 0 0 0,0 0 0 0 0,-11 0 0 0 0,-22 0 0 0 0,-24 0 0 0 0,-27 0 0 0 0,-17 0 0 0 0,-12 0 0 0 0,-5 0 0 0 0,3 0 0 0 0,2 0 0 0 0,5 0 0 0 0,2 0 0 0 0,5 0 0 0 0,-1 0 0 0 0,4 0 0 0 0,3 0 0 0 0,-2 0 0 0 0,2 0 0 0 0,2 0 0 0 0,-2 0 0 0 0,0 0 0 0 0,-3 0 0 0 0,1 0 0 0 0,-2 0 0 0 0,0 0 0 0 0,8 0 0 0 0,-1 0 0 0 0,6 0 0 0 0,-2 0 0 0 0,4 0 0 0 0,6 0 0 0 0,6 0 0 0 0,-4 0 0 0 0,1 0 0 0 0,-6 0 0 0 0,0 0 0 0 0,5 0 0 0 0,4 0 0 0 0,-5 0 0 0 0,1 0 0 0 0,3 0 0 0 0,-1 0 0 0 0,2 0 0 0 0,3 4 0 0 0,-5 2 0 0 0,-2 0 0 0 0,3-2 0 0 0,-5 0 0 0 0,-5 2 0 0 0,3 1 0 0 0,-6-1 0 0 0,3-1 0 0 0,5-2 0 0 0,1-1 0 0 0,-2-2 0 0 0,4 1 0 0 0,-1-2 0 0 0,2 1 0 0 0,4 0 0 0 0,3 0 0 0 0,-5-1 0 0 0,-2 1 0 0 0,2 0 0 0 0,-6 0 0 0 0,1 0 0 0 0,2 0 0 0 0,-5 0 0 0 0,2 0 0 0 0,2 0 0 0 0,-3 0 0 0 0,0 0 0 0 0,4 0 0 0 0,0 0 0 0 0,3 0 0 0 0,2 0 0 0 0,4 0 0 0 0,-1 0 0 0 0,-1 0 0 0 0,2 0 0 0 0,2 0 0 0 0,-8 0 0 0 0,-1 0 0 0 0,1 0 0 0 0,-2 0 0 0 0,2 0 0 0 0,3 0 0 0 0,-7-9 0 0 0,0-2 0 0 0,3-1 0 0 0,3 3 0 0 0,-5 3 0 0 0,0 2 0 0 0,2 2 0 0 0,-1 1 0 0 0,2 1 0 0 0,2 0 0 0 0,4 1 0 0 0,-2-1 0 0 0,1 0 0 0 0,0 1 0 0 0,3-1 0 0 0,-3 0 0 0 0,-1 0 0 0 0,6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24T23:47:47.25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4657 14629 16383 0 0,'4'0'0'0'0,"11"0"0"0"0,16 0 0 0 0,16 0 0 0 0,17 0 0 0 0,21 0 0 0 0,9 0 0 0 0,2 0 0 0 0,2 0 0 0 0,2 0 0 0 0,-2 0 0 0 0,4 0 0 0 0,3 0 0 0 0,-8 0 0 0 0,11 0 0 0 0,40 0 0 0 0,39-4 0 0 0,2-6 0 0 0,-18-2 0 0 0,-25 2 0 0 0,-29 2 0 0 0,-16 3 0 0 0,-16 2 0 0 0,-5 1 0 0 0,-3 2 0 0 0,-6 0 0 0 0,-1 1 0 0 0,-4-1 0 0 0,-4 1 0 0 0,-4-1 0 0 0,-7 0 0 0 0,-8 0 0 0 0,2 0 0 0 0,3 0 0 0 0,5 0 0 0 0,4 0 0 0 0,5 0 0 0 0,1 0 0 0 0,3 0 0 0 0,-6 0 0 0 0,-7 0 0 0 0,-5 0 0 0 0,-2-9 0 0 0,6-2 0 0 0,1-1 0 0 0,2 3 0 0 0,4 3 0 0 0,-3 2 0 0 0,2 2 0 0 0,-4 1 0 0 0,-7 1 0 0 0,2 0 0 0 0,10 1 0 0 0,0-1 0 0 0,-6 0 0 0 0,-8 1 0 0 0,-2-1 0 0 0,1 0 0 0 0,-4 0 0 0 0,6 0 0 0 0,-1 0 0 0 0,-4 0 0 0 0,0 0 0 0 0,2 0 0 0 0,-1 0 0 0 0,0 0 0 0 0,-2 0 0 0 0,-4 0 0 0 0,-3 0 0 0 0,6 0 0 0 0,5 0 0 0 0,4 0 0 0 0,3 0 0 0 0,6 0 0 0 0,7 0 0 0 0,5 0 0 0 0,0 0 0 0 0,2 0 0 0 0,-2 0 0 0 0,0 0 0 0 0,-3 0 0 0 0,-3 0 0 0 0,-4 0 0 0 0,-7 0 0 0 0,0 0 0 0 0,1 0 0 0 0,5 0 0 0 0,9 0 0 0 0,21 0 0 0 0,9 0 0 0 0,0 0 0 0 0,-6 0 0 0 0,-2 0 0 0 0,3 0 0 0 0,-2 0 0 0 0,2 0 0 0 0,-2 0 0 0 0,-6 0 0 0 0,-5 0 0 0 0,-7 0 0 0 0,-11 0 0 0 0,-7 0 0 0 0,-4-4 0 0 0,-6-2 0 0 0,-2 0 0 0 0,2 1 0 0 0,5 2 0 0 0,5 1 0 0 0,5 1 0 0 0,2 1 0 0 0,4 0 0 0 0,0 0 0 0 0,-7 0 0 0 0,-4 0 0 0 0,-7 1 0 0 0,-7-1 0 0 0,3 0 0 0 0,-1 0 0 0 0,0 0 0 0 0,8 0 0 0 0,3 0 0 0 0,2 0 0 0 0,-4 0 0 0 0,-7 0 0 0 0,-5 0 0 0 0,3 0 0 0 0,4 0 0 0 0,2 0 0 0 0,-2 0 0 0 0,0 0 0 0 0,6 0 0 0 0,2 0 0 0 0,2 0 0 0 0,3 0 0 0 0,11 0 0 0 0,11 0 0 0 0,13 0 0 0 0,0 0 0 0 0,-2 0 0 0 0,-9 0 0 0 0,0 0 0 0 0,3 0 0 0 0,-3 0 0 0 0,-12 0 0 0 0,-10 0 0 0 0,-9 0 0 0 0,-11 0 0 0 0,-6 0 0 0 0,-2 0 0 0 0,-1 0 0 0 0,3 0 0 0 0,4 0 0 0 0,0 0 0 0 0,-2 0 0 0 0,-3 0 0 0 0,6-5 0 0 0,0-1 0 0 0,-1 1 0 0 0,1 0 0 0 0,-2 2 0 0 0,1 1 0 0 0,0 1 0 0 0,0 1 0 0 0,0 0 0 0 0,5 0 0 0 0,5 0 0 0 0,-2 0 0 0 0,0 0 0 0 0,-3 1 0 0 0,-1-1 0 0 0,2 0 0 0 0,1 0 0 0 0,-2 0 0 0 0,5 0 0 0 0,3 0 0 0 0,5 0 0 0 0,-1 0 0 0 0,2 0 0 0 0,-5 0 0 0 0,-1 0 0 0 0,-1 0 0 0 0,-5 0 0 0 0,-6 0 0 0 0,-5 0 0 0 0,5 0 0 0 0,-1 0 0 0 0,-1 0 0 0 0,1 0 0 0 0,-2 0 0 0 0,-2 0 0 0 0,6 0 0 0 0,0 0 0 0 0,-2 0 0 0 0,-3 0 0 0 0,1 0 0 0 0,3 0 0 0 0,-1 0 0 0 0,7 0 0 0 0,3 0 0 0 0,4 0 0 0 0,0 0 0 0 0,-3 0 0 0 0,-2 0 0 0 0,-5 0 0 0 0,-4 0 0 0 0,-6 0 0 0 0,2 0 0 0 0,-2 0 0 0 0,-1 0 0 0 0,-2 0 0 0 0,3 0 0 0 0,0 0 0 0 0,-1 0 0 0 0,7 0 0 0 0,2 0 0 0 0,-2 0 0 0 0,-3 0 0 0 0,1 0 0 0 0,-1 0 0 0 0,-2 0 0 0 0,-3 0 0 0 0,3 0 0 0 0,-1 0 0 0 0,-1 0 0 0 0,-1 0 0 0 0,2 0 0 0 0,1 0 0 0 0,-2 0 0 0 0,-1 0 0 0 0,3 0 0 0 0,-1 0 0 0 0,0 0 0 0 0,7 0 0 0 0,1 0 0 0 0,-2 0 0 0 0,-3 0 0 0 0,1 0 0 0 0,-1 0 0 0 0,-3 0 0 0 0,3 0 0 0 0,-1 0 0 0 0,-2 0 0 0 0,-2 0 0 0 0,3 0 0 0 0,-1 0 0 0 0,0 0 0 0 0,-3 0 0 0 0,4 0 0 0 0,0 0 0 0 0,-2 0 0 0 0,-1 0 0 0 0,2 0 0 0 0,1 0 0 0 0,-6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24T23:47:47.2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24712 9860 16383 0 0,'4'0'0'0'0,"6"0"0"0"0,6 0 0 0 0,12 0 0 0 0,11-9 0 0 0,6-2 0 0 0,5-4 0 0 0,-2 0 0 0 0,0 4 0 0 0,-1 3 0 0 0,-3 2 0 0 0,0 4 0 0 0,-5 1 0 0 0,-3 1 0 0 0,-5-4 0 0 0,2-1 0 0 0,0 0 0 0 0,-3 1 0 0 0,-1 1 0 0 0,7-3 0 0 0,2 0 0 0 0,-1 0 0 0 0,1 1 0 0 0,-1 3 0 0 0,1 0 0 0 0,8 1 0 0 0,4 1 0 0 0,6 0 0 0 0,7 0 0 0 0,1 0 0 0 0,-1 1 0 0 0,-4-1 0 0 0,-2 0 0 0 0,-8 0 0 0 0,-2 0 0 0 0,-2 0 0 0 0,5 0 0 0 0,7 0 0 0 0,10 0 0 0 0,16 0 0 0 0,11 0 0 0 0,15 0 0 0 0,-3 0 0 0 0,-2 0 0 0 0,-10 0 0 0 0,-8 0 0 0 0,-14 0 0 0 0,-16 0 0 0 0,-8 0 0 0 0,-4 0 0 0 0,-6 0 0 0 0,1 0 0 0 0,1 0 0 0 0,7 0 0 0 0,4 0 0 0 0,6-9 0 0 0,2-2 0 0 0,4 0 0 0 0,0 2 0 0 0,-7 3 0 0 0,0 2 0 0 0,-1 2 0 0 0,4 1 0 0 0,-5 1 0 0 0,1 1 0 0 0,5-1 0 0 0,5 1 0 0 0,0-1 0 0 0,5 0 0 0 0,1 1 0 0 0,-5-1 0 0 0,-3 0 0 0 0,-6 0 0 0 0,-2 0 0 0 0,-7 0 0 0 0,-3 0 0 0 0,-1 0 0 0 0,5 0 0 0 0,4 0 0 0 0,-5 0 0 0 0,13 0 0 0 0,8 0 0 0 0,0 0 0 0 0,7 0 0 0 0,-2 0 0 0 0,0 0 0 0 0,-5 0 0 0 0,0 0 0 0 0,-4 0 0 0 0,4 0 0 0 0,16 0 0 0 0,20 0 0 0 0,12 0 0 0 0,5 0 0 0 0,-6 0 0 0 0,-11 0 0 0 0,-13 0 0 0 0,-15 0 0 0 0,-15 0 0 0 0,-15 0 0 0 0,-10 0 0 0 0,-4 0 0 0 0,6 0 0 0 0,9 0 0 0 0,5 0 0 0 0,11 0 0 0 0,15 0 0 0 0,4 0 0 0 0,4 0 0 0 0,-8 0 0 0 0,-5 0 0 0 0,-6 0 0 0 0,-7 0 0 0 0,-8 0 0 0 0,-10 0 0 0 0,1 0 0 0 0,2 0 0 0 0,9 0 0 0 0,14 4 0 0 0,7 2 0 0 0,8-1 0 0 0,-2-1 0 0 0,-2 0 0 0 0,-10-3 0 0 0,-4 1 0 0 0,-5-2 0 0 0,-8 0 0 0 0,-5 0 0 0 0,-2 0 0 0 0,-5 4 0 0 0,4 1 0 0 0,-1 0 0 0 0,4 0 0 0 0,-1-2 0 0 0,-1 3 0 0 0,5 1 0 0 0,12 7 0 0 0,2 2 0 0 0,8-2 0 0 0,1 0 0 0 0,4-1 0 0 0,1-3 0 0 0,-3 0 0 0 0,-2 0 0 0 0,-10-3 0 0 0,-2 2 0 0 0,-8-1 0 0 0,-4-1 0 0 0,6-2 0 0 0,16 6 0 0 0,29 2 0 0 0,19 7 0 0 0,19 1 0 0 0,16-5 0 0 0,7-3 0 0 0,2-6 0 0 0,-5-2 0 0 0,-18-3 0 0 0,-19-2 0 0 0,-22 0 0 0 0,-19-1 0 0 0,-15 0 0 0 0,-7 0 0 0 0,-3 1 0 0 0,5-1 0 0 0,1 1 0 0 0,7 0 0 0 0,13 0 0 0 0,1 0 0 0 0,0 0 0 0 0,-6 0 0 0 0,-3 0 0 0 0,-11 0 0 0 0,-10 0 0 0 0,-7 0 0 0 0,-2-4 0 0 0,-4-2 0 0 0,3 1 0 0 0,4 0 0 0 0,6-2 0 0 0,-1-1 0 0 0,3 2 0 0 0,1 1 0 0 0,-5-2 0 0 0,-3-1 0 0 0,0 2 0 0 0,4 1 0 0 0,-3 2 0 0 0,0 2 0 0 0,-1 0 0 0 0,1-3 0 0 0,4-2 0 0 0,-2 1 0 0 0,-6 1 0 0 0,3-7 0 0 0,1-3 0 0 0,6 3 0 0 0,1-3 0 0 0,-4 2 0 0 0,2 3 0 0 0,-4 3 0 0 0,3 2 0 0 0,-5 3 0 0 0,-4 0 0 0 0,1 1 0 0 0,3 1 0 0 0,-3-1 0 0 0,4-3 0 0 0,2-3 0 0 0,6 1 0 0 0,-4 1 0 0 0,-5 1 0 0 0,1 1 0 0 0,-3 1 0 0 0,-5 0 0 0 0,-2 1 0 0 0,-2 1 0 0 0,-3-1 0 0 0,-4 0 0 0 0,2 0 0 0 0,0 0 0 0 0,-1 0 0 0 0,-2 0 0 0 0,3 0 0 0 0,0 0 0 0 0,-1 0 0 0 0,-1 0 0 0 0,2 0 0 0 0,1 0 0 0 0,-2 0 0 0 0,-1 0 0 0 0,-2-4 0 0 0,-1-2 0 0 0,3 1 0 0 0,5 1 0 0 0,1 1 0 0 0,-1 1 0 0 0,-3 1 0 0 0,3 0 0 0 0,-2 1 0 0 0,-1 0 0 0 0,-2 1 0 0 0,3-1 0 0 0,-1 0 0 0 0,-1 0 0 0 0,-5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24T23:47:47.27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14102 10500 16383 0 0,'5'0'0'0'0,"5"0"0"0"0,5 0 0 0 0,13 0 0 0 0,7 0 0 0 0,9 0 0 0 0,6 0 0 0 0,8 0 0 0 0,2 0 0 0 0,8 0 0 0 0,1 0 0 0 0,2 0 0 0 0,6 0 0 0 0,-2 0 0 0 0,4 0 0 0 0,-3 0 0 0 0,-2 0 0 0 0,4 0 0 0 0,-7 0 0 0 0,-3 0 0 0 0,-4 0 0 0 0,-5 0 0 0 0,-4 0 0 0 0,-2 0 0 0 0,-6 0 0 0 0,2 0 0 0 0,-4 0 0 0 0,-4 0 0 0 0,3 0 0 0 0,-2 0 0 0 0,6 0 0 0 0,-2 0 0 0 0,-4 0 0 0 0,-5 0 0 0 0,4 0 0 0 0,-1 0 0 0 0,-2 0 0 0 0,0 0 0 0 0,-2 0 0 0 0,-2 0 0 0 0,-4 0 0 0 0,3 0 0 0 0,-1 0 0 0 0,-1 0 0 0 0,7 0 0 0 0,6 0 0 0 0,-1 0 0 0 0,5 0 0 0 0,4 0 0 0 0,5 0 0 0 0,-2 0 0 0 0,1 0 0 0 0,-3 0 0 0 0,-3 0 0 0 0,3 0 0 0 0,10 0 0 0 0,7 0 0 0 0,4 0 0 0 0,3 0 0 0 0,0 0 0 0 0,-3 0 0 0 0,2 0 0 0 0,-7 0 0 0 0,-3 0 0 0 0,-8 0 0 0 0,-1 0 0 0 0,-6 0 0 0 0,-7 0 0 0 0,-8 0 0 0 0,0 0 0 0 0,-2 0 0 0 0,-4 0 0 0 0,-1 0 0 0 0,2 0 0 0 0,1 0 0 0 0,-2 0 0 0 0,-1 0 0 0 0,3 0 0 0 0,5 0 0 0 0,0 0 0 0 0,2 0 0 0 0,0 0 0 0 0,0 0 0 0 0,8 0 0 0 0,-1 0 0 0 0,-3 0 0 0 0,-1 0 0 0 0,-3 0 0 0 0,-4 0 0 0 0,1 0 0 0 0,-2 0 0 0 0,-2 0 0 0 0,-2 0 0 0 0,2 0 0 0 0,0 0 0 0 0,3 0 0 0 0,9 0 0 0 0,0 0 0 0 0,-2 0 0 0 0,0 0 0 0 0,-2 0 0 0 0,-5 0 0 0 0,-3 0 0 0 0,1 0 0 0 0,-1 0 0 0 0,-1 0 0 0 0,-2 0 0 0 0,3 0 0 0 0,0 0 0 0 0,-1 0 0 0 0,-1 0 0 0 0,6 0 0 0 0,3 0 0 0 0,6 0 0 0 0,5 0 0 0 0,-3 0 0 0 0,1 0 0 0 0,-5 0 0 0 0,-5 0 0 0 0,-4 0 0 0 0,0 0 0 0 0,-2 0 0 0 0,-1 0 0 0 0,-2 0 0 0 0,3 0 0 0 0,-1 0 0 0 0,0 0 0 0 0,7 0 0 0 0,2 0 0 0 0,-3 0 0 0 0,-2 0 0 0 0,1 0 0 0 0,-2 0 0 0 0,-1 0 0 0 0,-3 0 0 0 0,7 0 0 0 0,1 0 0 0 0,-2 0 0 0 0,2 0 0 0 0,3 0 0 0 0,-1 0 0 0 0,1 0 0 0 0,-2 0 0 0 0,-4 0 0 0 0,2-4 0 0 0,-2-2 0 0 0,-3 1 0 0 0,-2 0 0 0 0,-2 2 0 0 0,3 1 0 0 0,0 1 0 0 0,0 1 0 0 0,6 0 0 0 0,3 0 0 0 0,-3 0 0 0 0,-2 0 0 0 0,1 1 0 0 0,-2-1 0 0 0,-1-4 0 0 0,-3-2 0 0 0,2 1 0 0 0,1 0 0 0 0,-2-2 0 0 0,-2-1 0 0 0,8 2 0 0 0,1 1 0 0 0,-2 2 0 0 0,7 1 0 0 0,0 1 0 0 0,-4 1 0 0 0,5 0 0 0 0,0 0 0 0 0,-4 1 0 0 0,-1-1 0 0 0,-1 0 0 0 0,-4 0 0 0 0,-3 1 0 0 0,1-1 0 0 0,1 0 0 0 0,-3 0 0 0 0,0 0 0 0 0,2 0 0 0 0,0 0 0 0 0,-1 0 0 0 0,-1 0 0 0 0,2 0 0 0 0,5 0 0 0 0,0 0 0 0 0,2 0 0 0 0,-1 0 0 0 0,-2 0 0 0 0,-4 4 0 0 0,2 1 0 0 0,-1 1 0 0 0,-2-2 0 0 0,3-1 0 0 0,0-1 0 0 0,-3-1 0 0 0,0 0 0 0 0,1-1 0 0 0,-4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24T23:47:47.2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13996 9811 16383 0 0,'5'4'0'0'0,"13"2"0"0"0,13-1 0 0 0,14 0 0 0 0,8-2 0 0 0,12-1 0 0 0,3-1 0 0 0,4-1 0 0 0,-3 0 0 0 0,1 0 0 0 0,-8 0 0 0 0,-2 0 0 0 0,-6-1 0 0 0,-4 1 0 0 0,-2 0 0 0 0,-1 0 0 0 0,-4 0 0 0 0,0 0 0 0 0,0 0 0 0 0,-2 0 0 0 0,0 0 0 0 0,2 0 0 0 0,-2 0 0 0 0,0 0 0 0 0,-2 0 0 0 0,-4 0 0 0 0,-3 0 0 0 0,2 0 0 0 0,-2 0 0 0 0,-1 0 0 0 0,-2 0 0 0 0,3 0 0 0 0,0 0 0 0 0,-1 0 0 0 0,-1 0 0 0 0,-2 0 0 0 0,-1 0 0 0 0,-1 0 0 0 0,-1 0 0 0 0,0 0 0 0 0,9 0 0 0 0,6 0 0 0 0,10 0 0 0 0,5 0 0 0 0,6 0 0 0 0,9 0 0 0 0,7 0 0 0 0,6 0 0 0 0,3 0 0 0 0,-1 0 0 0 0,6 0 0 0 0,1 0 0 0 0,-2 0 0 0 0,-8 0 0 0 0,-10 0 0 0 0,-3 0 0 0 0,-6 0 0 0 0,-9 0 0 0 0,-5 0 0 0 0,-6 0 0 0 0,-3-4 0 0 0,1-2 0 0 0,2 1 0 0 0,-2 0 0 0 0,9 2 0 0 0,10 1 0 0 0,2 1 0 0 0,3 1 0 0 0,0 0 0 0 0,2 0 0 0 0,-7 0 0 0 0,-4 1 0 0 0,-4-10 0 0 0,-6-2 0 0 0,-7 0 0 0 0,-6 2 0 0 0,1 3 0 0 0,-2 2 0 0 0,-2-2 0 0 0,-1-1 0 0 0,2 2 0 0 0,1 1 0 0 0,-1 1 0 0 0,-2 2 0 0 0,7-4 0 0 0,3-1 0 0 0,-3 1 0 0 0,3 1 0 0 0,-2 1 0 0 0,-3 1 0 0 0,-3 1 0 0 0,3 1 0 0 0,-2 0 0 0 0,-1 0 0 0 0,-1 1 0 0 0,2-1 0 0 0,0 0 0 0 0,-1 0 0 0 0,8 0 0 0 0,0 0 0 0 0,-1 0 0 0 0,-4 0 0 0 0,2 0 0 0 0,-1 0 0 0 0,1 0 0 0 0,4 0 0 0 0,4 0 0 0 0,7 0 0 0 0,-1 0 0 0 0,-5 0 0 0 0,-5 0 0 0 0,-2 0 0 0 0,-2 0 0 0 0,-3 0 0 0 0,5 0 0 0 0,1 0 0 0 0,2 0 0 0 0,7 0 0 0 0,0 0 0 0 0,-4 0 0 0 0,3 0 0 0 0,-2 0 0 0 0,-4 0 0 0 0,-1 0 0 0 0,-3 0 0 0 0,-3 0 0 0 0,-3 0 0 0 0,5 0 0 0 0,2 0 0 0 0,7 0 0 0 0,0 0 0 0 0,-4 0 0 0 0,-4 0 0 0 0,1 0 0 0 0,-3 0 0 0 0,-3 0 0 0 0,-2 0 0 0 0,2 0 0 0 0,13 0 0 0 0,16 0 0 0 0,19 9 0 0 0,8 2 0 0 0,-1 0 0 0 0,-12-2 0 0 0,-10-3 0 0 0,-12-2 0 0 0,-10-2 0 0 0,-9-1 0 0 0,-1-1 0 0 0,-2-1 0 0 0,-2 1 0 0 0,-1-1 0 0 0,2 1 0 0 0,1 0 0 0 0,0 0 0 0 0,-2-1 0 0 0,3 1 0 0 0,5 0 0 0 0,8 0 0 0 0,6 0 0 0 0,-2 1 0 0 0,0-1 0 0 0,-1 0 0 0 0,-3 0 0 0 0,-1 0 0 0 0,0 0 0 0 0,6 0 0 0 0,2 0 0 0 0,7 0 0 0 0,0 0 0 0 0,8 0 0 0 0,1 0 0 0 0,2 0 0 0 0,-2 0 0 0 0,0 0 0 0 0,-8 0 0 0 0,-5-5 0 0 0,-7 0 0 0 0,-4-1 0 0 0,-5 2 0 0 0,0 1 0 0 0,-3 1 0 0 0,1 1 0 0 0,7 0 0 0 0,1 1 0 0 0,5 0 0 0 0,-1 1 0 0 0,-6-1 0 0 0,4 0 0 0 0,-2 0 0 0 0,-5 0 0 0 0,-4 0 0 0 0,-1 0 0 0 0,-1 0 0 0 0,2 0 0 0 0,-1 0 0 0 0,-2 0 0 0 0,-2 0 0 0 0,-3 0 0 0 0,-1 0 0 0 0,3 0 0 0 0,1 0 0 0 0,-1 0 0 0 0,0 0 0 0 0,2 0 0 0 0,0 0 0 0 0,0 0 0 0 0,-3 0 0 0 0,4 0 0 0 0,0 0 0 0 0,-2 0 0 0 0,3 0 0 0 0,0 0 0 0 0,-2 0 0 0 0,-1 0 0 0 0,-3 0 0 0 0,-1 0 0 0 0,-1 0 0 0 0,-5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24T23:47:47.2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14023 14862 16383 0 0,'4'0'0'0'0,"6"0"0"0"0,6 0 0 0 0,3 0 0 0 0,13 0 0 0 0,8 0 0 0 0,7 0 0 0 0,4 0 0 0 0,1 0 0 0 0,1 0 0 0 0,0 0 0 0 0,7 0 0 0 0,8 0 0 0 0,0 0 0 0 0,14 0 0 0 0,19 0 0 0 0,52 0 0 0 0,48 0 0 0 0,36 0 0 0 0,17 0 0 0 0,-10 0 0 0 0,-20 0 0 0 0,-35 0 0 0 0,-37 0 0 0 0,-36 0 0 0 0,-29 0 0 0 0,-25 0 0 0 0,-15 0 0 0 0,-2 0 0 0 0,4 0 0 0 0,11 0 0 0 0,12 0 0 0 0,20 0 0 0 0,15 0 0 0 0,7 0 0 0 0,-3 0 0 0 0,1 0 0 0 0,-6 0 0 0 0,-8 0 0 0 0,-3 0 0 0 0,-14 0 0 0 0,-3 0 0 0 0,-7 0 0 0 0,-7 0 0 0 0,4 0 0 0 0,-2 0 0 0 0,0 0 0 0 0,-1 0 0 0 0,0 0 0 0 0,-2 0 0 0 0,1 0 0 0 0,-2 0 0 0 0,2-4 0 0 0,-2-2 0 0 0,2 1 0 0 0,-2 0 0 0 0,1-7 0 0 0,-5-1 0 0 0,-4 1 0 0 0,1 3 0 0 0,-3 3 0 0 0,-8-2 0 0 0,-2 0 0 0 0,-4 2 0 0 0,-4 2 0 0 0,-3 2 0 0 0,1 0 0 0 0,-1 2 0 0 0,4-5 0 0 0,4 0 0 0 0,-1 0 0 0 0,-1 1 0 0 0,-4 1 0 0 0,-3 1 0 0 0,-2 1 0 0 0,-2 1 0 0 0,0 0 0 0 0,3 0 0 0 0,1 0 0 0 0,0 1 0 0 0,-1-1 0 0 0,4 0 0 0 0,-1 0 0 0 0,0 0 0 0 0,-2 0 0 0 0,2 0 0 0 0,1 0 0 0 0,-2 0 0 0 0,-1 0 0 0 0,3 0 0 0 0,3 0 0 0 0,10 0 0 0 0,0 0 0 0 0,-2 0 0 0 0,-5 0 0 0 0,3 0 0 0 0,0 0 0 0 0,5 0 0 0 0,3 0 0 0 0,6 0 0 0 0,2 0 0 0 0,-4 0 0 0 0,-4 0 0 0 0,-5 0 0 0 0,-6 0 0 0 0,-6 0 0 0 0,1 0 0 0 0,-2 0 0 0 0,-2 0 0 0 0,-1 0 0 0 0,2 0 0 0 0,5 0 0 0 0,1 0 0 0 0,2-4 0 0 0,-1-2 0 0 0,-3 1 0 0 0,-3 0 0 0 0,2 2 0 0 0,-1 1 0 0 0,-1 1 0 0 0,-3 1 0 0 0,3 0 0 0 0,1 0 0 0 0,2 0 0 0 0,4 0 0 0 0,1 1 0 0 0,-4-1 0 0 0,-2 0 0 0 0,0 0 0 0 0,0 0 0 0 0,-2 0 0 0 0,-3 0 0 0 0,3 0 0 0 0,1 0 0 0 0,-2 0 0 0 0,3 0 0 0 0,-1 0 0 0 0,-1 0 0 0 0,-1 0 0 0 0,-3 0 0 0 0,-1 0 0 0 0,-1 0 0 0 0,-1 0 0 0 0,4 0 0 0 0,2 0 0 0 0,-1 0 0 0 0,4 0 0 0 0,0 0 0 0 0,-2 0 0 0 0,-1 0 0 0 0,-3 0 0 0 0,-5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24T23:47:47.2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17489 9651 16383 0 0,'4'0'0'0'0,"6"0"0"0"0,10 0 0 0 0,5 0 0 0 0,4 0 0 0 0,0 0 0 0 0,13 0 0 0 0,3 0 0 0 0,3 0 0 0 0,-3 0 0 0 0,-4 0 0 0 0,-5 0 0 0 0,-1 0 0 0 0,-1 0 0 0 0,-2 0 0 0 0,-3 0 0 0 0,3 0 0 0 0,0 0 0 0 0,-1 0 0 0 0,-2 0 0 0 0,3 0 0 0 0,0 0 0 0 0,0 0 0 0 0,2 4 0 0 0,-1 6 0 0 0,0 1 0 0 0,-3-1 0 0 0,3-7 0 0 0,-1-3 0 0 0,0-3 0 0 0,-2 0 0 0 0,2 1 0 0 0,0 0 0 0 0,0 0 0 0 0,-3 1 0 0 0,8 1 0 0 0,1 0 0 0 0,-1 0 0 0 0,1 0 0 0 0,-1 0 0 0 0,-3 0 0 0 0,-2 0 0 0 0,1 0 0 0 0,0 0 0 0 0,-2 0 0 0 0,7 0 0 0 0,5 0 0 0 0,0 0 0 0 0,6 0 0 0 0,2 0 0 0 0,6 0 0 0 0,2 0 0 0 0,4 0 0 0 0,-1 0 0 0 0,2 0 0 0 0,-5 0 0 0 0,-9 0 0 0 0,-4 0 0 0 0,-5 0 0 0 0,-6 0 0 0 0,-5 0 0 0 0,2 0 0 0 0,0 0 0 0 0,-3 0 0 0 0,0 0 0 0 0,2 0 0 0 0,1 0 0 0 0,-1 0 0 0 0,-1 0 0 0 0,2 0 0 0 0,1 0 0 0 0,-2 0 0 0 0,-1 0 0 0 0,2 0 0 0 0,1 0 0 0 0,-2 0 0 0 0,-1 0 0 0 0,3 0 0 0 0,-1 0 0 0 0,-1 0 0 0 0,8 0 0 0 0,0 0 0 0 0,-1 0 0 0 0,-3 0 0 0 0,0 0 0 0 0,0 0 0 0 0,-3 0 0 0 0,-2 0 0 0 0,7 0 0 0 0,5 0 0 0 0,9 0 0 0 0,8 0 0 0 0,12 0 0 0 0,14 0 0 0 0,7 0 0 0 0,-5-4 0 0 0,-3-2 0 0 0,-13-4 0 0 0,-13 0 0 0 0,-13 2 0 0 0,-5 1 0 0 0,-6 3 0 0 0,-3 2 0 0 0,-3 1 0 0 0,1 1 0 0 0,6 0 0 0 0,0 0 0 0 0,4 1 0 0 0,-2-1 0 0 0,-2 0 0 0 0,-3 1 0 0 0,6-1 0 0 0,1 0 0 0 0,-2 0 0 0 0,1 0 0 0 0,-1 0 0 0 0,-3 0 0 0 0,-3 0 0 0 0,2 0 0 0 0,0 0 0 0 0,-2 0 0 0 0,-2 0 0 0 0,3 0 0 0 0,0 0 0 0 0,4 0 0 0 0,3 0 0 0 0,1 0 0 0 0,-4 0 0 0 0,-2 0 0 0 0,0 0 0 0 0,0 0 0 0 0,2 0 0 0 0,4 0 0 0 0,-1 0 0 0 0,1 0 0 0 0,8 0 0 0 0,3 0 0 0 0,11 0 0 0 0,11 0 0 0 0,3 0 0 0 0,0 0 0 0 0,-3 0 0 0 0,-6 0 0 0 0,-6 0 0 0 0,-9 0 0 0 0,-9 0 0 0 0,-3 0 0 0 0,-4 0 0 0 0,-4 0 0 0 0,5 0 0 0 0,1 0 0 0 0,-2 0 0 0 0,6 0 0 0 0,0 0 0 0 0,-3 0 0 0 0,1 0 0 0 0,-3 0 0 0 0,-2 0 0 0 0,-4 0 0 0 0,2 0 0 0 0,-1 0 0 0 0,-1 0 0 0 0,7 0 0 0 0,1 0 0 0 0,-2 0 0 0 0,-2 0 0 0 0,0 0 0 0 0,0 0 0 0 0,-3 0 0 0 0,-2 0 0 0 0,7 0 0 0 0,1 0 0 0 0,7 0 0 0 0,0 0 0 0 0,1 0 0 0 0,6 0 0 0 0,-2 0 0 0 0,-5 0 0 0 0,-2 0 0 0 0,-4 0 0 0 0,-4 4 0 0 0,-3 2 0 0 0,0-1 0 0 0,0 0 0 0 0,-1-2 0 0 0,-2-1 0 0 0,2-1 0 0 0,6-1 0 0 0,-1 0 0 0 0,4 0 0 0 0,-2 0 0 0 0,-3-1 0 0 0,-3 1 0 0 0,2 0 0 0 0,-1 0 0 0 0,-1 0 0 0 0,-3 0 0 0 0,8 0 0 0 0,1 0 0 0 0,7 0 0 0 0,4 0 0 0 0,7 0 0 0 0,-1 0 0 0 0,-3 0 0 0 0,4 0 0 0 0,-4 0 0 0 0,-6 0 0 0 0,-3 0 0 0 0,-4 0 0 0 0,-4 0 0 0 0,4 0 0 0 0,0 0 0 0 0,11 0 0 0 0,14 0 0 0 0,13 0 0 0 0,10 0 0 0 0,0 0 0 0 0,-3 0 0 0 0,-11 0 0 0 0,-9 0 0 0 0,-12 0 0 0 0,-10 0 0 0 0,-8 0 0 0 0,-5 0 0 0 0,0 0 0 0 0,1 0 0 0 0,-2 0 0 0 0,-1 0 0 0 0,4 0 0 0 0,1 0 0 0 0,-1 0 0 0 0,-2 0 0 0 0,8 0 0 0 0,2 0 0 0 0,-3 0 0 0 0,7-4 0 0 0,0-2 0 0 0,-3 1 0 0 0,0 0 0 0 0,-3 2 0 0 0,-2 1 0 0 0,-4 1 0 0 0,2 1 0 0 0,-1 0 0 0 0,3 0 0 0 0,4 0 0 0 0,0 0 0 0 0,-2 1 0 0 0,-4-1 0 0 0,1 0 0 0 0,4 0 0 0 0,8 0 0 0 0,5 0 0 0 0,11-9 0 0 0,3-2 0 0 0,4 0 0 0 0,-6 2 0 0 0,-1 3 0 0 0,-6 2 0 0 0,-9 2 0 0 0,-8 1 0 0 0,-2 1 0 0 0,-3 1 0 0 0,-3-1 0 0 0,-2 0 0 0 0,-2 1 0 0 0,-2-1 0 0 0,0-4 0 0 0,4-2 0 0 0,1 1 0 0 0,0 1 0 0 0,0 1 0 0 0,-2 1 0 0 0,-1-4 0 0 0,-1 0 0 0 0,-1 1 0 0 0,5 0 0 0 0,1 3 0 0 0,-1 0 0 0 0,-5 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ittc.ku.edu/ittc_wiki/index.php?title=EECS168:Lab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6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0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heatography.com/davechild/cheat-sheets/linux-command-lin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dle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gnup?source=log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Linux Command Line and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69F5-EFEA-CEED-FA93-9FB997FC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 browser window will open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EDB3-6070-0BAD-DFF8-841090BD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Follow the prompts to log in and</a:t>
            </a:r>
          </a:p>
          <a:p>
            <a:r>
              <a:rPr lang="en-US">
                <a:cs typeface="Calibri"/>
              </a:rPr>
              <a:t>Type the code given from your terminal into the browser field that requests it. 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And now your computer is ready to communicate with your GitHub account. </a:t>
            </a: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205E8E7-7B1D-B138-AF5B-4848DEB8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51" y="3209956"/>
            <a:ext cx="9746074" cy="1881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9DA908-0A1E-2F2C-6491-CB733C144EE8}"/>
                  </a:ext>
                </a:extLst>
              </p14:cNvPr>
              <p14:cNvContentPartPr/>
              <p14:nvPr/>
            </p14:nvContentPartPr>
            <p14:xfrm>
              <a:off x="1354667" y="4731516"/>
              <a:ext cx="4944086" cy="56854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9DA908-0A1E-2F2C-6491-CB733C144E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0669" y="4623565"/>
                <a:ext cx="5051723" cy="27239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72F16539-8082-BDC6-C822-AB532ECC4840}"/>
              </a:ext>
            </a:extLst>
          </p:cNvPr>
          <p:cNvSpPr/>
          <p:nvPr/>
        </p:nvSpPr>
        <p:spPr>
          <a:xfrm>
            <a:off x="225777" y="4421480"/>
            <a:ext cx="940740" cy="733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5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864A-93E1-465D-BEEA-E0EE9A01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Accept Lab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5F46-EEF3-48BD-856C-5649A949E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labs on the Wiki </a:t>
            </a:r>
            <a:r>
              <a:rPr lang="en-US">
                <a:hlinkClick r:id="rId2"/>
              </a:rPr>
              <a:t>here</a:t>
            </a:r>
            <a:endParaRPr lang="en-US"/>
          </a:p>
          <a:p>
            <a:endParaRPr lang="en-US"/>
          </a:p>
          <a:p>
            <a:r>
              <a:rPr lang="en-US"/>
              <a:t>Find the link for the lab section you are in and click on it</a:t>
            </a:r>
          </a:p>
          <a:p>
            <a:endParaRPr lang="en-US"/>
          </a:p>
          <a:p>
            <a:r>
              <a:rPr lang="en-US"/>
              <a:t>When prompted sign in to your </a:t>
            </a:r>
            <a:r>
              <a:rPr lang="en-US" err="1"/>
              <a:t>github</a:t>
            </a:r>
            <a:r>
              <a:rPr lang="en-US"/>
              <a:t> account</a:t>
            </a:r>
          </a:p>
          <a:p>
            <a:endParaRPr lang="en-US"/>
          </a:p>
          <a:p>
            <a:r>
              <a:rPr lang="en-US"/>
              <a:t>After redirect click accept this assignment</a:t>
            </a:r>
          </a:p>
          <a:p>
            <a:endParaRPr lang="en-US"/>
          </a:p>
          <a:p>
            <a:r>
              <a:rPr lang="en-US"/>
              <a:t>Wait a minute and then refresh the page</a:t>
            </a:r>
          </a:p>
        </p:txBody>
      </p:sp>
    </p:spTree>
    <p:extLst>
      <p:ext uri="{BB962C8B-B14F-4D97-AF65-F5344CB8AC3E}">
        <p14:creationId xmlns:p14="http://schemas.microsoft.com/office/powerpoint/2010/main" val="99927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984-66C9-49F6-A02F-E38F55F0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Refresh Click the Link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13255E-6817-4ED8-A6D9-BC0030A59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9433" y="2133600"/>
            <a:ext cx="623496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10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CB44-7A8E-4844-AFA3-99CD2624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will be your </a:t>
            </a:r>
            <a:r>
              <a:rPr lang="en-US" err="1"/>
              <a:t>github</a:t>
            </a:r>
            <a:r>
              <a:rPr lang="en-US"/>
              <a:t> repository for this assignment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B340DD-2C2A-4881-B401-C96DC8D90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480" y="1905000"/>
            <a:ext cx="6305495" cy="41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64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541D-CA1A-AD28-41BC-F8EF7CBA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Click Code and Copy the Link Provided</a:t>
            </a:r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CD10FCB-F315-99BB-1B24-85183EDB8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370" y="1849456"/>
            <a:ext cx="9821333" cy="3504046"/>
          </a:xfr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379164-974A-4403-3ACE-6C0885AF9A07}"/>
              </a:ext>
            </a:extLst>
          </p:cNvPr>
          <p:cNvSpPr/>
          <p:nvPr/>
        </p:nvSpPr>
        <p:spPr>
          <a:xfrm rot="14940000">
            <a:off x="9877777" y="5230518"/>
            <a:ext cx="1448740" cy="6397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40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4B49-E5A7-BB3D-DA62-C715A32C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Now we need to clone the lab repository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9197-2641-FF96-A9C9-A97261B6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Open a Terminal and either create a folder you will keep all of your labs in, or navigate to one that you have previously created.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Type in the command: </a:t>
            </a:r>
            <a:r>
              <a:rPr lang="en-US" err="1">
                <a:cs typeface="Calibri"/>
              </a:rPr>
              <a:t>gh</a:t>
            </a:r>
            <a:r>
              <a:rPr lang="en-US">
                <a:cs typeface="Calibri"/>
              </a:rPr>
              <a:t> repo clone </a:t>
            </a:r>
            <a:r>
              <a:rPr lang="en-US" err="1">
                <a:cs typeface="Calibri"/>
              </a:rPr>
              <a:t>URL_you_copied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 URL is the one you just copied. Terminal doesn't use hotkeys like ctrl + v. So you will need to right click and select paste. </a:t>
            </a:r>
          </a:p>
        </p:txBody>
      </p:sp>
    </p:spTree>
    <p:extLst>
      <p:ext uri="{BB962C8B-B14F-4D97-AF65-F5344CB8AC3E}">
        <p14:creationId xmlns:p14="http://schemas.microsoft.com/office/powerpoint/2010/main" val="1596144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1614-978C-6863-76E5-B6124A33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it looks like for me</a:t>
            </a:r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B010CD3-0315-17E4-C5EB-560958960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357" y="2460551"/>
            <a:ext cx="9016999" cy="2736772"/>
          </a:xfr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2101643-7F52-43E7-D4E8-2C90B64307EA}"/>
              </a:ext>
            </a:extLst>
          </p:cNvPr>
          <p:cNvSpPr/>
          <p:nvPr/>
        </p:nvSpPr>
        <p:spPr>
          <a:xfrm rot="1320000">
            <a:off x="1914072" y="2630713"/>
            <a:ext cx="1378857" cy="3628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21DC96-EA47-A569-615F-D136F19C1C20}"/>
              </a:ext>
            </a:extLst>
          </p:cNvPr>
          <p:cNvSpPr/>
          <p:nvPr/>
        </p:nvSpPr>
        <p:spPr>
          <a:xfrm rot="6720000">
            <a:off x="6858001" y="1986640"/>
            <a:ext cx="1632857" cy="3991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AF95973-2BE1-D2B8-D93C-AC487C255DFF}"/>
              </a:ext>
            </a:extLst>
          </p:cNvPr>
          <p:cNvSpPr/>
          <p:nvPr/>
        </p:nvSpPr>
        <p:spPr>
          <a:xfrm>
            <a:off x="1687285" y="4571998"/>
            <a:ext cx="1487714" cy="4354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BDEDC-D76E-191B-F0D7-784AB5D62E45}"/>
              </a:ext>
            </a:extLst>
          </p:cNvPr>
          <p:cNvSpPr txBox="1"/>
          <p:nvPr/>
        </p:nvSpPr>
        <p:spPr>
          <a:xfrm>
            <a:off x="589643" y="1569357"/>
            <a:ext cx="18414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The folder I want to create my new repository file in 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8516C-FABD-C8E5-1167-B165E5ACD60A}"/>
              </a:ext>
            </a:extLst>
          </p:cNvPr>
          <p:cNvSpPr txBox="1"/>
          <p:nvPr/>
        </p:nvSpPr>
        <p:spPr>
          <a:xfrm>
            <a:off x="7883071" y="734785"/>
            <a:ext cx="24039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The command to create the repository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7CCD1-F4F8-9F81-4335-43F7696F88EF}"/>
              </a:ext>
            </a:extLst>
          </p:cNvPr>
          <p:cNvSpPr txBox="1"/>
          <p:nvPr/>
        </p:nvSpPr>
        <p:spPr>
          <a:xfrm>
            <a:off x="471714" y="5034642"/>
            <a:ext cx="208642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Notice that it has created a folder for my repository!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7E00B01-C1B3-68ED-B47A-D948E4B928B0}"/>
                  </a:ext>
                </a:extLst>
              </p14:cNvPr>
              <p14:cNvContentPartPr/>
              <p14:nvPr/>
            </p14:nvContentPartPr>
            <p14:xfrm>
              <a:off x="6939642" y="3038138"/>
              <a:ext cx="5113951" cy="111096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7E00B01-C1B3-68ED-B47A-D948E4B928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5648" y="2930626"/>
                <a:ext cx="5221579" cy="325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35339B6-AAD9-DC6A-ED27-ADB6B7F65EDD}"/>
                  </a:ext>
                </a:extLst>
              </p14:cNvPr>
              <p14:cNvContentPartPr/>
              <p14:nvPr/>
            </p14:nvContentPartPr>
            <p14:xfrm>
              <a:off x="3301999" y="3292381"/>
              <a:ext cx="2969285" cy="27761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35339B6-AAD9-DC6A-ED27-ADB6B7F65E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8005" y="3185608"/>
                <a:ext cx="3076912" cy="240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CFF7F92-D0F6-B5F3-A494-497E1AC9BB88}"/>
                  </a:ext>
                </a:extLst>
              </p14:cNvPr>
              <p14:cNvContentPartPr/>
              <p14:nvPr/>
            </p14:nvContentPartPr>
            <p14:xfrm>
              <a:off x="3265714" y="3047594"/>
              <a:ext cx="3446760" cy="46158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CFF7F92-D0F6-B5F3-A494-497E1AC9BB8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11723" y="2940250"/>
                <a:ext cx="3554381" cy="260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3830644-9B11-489D-90FD-447FAF2A173C}"/>
                  </a:ext>
                </a:extLst>
              </p14:cNvPr>
              <p14:cNvContentPartPr/>
              <p14:nvPr/>
            </p14:nvContentPartPr>
            <p14:xfrm>
              <a:off x="3274786" y="4762104"/>
              <a:ext cx="2983734" cy="54823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830644-9B11-489D-90FD-447FAF2A17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20792" y="4654608"/>
                <a:ext cx="3091363" cy="2694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025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61B5-9926-1CFD-2B9B-A9D6CBDA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Navigate to the new repository directory that was created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3080-AED7-1501-E507-3B597D011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 Now we need to add a remote to our repository. 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 After you have navigated into this new git repository directory type: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 git remote add origin </a:t>
            </a:r>
            <a:r>
              <a:rPr lang="en-US" err="1">
                <a:cs typeface="Calibri"/>
              </a:rPr>
              <a:t>URL_you_copied_again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9CEFB5D-5285-7932-6367-1C005E1AF331}"/>
              </a:ext>
            </a:extLst>
          </p:cNvPr>
          <p:cNvSpPr/>
          <p:nvPr/>
        </p:nvSpPr>
        <p:spPr>
          <a:xfrm rot="-4680000">
            <a:off x="3291696" y="4051401"/>
            <a:ext cx="1043213" cy="5170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D0D6053-8358-BB3E-2A92-FCB5DE04B1FD}"/>
              </a:ext>
            </a:extLst>
          </p:cNvPr>
          <p:cNvSpPr/>
          <p:nvPr/>
        </p:nvSpPr>
        <p:spPr>
          <a:xfrm rot="14760000">
            <a:off x="6067552" y="4069543"/>
            <a:ext cx="1043213" cy="5170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6284D-94B1-13F4-19FF-69E90823DAF2}"/>
              </a:ext>
            </a:extLst>
          </p:cNvPr>
          <p:cNvSpPr txBox="1"/>
          <p:nvPr/>
        </p:nvSpPr>
        <p:spPr>
          <a:xfrm>
            <a:off x="2549071" y="5061856"/>
            <a:ext cx="19049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Origin is just a name you can name your remote whatever you want, but for now use origin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A86A3-995A-7FCB-E7A8-2FE9BEABF0CB}"/>
              </a:ext>
            </a:extLst>
          </p:cNvPr>
          <p:cNvSpPr txBox="1"/>
          <p:nvPr/>
        </p:nvSpPr>
        <p:spPr>
          <a:xfrm>
            <a:off x="6295571" y="5052785"/>
            <a:ext cx="22860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If you don't have the link go back to </a:t>
            </a:r>
            <a:r>
              <a:rPr lang="en-US" err="1">
                <a:cs typeface="Calibri"/>
              </a:rPr>
              <a:t>github</a:t>
            </a:r>
            <a:r>
              <a:rPr lang="en-US">
                <a:cs typeface="Calibri"/>
              </a:rPr>
              <a:t> to copy it again.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A4A3-4CE1-8E42-CCFB-7D08CE9D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it looks like</a:t>
            </a:r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2C6336A-BF21-CA35-8F2E-D50A92CCB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43" y="2586107"/>
            <a:ext cx="11847285" cy="155130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17D2791-0D87-6728-6E86-B7C4F1419D78}"/>
                  </a:ext>
                </a:extLst>
              </p14:cNvPr>
              <p14:cNvContentPartPr/>
              <p14:nvPr/>
            </p14:nvContentPartPr>
            <p14:xfrm>
              <a:off x="4463143" y="2984164"/>
              <a:ext cx="4015834" cy="5952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17D2791-0D87-6728-6E86-B7C4F1419D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9147" y="2876592"/>
                <a:ext cx="4123465" cy="274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30DB83-5200-063A-435C-E89C4889DD6C}"/>
                  </a:ext>
                </a:extLst>
              </p14:cNvPr>
              <p14:cNvContentPartPr/>
              <p14:nvPr/>
            </p14:nvContentPartPr>
            <p14:xfrm>
              <a:off x="8155214" y="3192747"/>
              <a:ext cx="3680532" cy="8203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30DB83-5200-063A-435C-E89C4889DD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01216" y="3085274"/>
                <a:ext cx="3788169" cy="296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469457C-DD50-5092-C33C-FB69E4864242}"/>
                  </a:ext>
                </a:extLst>
              </p14:cNvPr>
              <p14:cNvContentPartPr/>
              <p14:nvPr/>
            </p14:nvContentPartPr>
            <p14:xfrm>
              <a:off x="181428" y="3464721"/>
              <a:ext cx="6989764" cy="3758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469457C-DD50-5092-C33C-FB69E48642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431" y="3357338"/>
                <a:ext cx="7097399" cy="251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ABFC6FF-B60F-EEAC-3842-CD7D6FA81FA0}"/>
                  </a:ext>
                </a:extLst>
              </p14:cNvPr>
              <p14:cNvContentPartPr/>
              <p14:nvPr/>
            </p14:nvContentPartPr>
            <p14:xfrm>
              <a:off x="163285" y="3673407"/>
              <a:ext cx="4588071" cy="11881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ABFC6FF-B60F-EEAC-3842-CD7D6FA81FA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287" y="3565720"/>
                <a:ext cx="4695708" cy="333831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667B6CF0-FBDA-8594-A58D-990AA4EB24F7}"/>
              </a:ext>
            </a:extLst>
          </p:cNvPr>
          <p:cNvSpPr/>
          <p:nvPr/>
        </p:nvSpPr>
        <p:spPr>
          <a:xfrm>
            <a:off x="6803571" y="2077356"/>
            <a:ext cx="544285" cy="7257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1C7B651-D04E-B9D4-4886-6D51750DBF41}"/>
              </a:ext>
            </a:extLst>
          </p:cNvPr>
          <p:cNvSpPr/>
          <p:nvPr/>
        </p:nvSpPr>
        <p:spPr>
          <a:xfrm rot="10620000">
            <a:off x="8889999" y="3465285"/>
            <a:ext cx="544285" cy="14242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59D960D-FA02-59CA-A3DE-A6D3CA2811DF}"/>
              </a:ext>
            </a:extLst>
          </p:cNvPr>
          <p:cNvSpPr/>
          <p:nvPr/>
        </p:nvSpPr>
        <p:spPr>
          <a:xfrm rot="10560000">
            <a:off x="2222290" y="3883211"/>
            <a:ext cx="544285" cy="8980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3178F5-FD58-8B5D-9B03-399BC5A33B65}"/>
              </a:ext>
            </a:extLst>
          </p:cNvPr>
          <p:cNvSpPr txBox="1"/>
          <p:nvPr/>
        </p:nvSpPr>
        <p:spPr>
          <a:xfrm>
            <a:off x="6041570" y="1242785"/>
            <a:ext cx="26488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Changing to the directory you created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1C8FA1-B46B-3231-08DD-6FFF125FC28E}"/>
              </a:ext>
            </a:extLst>
          </p:cNvPr>
          <p:cNvSpPr txBox="1"/>
          <p:nvPr/>
        </p:nvSpPr>
        <p:spPr>
          <a:xfrm>
            <a:off x="8418285" y="4989286"/>
            <a:ext cx="25762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Command to create the remote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54C33D-CDAF-05ED-CFB0-6697DCE671C9}"/>
              </a:ext>
            </a:extLst>
          </p:cNvPr>
          <p:cNvSpPr txBox="1"/>
          <p:nvPr/>
        </p:nvSpPr>
        <p:spPr>
          <a:xfrm>
            <a:off x="1514928" y="4771571"/>
            <a:ext cx="284842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You will probably see this error too. That is Fine! If the remote already exists we don't need to create it.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37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7ABA-0E94-10CA-68BF-1EA7D1AA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Making your first Python file with nano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CFA2-5B3E-5514-75B0-4D5DCEEB5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Make sure you are in the folder associated with this </a:t>
            </a:r>
            <a:r>
              <a:rPr lang="en-US" err="1">
                <a:cs typeface="Calibri"/>
              </a:rPr>
              <a:t>github</a:t>
            </a:r>
            <a:r>
              <a:rPr lang="en-US">
                <a:cs typeface="Calibri"/>
              </a:rPr>
              <a:t> repository!</a:t>
            </a:r>
          </a:p>
          <a:p>
            <a:r>
              <a:rPr lang="en-US">
                <a:cs typeface="Calibri"/>
              </a:rPr>
              <a:t>Type nano hello.py</a:t>
            </a:r>
          </a:p>
          <a:p>
            <a:r>
              <a:rPr lang="en-US">
                <a:cs typeface="Calibri"/>
              </a:rPr>
              <a:t>A nano text editor will create a new python file (if the file had already existed it would have opened it instead)</a:t>
            </a:r>
          </a:p>
          <a:p>
            <a:r>
              <a:rPr lang="en-US">
                <a:cs typeface="Calibri"/>
              </a:rPr>
              <a:t>Delete any existing text and type:   print ('hello world')</a:t>
            </a:r>
          </a:p>
          <a:p>
            <a:r>
              <a:rPr lang="en-US">
                <a:cs typeface="Calibri"/>
              </a:rPr>
              <a:t>Type Ctrl + O and hit enter when prompted: This saves the file</a:t>
            </a:r>
          </a:p>
          <a:p>
            <a:r>
              <a:rPr lang="en-US">
                <a:cs typeface="Calibri"/>
              </a:rPr>
              <a:t>Type Ctrl + X: This exits</a:t>
            </a:r>
          </a:p>
        </p:txBody>
      </p:sp>
    </p:spTree>
    <p:extLst>
      <p:ext uri="{BB962C8B-B14F-4D97-AF65-F5344CB8AC3E}">
        <p14:creationId xmlns:p14="http://schemas.microsoft.com/office/powerpoint/2010/main" val="208907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D45D-F579-A2E9-1670-08FEE73F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We will be using a </a:t>
            </a:r>
            <a:r>
              <a:rPr lang="en-US" err="1">
                <a:cs typeface="Calibri Light"/>
              </a:rPr>
              <a:t>linux</a:t>
            </a:r>
            <a:r>
              <a:rPr lang="en-US">
                <a:cs typeface="Calibri Light"/>
              </a:rPr>
              <a:t> terminal often in this class please download or print a "cheat sheet" if you are unfamiliar with </a:t>
            </a:r>
            <a:r>
              <a:rPr lang="en-US" err="1">
                <a:cs typeface="Calibri Light"/>
              </a:rPr>
              <a:t>linux</a:t>
            </a:r>
            <a:r>
              <a:rPr lang="en-US">
                <a:cs typeface="Calibri Light"/>
              </a:rPr>
              <a:t> commands.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4D43-B6E8-6346-2B07-BF4D9566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cheat sheet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To open a terminal you can press ctrl + alt + T </a:t>
            </a:r>
          </a:p>
          <a:p>
            <a:r>
              <a:rPr lang="en-US">
                <a:cs typeface="Calibri"/>
              </a:rPr>
              <a:t>Or you can search for terminal in your menu. (I prefer the hotkey)</a:t>
            </a:r>
          </a:p>
        </p:txBody>
      </p:sp>
    </p:spTree>
    <p:extLst>
      <p:ext uri="{BB962C8B-B14F-4D97-AF65-F5344CB8AC3E}">
        <p14:creationId xmlns:p14="http://schemas.microsoft.com/office/powerpoint/2010/main" val="634331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0F36628-3604-047C-A224-3C741D28A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572" y="1514446"/>
            <a:ext cx="9978571" cy="1326980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10ECFF-69F0-4393-AA77-69BFBCA0E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715" y="3212718"/>
            <a:ext cx="6096000" cy="3208421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5C506A5C-A71B-9DFB-F1C4-89F914DFF5D8}"/>
              </a:ext>
            </a:extLst>
          </p:cNvPr>
          <p:cNvSpPr/>
          <p:nvPr/>
        </p:nvSpPr>
        <p:spPr>
          <a:xfrm>
            <a:off x="6694714" y="1197428"/>
            <a:ext cx="625928" cy="8527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C190C94-D346-A2F6-05A6-85E84058B4DC}"/>
              </a:ext>
            </a:extLst>
          </p:cNvPr>
          <p:cNvSpPr/>
          <p:nvPr/>
        </p:nvSpPr>
        <p:spPr>
          <a:xfrm>
            <a:off x="9098642" y="1260927"/>
            <a:ext cx="625928" cy="8527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E1DAB74-3028-AD28-C29C-AA8B3C1EF7FB}"/>
              </a:ext>
            </a:extLst>
          </p:cNvPr>
          <p:cNvSpPr/>
          <p:nvPr/>
        </p:nvSpPr>
        <p:spPr>
          <a:xfrm rot="16200000">
            <a:off x="2476499" y="3320142"/>
            <a:ext cx="625928" cy="8527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E913F-CCFD-5E4E-8536-F876F2098237}"/>
              </a:ext>
            </a:extLst>
          </p:cNvPr>
          <p:cNvSpPr txBox="1"/>
          <p:nvPr/>
        </p:nvSpPr>
        <p:spPr>
          <a:xfrm>
            <a:off x="5370285" y="435428"/>
            <a:ext cx="23132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Remember to be in the </a:t>
            </a:r>
            <a:r>
              <a:rPr lang="en-US" err="1">
                <a:cs typeface="Calibri"/>
              </a:rPr>
              <a:t>Github</a:t>
            </a:r>
            <a:r>
              <a:rPr lang="en-US">
                <a:cs typeface="Calibri"/>
              </a:rPr>
              <a:t> repository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F0A14-9A66-908B-2B2D-874999D5103A}"/>
              </a:ext>
            </a:extLst>
          </p:cNvPr>
          <p:cNvSpPr txBox="1"/>
          <p:nvPr/>
        </p:nvSpPr>
        <p:spPr>
          <a:xfrm>
            <a:off x="8164285" y="235856"/>
            <a:ext cx="20410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The command to create a new file and open the nano text editor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38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E6F3-D8B5-569C-A313-F106F76C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Running your code in the terminal</a:t>
            </a:r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1CCF80C-E42B-E532-7654-6B29B29D9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286" y="3882040"/>
            <a:ext cx="9661072" cy="201650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728187-FEAC-8C27-171B-2F95D458BF8D}"/>
              </a:ext>
            </a:extLst>
          </p:cNvPr>
          <p:cNvSpPr txBox="1"/>
          <p:nvPr/>
        </p:nvSpPr>
        <p:spPr>
          <a:xfrm>
            <a:off x="879928" y="1714500"/>
            <a:ext cx="816428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To make sure that your file works type:  python3 hello.py</a:t>
            </a:r>
          </a:p>
          <a:p>
            <a:r>
              <a:rPr lang="en-US">
                <a:cs typeface="Calibri"/>
              </a:rPr>
              <a:t>This will run your python script and you should see: hello world, printed to the terminal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174B1F1-68FC-E161-16B8-9FE25F1CEB2A}"/>
              </a:ext>
            </a:extLst>
          </p:cNvPr>
          <p:cNvSpPr/>
          <p:nvPr/>
        </p:nvSpPr>
        <p:spPr>
          <a:xfrm rot="5400000">
            <a:off x="9143999" y="4009571"/>
            <a:ext cx="1197428" cy="4354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0EBAE61-F2F9-9597-1903-C4BE5E21D21F}"/>
              </a:ext>
            </a:extLst>
          </p:cNvPr>
          <p:cNvSpPr/>
          <p:nvPr/>
        </p:nvSpPr>
        <p:spPr>
          <a:xfrm rot="12960000">
            <a:off x="2149926" y="5361214"/>
            <a:ext cx="1197428" cy="4354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B2F496D-19AE-0142-48B7-733A1B985FC8}"/>
              </a:ext>
            </a:extLst>
          </p:cNvPr>
          <p:cNvSpPr/>
          <p:nvPr/>
        </p:nvSpPr>
        <p:spPr>
          <a:xfrm rot="7440000">
            <a:off x="2050141" y="3927928"/>
            <a:ext cx="1197428" cy="4354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2D283-E216-30A7-C499-8DCD448E6B2C}"/>
              </a:ext>
            </a:extLst>
          </p:cNvPr>
          <p:cNvSpPr txBox="1"/>
          <p:nvPr/>
        </p:nvSpPr>
        <p:spPr>
          <a:xfrm>
            <a:off x="3365500" y="6014356"/>
            <a:ext cx="1351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It worked!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42265E-E68B-FD8F-CFDF-2BFB2C37FE28}"/>
              </a:ext>
            </a:extLst>
          </p:cNvPr>
          <p:cNvSpPr txBox="1"/>
          <p:nvPr/>
        </p:nvSpPr>
        <p:spPr>
          <a:xfrm>
            <a:off x="8381999" y="3111498"/>
            <a:ext cx="27214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The command to run our file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6440D-F7D6-CE39-CF1F-E7F63AAFE07C}"/>
              </a:ext>
            </a:extLst>
          </p:cNvPr>
          <p:cNvSpPr txBox="1"/>
          <p:nvPr/>
        </p:nvSpPr>
        <p:spPr>
          <a:xfrm>
            <a:off x="2285998" y="3029854"/>
            <a:ext cx="38916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We are running the command while in the directory that contains our file</a:t>
            </a:r>
          </a:p>
        </p:txBody>
      </p:sp>
    </p:spTree>
    <p:extLst>
      <p:ext uri="{BB962C8B-B14F-4D97-AF65-F5344CB8AC3E}">
        <p14:creationId xmlns:p14="http://schemas.microsoft.com/office/powerpoint/2010/main" val="1909296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47AB-5FDD-DF3C-1BE5-14E43FC6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Synching our local repository with our online repository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5BCB7-9A07-DCCA-21F3-FAA85E98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While we are in the repository that we want to synchronize with our online repository we will run the following commands.</a:t>
            </a:r>
          </a:p>
          <a:p>
            <a:endParaRPr lang="en-US">
              <a:cs typeface="Calibri"/>
            </a:endParaRPr>
          </a:p>
          <a:p>
            <a:r>
              <a:rPr lang="en-US">
                <a:highlight>
                  <a:srgbClr val="FFFF00"/>
                </a:highlight>
                <a:cs typeface="Calibri"/>
              </a:rPr>
              <a:t>git add NAME_OF_FILE_YOU_WANT_TO_SYNCH</a:t>
            </a:r>
            <a:r>
              <a:rPr lang="en-US">
                <a:cs typeface="Calibri"/>
              </a:rPr>
              <a:t> (if you use * instead of a file name it will synchronize all of your changes not just one change)</a:t>
            </a:r>
          </a:p>
          <a:p>
            <a:r>
              <a:rPr lang="en-US">
                <a:highlight>
                  <a:srgbClr val="FFFF00"/>
                </a:highlight>
                <a:cs typeface="Calibri"/>
              </a:rPr>
              <a:t>git status</a:t>
            </a:r>
            <a:r>
              <a:rPr lang="en-US">
                <a:cs typeface="Calibri"/>
              </a:rPr>
              <a:t> : this lists the status of the files you are prepared to synch</a:t>
            </a:r>
          </a:p>
          <a:p>
            <a:r>
              <a:rPr lang="en-US">
                <a:highlight>
                  <a:srgbClr val="FFFF00"/>
                </a:highlight>
                <a:cs typeface="Calibri"/>
              </a:rPr>
              <a:t>git commit –m "a short message explaining your edits"</a:t>
            </a:r>
          </a:p>
        </p:txBody>
      </p:sp>
    </p:spTree>
    <p:extLst>
      <p:ext uri="{BB962C8B-B14F-4D97-AF65-F5344CB8AC3E}">
        <p14:creationId xmlns:p14="http://schemas.microsoft.com/office/powerpoint/2010/main" val="3923770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9B6D-4FEB-576D-9BEA-45130F61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05B7CB5-13C2-6A20-EB36-105961939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57" y="1691796"/>
            <a:ext cx="10341428" cy="257792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AB570-51A5-5015-45C2-9786AA0EC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29" y="5192194"/>
            <a:ext cx="10468429" cy="70996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B2DC8E4-758B-8E12-C186-E9485C100074}"/>
              </a:ext>
            </a:extLst>
          </p:cNvPr>
          <p:cNvSpPr/>
          <p:nvPr/>
        </p:nvSpPr>
        <p:spPr>
          <a:xfrm rot="-1080000">
            <a:off x="190499" y="3292929"/>
            <a:ext cx="616858" cy="3991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B48C66F-7F07-8D64-830E-C13E92902432}"/>
              </a:ext>
            </a:extLst>
          </p:cNvPr>
          <p:cNvSpPr/>
          <p:nvPr/>
        </p:nvSpPr>
        <p:spPr>
          <a:xfrm rot="11520000">
            <a:off x="8762998" y="2394857"/>
            <a:ext cx="1215572" cy="3991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3F418B9-0647-43E6-8B02-EC1DE869F15B}"/>
              </a:ext>
            </a:extLst>
          </p:cNvPr>
          <p:cNvSpPr/>
          <p:nvPr/>
        </p:nvSpPr>
        <p:spPr>
          <a:xfrm rot="6480000">
            <a:off x="7928427" y="1279070"/>
            <a:ext cx="1215572" cy="3991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B88B1B2-BED8-CF69-F182-CB9CD27A9B52}"/>
              </a:ext>
            </a:extLst>
          </p:cNvPr>
          <p:cNvSpPr/>
          <p:nvPr/>
        </p:nvSpPr>
        <p:spPr>
          <a:xfrm rot="-1860000" flipH="1">
            <a:off x="10314213" y="3184071"/>
            <a:ext cx="1215570" cy="6168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1FE9D-B455-3091-EB4E-7DECF33483E4}"/>
              </a:ext>
            </a:extLst>
          </p:cNvPr>
          <p:cNvSpPr txBox="1"/>
          <p:nvPr/>
        </p:nvSpPr>
        <p:spPr>
          <a:xfrm>
            <a:off x="1006928" y="4490357"/>
            <a:ext cx="98914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You </a:t>
            </a:r>
            <a:r>
              <a:rPr lang="en-US">
                <a:highlight>
                  <a:srgbClr val="FFFF00"/>
                </a:highlight>
                <a:cs typeface="Calibri"/>
              </a:rPr>
              <a:t>will probably see a wall of text </a:t>
            </a:r>
            <a:r>
              <a:rPr lang="en-US">
                <a:cs typeface="Calibri"/>
              </a:rPr>
              <a:t>after you hit git commit so long as it shows something like: </a:t>
            </a:r>
          </a:p>
          <a:p>
            <a:r>
              <a:rPr lang="en-US">
                <a:cs typeface="Calibri"/>
              </a:rPr>
              <a:t>1 file changed, 1 insertion(+), 3 deletions(-). You did it right.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64C35AA-68D3-A16D-1EB4-81F1D87070D9}"/>
              </a:ext>
            </a:extLst>
          </p:cNvPr>
          <p:cNvSpPr/>
          <p:nvPr/>
        </p:nvSpPr>
        <p:spPr>
          <a:xfrm rot="3960000">
            <a:off x="8273143" y="4898571"/>
            <a:ext cx="399142" cy="5896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33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3183-D271-D6DB-B570-59B0622C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Send Changes to </a:t>
            </a:r>
            <a:r>
              <a:rPr lang="en-US" err="1">
                <a:cs typeface="Calibri Light"/>
              </a:rPr>
              <a:t>Github</a:t>
            </a:r>
            <a:endParaRPr lang="en-US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EA77C-7B43-A268-46C1-8A6A33A3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Type;</a:t>
            </a:r>
          </a:p>
          <a:p>
            <a:r>
              <a:rPr lang="en-US">
                <a:cs typeface="Calibri"/>
              </a:rPr>
              <a:t>git push origin main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F273364-3878-BCF8-117D-C73FDB228896}"/>
              </a:ext>
            </a:extLst>
          </p:cNvPr>
          <p:cNvSpPr/>
          <p:nvPr/>
        </p:nvSpPr>
        <p:spPr>
          <a:xfrm rot="-4260000">
            <a:off x="2177143" y="3038927"/>
            <a:ext cx="907141" cy="3537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2E29B16-CE6F-69F7-92B7-EB84F7B0F0E4}"/>
              </a:ext>
            </a:extLst>
          </p:cNvPr>
          <p:cNvSpPr/>
          <p:nvPr/>
        </p:nvSpPr>
        <p:spPr>
          <a:xfrm rot="14520000">
            <a:off x="3578430" y="3035867"/>
            <a:ext cx="907141" cy="3447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0324FA-F9E2-1424-7885-F0124FF446CA}"/>
              </a:ext>
            </a:extLst>
          </p:cNvPr>
          <p:cNvSpPr txBox="1"/>
          <p:nvPr/>
        </p:nvSpPr>
        <p:spPr>
          <a:xfrm>
            <a:off x="4336142" y="3819071"/>
            <a:ext cx="25399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If you get an error try typing "master" instead of "main"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40961-D80F-28AA-1992-91EAEE201962}"/>
              </a:ext>
            </a:extLst>
          </p:cNvPr>
          <p:cNvSpPr txBox="1"/>
          <p:nvPr/>
        </p:nvSpPr>
        <p:spPr>
          <a:xfrm>
            <a:off x="807355" y="3819070"/>
            <a:ext cx="25399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If you chose a different name for your remote use that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59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A826-F862-196B-18B5-99ECD5C1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Check GitHub</a:t>
            </a:r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8C20ECA-0FFA-EE07-CC3C-C19426417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2198" y="1227251"/>
            <a:ext cx="6653960" cy="5203371"/>
          </a:xfr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E426B23-DB04-21A8-7115-ED03845F9AD5}"/>
              </a:ext>
            </a:extLst>
          </p:cNvPr>
          <p:cNvSpPr/>
          <p:nvPr/>
        </p:nvSpPr>
        <p:spPr>
          <a:xfrm>
            <a:off x="2458357" y="3800928"/>
            <a:ext cx="1669142" cy="3900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5A799-BAE4-A599-4438-76656E3A796C}"/>
              </a:ext>
            </a:extLst>
          </p:cNvPr>
          <p:cNvSpPr txBox="1"/>
          <p:nvPr/>
        </p:nvSpPr>
        <p:spPr>
          <a:xfrm>
            <a:off x="489856" y="3528786"/>
            <a:ext cx="17507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Look, that's our file! We did 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08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8D8E-0E7C-62A1-5186-352E5AA7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Getting Feedback and Grades 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0667-2A4F-D6E6-7BD1-9911A1133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0499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A686-87FD-40B0-BE65-990EE58B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Feedback and Your Grade!!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B30082-64AC-495D-801F-CE5A17AA7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089" y="2133600"/>
            <a:ext cx="7051647" cy="377825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6BF0F45-8C43-4949-A163-535323C670E6}"/>
              </a:ext>
            </a:extLst>
          </p:cNvPr>
          <p:cNvSpPr/>
          <p:nvPr/>
        </p:nvSpPr>
        <p:spPr>
          <a:xfrm rot="20048322">
            <a:off x="3352799" y="2522449"/>
            <a:ext cx="1981200" cy="86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F7F7B-2DF8-4BE4-A843-97E64C268044}"/>
              </a:ext>
            </a:extLst>
          </p:cNvPr>
          <p:cNvSpPr txBox="1"/>
          <p:nvPr/>
        </p:nvSpPr>
        <p:spPr>
          <a:xfrm>
            <a:off x="952742" y="324433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Click Pull requests</a:t>
            </a:r>
          </a:p>
        </p:txBody>
      </p:sp>
    </p:spTree>
    <p:extLst>
      <p:ext uri="{BB962C8B-B14F-4D97-AF65-F5344CB8AC3E}">
        <p14:creationId xmlns:p14="http://schemas.microsoft.com/office/powerpoint/2010/main" val="1443074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EC9C-F146-40C7-9B1B-A1DEB3F3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382F7-808D-4E41-AD8D-379ED765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4D56D-CB79-4040-9340-10BCC5128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35" y="2424585"/>
            <a:ext cx="4505954" cy="348663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CFCD99F-FA35-448A-BFC2-095F58C71F8B}"/>
              </a:ext>
            </a:extLst>
          </p:cNvPr>
          <p:cNvSpPr/>
          <p:nvPr/>
        </p:nvSpPr>
        <p:spPr>
          <a:xfrm>
            <a:off x="2705100" y="4495800"/>
            <a:ext cx="19685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27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93E924-BE33-407C-B49A-2CF137C02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1040" y="624110"/>
            <a:ext cx="4563560" cy="5892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47847D-B380-48CA-AD14-A3F1C93E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868" y="1716310"/>
            <a:ext cx="5340315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This will be a thread of feedback from me. You are free to message me about feedback too. Email is probably faster though.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19C15-23B9-41FC-A6D9-6C817597947C}"/>
              </a:ext>
            </a:extLst>
          </p:cNvPr>
          <p:cNvSpPr txBox="1"/>
          <p:nvPr/>
        </p:nvSpPr>
        <p:spPr>
          <a:xfrm>
            <a:off x="1500725" y="4699000"/>
            <a:ext cx="3210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my username, please be sure to check feedback regularly. Especially if I need you to correct issues before I commit your final grade.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9A960F1-B6AA-44E5-93EB-70EAA16228E5}"/>
              </a:ext>
            </a:extLst>
          </p:cNvPr>
          <p:cNvSpPr/>
          <p:nvPr/>
        </p:nvSpPr>
        <p:spPr>
          <a:xfrm>
            <a:off x="4902200" y="5334000"/>
            <a:ext cx="193884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91E9-5ED6-588B-C163-7456F518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Navigating your Directory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975117F-35A8-86FE-952E-FAEBA82A6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556" y="2669510"/>
            <a:ext cx="6096000" cy="317156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6976535-8FCE-5F94-9C7E-D348BC56FA5C}"/>
                  </a:ext>
                </a:extLst>
              </p14:cNvPr>
              <p14:cNvContentPartPr/>
              <p14:nvPr/>
            </p14:nvContentPartPr>
            <p14:xfrm>
              <a:off x="3331307" y="3233223"/>
              <a:ext cx="2360722" cy="49238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6976535-8FCE-5F94-9C7E-D348BC56F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7319" y="3126184"/>
                <a:ext cx="2468338" cy="262959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4B21B45-E892-4448-2C77-F76E2990028E}"/>
              </a:ext>
            </a:extLst>
          </p:cNvPr>
          <p:cNvSpPr txBox="1"/>
          <p:nvPr/>
        </p:nvSpPr>
        <p:spPr>
          <a:xfrm>
            <a:off x="693615" y="2793999"/>
            <a:ext cx="22860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This is the current Directory (file) you're 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48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5C10-AF11-43D0-82BC-C10640E3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that is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0825-D045-4318-AB21-4B71A011D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0784" y="1612900"/>
            <a:ext cx="9223828" cy="43981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Make sure every change you make to your assignment is done in the folder you created through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Make sure you </a:t>
            </a:r>
            <a:r>
              <a:rPr lang="en-US" b="1" dirty="0"/>
              <a:t>comment, commit, and push </a:t>
            </a:r>
            <a:r>
              <a:rPr lang="en-US" dirty="0"/>
              <a:t>every change. </a:t>
            </a:r>
          </a:p>
          <a:p>
            <a:endParaRPr lang="en-US" dirty="0"/>
          </a:p>
          <a:p>
            <a:r>
              <a:rPr lang="en-US" dirty="0"/>
              <a:t>Make sure you check for my feedback.</a:t>
            </a:r>
          </a:p>
          <a:p>
            <a:endParaRPr lang="en-US" dirty="0"/>
          </a:p>
          <a:p>
            <a:r>
              <a:rPr lang="en-US" dirty="0"/>
              <a:t>GitHub has methods to roll back your commits to previous versions if you make a mistake. GitHub is a very important part of any programmers process. Please create your own repositories and play practice committing and pulling your changes. </a:t>
            </a:r>
          </a:p>
        </p:txBody>
      </p:sp>
    </p:spTree>
    <p:extLst>
      <p:ext uri="{BB962C8B-B14F-4D97-AF65-F5344CB8AC3E}">
        <p14:creationId xmlns:p14="http://schemas.microsoft.com/office/powerpoint/2010/main" val="2997947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1840-632D-ADEB-1E6A-317FE582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USING IDLE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4F84C-52EB-073B-6390-1CEC236BD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49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1927-DA2B-267F-99FB-5DC0E3FD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IDLE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394D5-29C9-6958-274E-325147919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You can open an IDLE shell by searching in your menu </a:t>
            </a:r>
          </a:p>
          <a:p>
            <a:r>
              <a:rPr lang="en-US">
                <a:ea typeface="Calibri"/>
                <a:cs typeface="Calibri"/>
              </a:rPr>
              <a:t>This is a IDE (Integrated Development Environment)</a:t>
            </a:r>
          </a:p>
          <a:p>
            <a:r>
              <a:rPr lang="en-US">
                <a:ea typeface="Calibri"/>
                <a:cs typeface="Calibri"/>
              </a:rPr>
              <a:t>You can test simple scripts, edit files, debug and more</a:t>
            </a:r>
          </a:p>
          <a:p>
            <a:r>
              <a:rPr lang="en-US">
                <a:ea typeface="Calibri"/>
                <a:cs typeface="Calibri"/>
              </a:rPr>
              <a:t>It comes automatically with most python downloads</a:t>
            </a:r>
          </a:p>
        </p:txBody>
      </p:sp>
    </p:spTree>
    <p:extLst>
      <p:ext uri="{BB962C8B-B14F-4D97-AF65-F5344CB8AC3E}">
        <p14:creationId xmlns:p14="http://schemas.microsoft.com/office/powerpoint/2010/main" val="844047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A6D4-85D2-3BF2-1949-98BB8F9B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Open IDLE and run a script</a:t>
            </a:r>
            <a:endParaRPr lang="en-US"/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210BD897-3F14-9596-8BD2-E6AD1B3F0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286" y="1774738"/>
            <a:ext cx="6096000" cy="1949398"/>
          </a:xfr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33A49C3-4838-5A3B-682B-4FE6B9024740}"/>
              </a:ext>
            </a:extLst>
          </p:cNvPr>
          <p:cNvSpPr/>
          <p:nvPr/>
        </p:nvSpPr>
        <p:spPr>
          <a:xfrm rot="12360000">
            <a:off x="3810000" y="3075213"/>
            <a:ext cx="1288142" cy="2993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9CE87E7-6D8D-7BE3-CA29-935B7CC7FA16}"/>
              </a:ext>
            </a:extLst>
          </p:cNvPr>
          <p:cNvSpPr/>
          <p:nvPr/>
        </p:nvSpPr>
        <p:spPr>
          <a:xfrm rot="15900000">
            <a:off x="2104571" y="3682998"/>
            <a:ext cx="1288142" cy="2993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82D67-9B66-A6FB-C2E1-14C5C9F95830}"/>
              </a:ext>
            </a:extLst>
          </p:cNvPr>
          <p:cNvSpPr txBox="1"/>
          <p:nvPr/>
        </p:nvSpPr>
        <p:spPr>
          <a:xfrm>
            <a:off x="5152571" y="3655786"/>
            <a:ext cx="24129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Type a short script and hit enter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7D93F-57A0-09E0-4BAE-B44C2A3B576D}"/>
              </a:ext>
            </a:extLst>
          </p:cNvPr>
          <p:cNvSpPr txBox="1"/>
          <p:nvPr/>
        </p:nvSpPr>
        <p:spPr>
          <a:xfrm>
            <a:off x="1750784" y="4744357"/>
            <a:ext cx="24129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And it will immediately execute!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02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A2BB-05AA-C9F1-D442-F603D137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Running a File with IDLE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13205-C125-91EE-8C1B-8061897A6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Click File Open, and navigate to the file you want to look at and execute.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74F55EB-FAFA-B8F7-344A-3C46ED01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714" y="2415686"/>
            <a:ext cx="6096000" cy="382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70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3A17-0260-5027-9DF0-2C4E4CA3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 second IDLE shell will open with the file in 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F7A51-D354-89C8-A196-DFEDECCC4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Select Run -&gt; Run Module</a:t>
            </a:r>
          </a:p>
          <a:p>
            <a:r>
              <a:rPr lang="en-US" dirty="0">
                <a:cs typeface="Calibri"/>
              </a:rPr>
              <a:t>The output of running should be printed to the original terminal. </a:t>
            </a:r>
          </a:p>
        </p:txBody>
      </p:sp>
      <p:pic>
        <p:nvPicPr>
          <p:cNvPr id="4" name="Picture 3" descr="Screens screenshot of a computer screen&#10;&#10;Description automatically generated">
            <a:extLst>
              <a:ext uri="{FF2B5EF4-FFF2-40B4-BE49-F238E27FC236}">
                <a16:creationId xmlns:a16="http://schemas.microsoft.com/office/drawing/2014/main" id="{BC6CDFBF-7637-FE4B-3E6E-4D95CDA3E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789"/>
          <a:stretch/>
        </p:blipFill>
        <p:spPr>
          <a:xfrm>
            <a:off x="1006592" y="2878009"/>
            <a:ext cx="10141184" cy="160379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A529D8C-429B-4662-9A77-38C3FE144F0D}"/>
              </a:ext>
            </a:extLst>
          </p:cNvPr>
          <p:cNvSpPr/>
          <p:nvPr/>
        </p:nvSpPr>
        <p:spPr>
          <a:xfrm rot="14520000">
            <a:off x="1514509" y="4428017"/>
            <a:ext cx="1034814" cy="536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7461446-C42B-4BB4-1F0C-01F57FF16E26}"/>
              </a:ext>
            </a:extLst>
          </p:cNvPr>
          <p:cNvSpPr/>
          <p:nvPr/>
        </p:nvSpPr>
        <p:spPr>
          <a:xfrm rot="14520000">
            <a:off x="6998692" y="3689200"/>
            <a:ext cx="1034814" cy="536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49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D070-E4EF-152A-71FB-9D0761B1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IDLE has several features that are </a:t>
            </a:r>
            <a:r>
              <a:rPr lang="en-US" dirty="0" err="1">
                <a:cs typeface="Calibri Light"/>
              </a:rPr>
              <a:t>usefull</a:t>
            </a:r>
            <a:r>
              <a:rPr lang="en-US" dirty="0">
                <a:cs typeface="Calibri Light"/>
              </a:rPr>
              <a:t> for </a:t>
            </a:r>
            <a:r>
              <a:rPr lang="en-US" dirty="0" err="1">
                <a:cs typeface="Calibri Light"/>
              </a:rPr>
              <a:t>debuging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2941-D2F0-29AB-FF2F-18DF6C794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Inserting breakpoints in your code</a:t>
            </a:r>
          </a:p>
          <a:p>
            <a:r>
              <a:rPr lang="en-US" dirty="0">
                <a:cs typeface="Calibri"/>
              </a:rPr>
              <a:t>Executing code line by line</a:t>
            </a:r>
          </a:p>
          <a:p>
            <a:r>
              <a:rPr lang="en-US" dirty="0">
                <a:cs typeface="Calibri"/>
              </a:rPr>
              <a:t>Examining the values of variable at each point</a:t>
            </a:r>
          </a:p>
          <a:p>
            <a:r>
              <a:rPr lang="en-US">
                <a:cs typeface="Calibri"/>
              </a:rPr>
              <a:t>And more</a:t>
            </a:r>
          </a:p>
          <a:p>
            <a:r>
              <a:rPr lang="en-US" dirty="0">
                <a:cs typeface="Calibri"/>
              </a:rPr>
              <a:t>Documentation is at </a:t>
            </a:r>
            <a:r>
              <a:rPr lang="en-US" dirty="0">
                <a:ea typeface="+mn-lt"/>
                <a:cs typeface="+mn-lt"/>
                <a:hlinkClick r:id="rId2"/>
              </a:rPr>
              <a:t>IDLE documentation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If you choose to use IDLE please take some time to familiarize </a:t>
            </a:r>
            <a:r>
              <a:rPr lang="en-US" dirty="0" err="1">
                <a:cs typeface="Calibri"/>
              </a:rPr>
              <a:t>yourslef</a:t>
            </a:r>
            <a:r>
              <a:rPr lang="en-US" dirty="0">
                <a:cs typeface="Calibri"/>
              </a:rPr>
              <a:t> with it. </a:t>
            </a:r>
          </a:p>
        </p:txBody>
      </p:sp>
    </p:spTree>
    <p:extLst>
      <p:ext uri="{BB962C8B-B14F-4D97-AF65-F5344CB8AC3E}">
        <p14:creationId xmlns:p14="http://schemas.microsoft.com/office/powerpoint/2010/main" val="2176820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99B3-5AAD-94CE-29D0-B50EBD20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Final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9B2F-1649-6B15-A34D-73F4A64D6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In the folder with your Lab1 </a:t>
            </a:r>
            <a:r>
              <a:rPr lang="en-US" err="1">
                <a:cs typeface="Calibri"/>
              </a:rPr>
              <a:t>github</a:t>
            </a:r>
            <a:r>
              <a:rPr lang="en-US" dirty="0">
                <a:cs typeface="Calibri"/>
              </a:rPr>
              <a:t> repository use nano to create a </a:t>
            </a:r>
            <a:r>
              <a:rPr lang="en-US">
                <a:cs typeface="Calibri"/>
              </a:rPr>
              <a:t>new file named Lab1.py</a:t>
            </a:r>
          </a:p>
          <a:p>
            <a:r>
              <a:rPr lang="en-US" dirty="0">
                <a:cs typeface="Calibri"/>
              </a:rPr>
              <a:t>Create a block comment at the top of the file by copying and pasting this code </a:t>
            </a:r>
          </a:p>
          <a:p>
            <a:r>
              <a:rPr lang="en-US" dirty="0">
                <a:ea typeface="+mn-lt"/>
                <a:cs typeface="+mn-lt"/>
              </a:rPr>
              <a:t>'''
Author: Your Name Here
KUID: 1234567
Date: Date file was created
Lab: lab##
Last modified: Date file was most recently modified
Purpose: Description of what this file does
'''</a:t>
            </a:r>
          </a:p>
          <a:p>
            <a:r>
              <a:rPr lang="en-US" dirty="0">
                <a:cs typeface="Calibri"/>
              </a:rPr>
              <a:t>Obviously change all of the info to match your details</a:t>
            </a:r>
          </a:p>
        </p:txBody>
      </p:sp>
    </p:spTree>
    <p:extLst>
      <p:ext uri="{BB962C8B-B14F-4D97-AF65-F5344CB8AC3E}">
        <p14:creationId xmlns:p14="http://schemas.microsoft.com/office/powerpoint/2010/main" val="4179955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7732-230A-0391-0B84-24404689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0C9E4-18EF-E56B-F1B9-9FF4723A7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Make a piece of code that prints something like this to the terminal</a:t>
            </a:r>
          </a:p>
          <a:p>
            <a:r>
              <a:rPr lang="en-US" dirty="0">
                <a:ea typeface="+mn-lt"/>
                <a:cs typeface="+mn-lt"/>
              </a:rPr>
              <a:t>My name is John Gibbons.
I am an EECS major.
My hobbies are: 
     Coding
     Board games
     Walking my dog
</a:t>
            </a:r>
            <a:r>
              <a:rPr lang="en-US">
                <a:ea typeface="+mn-lt"/>
                <a:cs typeface="+mn-lt"/>
              </a:rPr>
              <a:t>     Cooking</a:t>
            </a:r>
            <a:r>
              <a:rPr lang="en-US" dirty="0">
                <a:ea typeface="+mn-lt"/>
                <a:cs typeface="+mn-lt"/>
              </a:rPr>
              <a:t>
</a:t>
            </a:r>
            <a:r>
              <a:rPr lang="en-US">
                <a:ea typeface="+mn-lt"/>
                <a:cs typeface="+mn-lt"/>
              </a:rPr>
              <a:t>Goodbye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Again make change it to match your info</a:t>
            </a:r>
          </a:p>
        </p:txBody>
      </p:sp>
    </p:spTree>
    <p:extLst>
      <p:ext uri="{BB962C8B-B14F-4D97-AF65-F5344CB8AC3E}">
        <p14:creationId xmlns:p14="http://schemas.microsoft.com/office/powerpoint/2010/main" val="4168685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2CCD-8EC0-9F30-93E1-9ADEDEE0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to do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13D5-F7CF-0255-1540-291AC76FA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We have done print statements with: print ("text here")</a:t>
            </a:r>
          </a:p>
          <a:p>
            <a:r>
              <a:rPr lang="en-US" dirty="0">
                <a:cs typeface="Calibri"/>
              </a:rPr>
              <a:t>Every time you do a new print function it prints on a new line ex: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print("hello")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print("world")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Looks like: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hello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world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999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9F4D-A8F1-EBB2-1487-D990DF5F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To change directory: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CB29-53D9-0C52-04B1-D85ECDF84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Type cd followed by the directory name you wish to use:</a:t>
            </a:r>
          </a:p>
          <a:p>
            <a:r>
              <a:rPr lang="en-US">
                <a:ea typeface="Calibri"/>
                <a:cs typeface="Calibri"/>
              </a:rPr>
              <a:t>Ex: cd Desktop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Pressing Tab will autocomplete</a:t>
            </a:r>
          </a:p>
          <a:p>
            <a:r>
              <a:rPr lang="en-US">
                <a:ea typeface="Calibri"/>
                <a:cs typeface="Calibri"/>
              </a:rPr>
              <a:t>Double dots ".." mean previous directory</a:t>
            </a:r>
          </a:p>
          <a:p>
            <a:r>
              <a:rPr lang="en-US">
                <a:ea typeface="Calibri"/>
                <a:cs typeface="Calibri"/>
              </a:rPr>
              <a:t>Single dot "." means the 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3303624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2EF9-BFCA-80F9-9280-4B4F1DEC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Alternatively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29CD3-ED1B-08A6-C1F8-3E33B242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Adding the character "\n" will add a newline EX: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print</a:t>
            </a:r>
            <a:r>
              <a:rPr lang="en-US">
                <a:cs typeface="Calibri"/>
              </a:rPr>
              <a:t>("hello \</a:t>
            </a:r>
            <a:r>
              <a:rPr lang="en-US" err="1">
                <a:cs typeface="Calibri"/>
              </a:rPr>
              <a:t>nworld</a:t>
            </a:r>
            <a:r>
              <a:rPr lang="en-US">
                <a:cs typeface="Calibri"/>
              </a:rPr>
              <a:t>")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Prints: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hello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world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808C5492-EB5E-BE90-E36C-77CA80CAA1B3}"/>
              </a:ext>
            </a:extLst>
          </p:cNvPr>
          <p:cNvSpPr/>
          <p:nvPr/>
        </p:nvSpPr>
        <p:spPr>
          <a:xfrm rot="-1620000">
            <a:off x="3147785" y="2676071"/>
            <a:ext cx="181429" cy="80735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A68B5-812A-36EB-6CB1-371213F73429}"/>
              </a:ext>
            </a:extLst>
          </p:cNvPr>
          <p:cNvSpPr txBox="1"/>
          <p:nvPr/>
        </p:nvSpPr>
        <p:spPr>
          <a:xfrm>
            <a:off x="3528786" y="3592285"/>
            <a:ext cx="33201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Notice that there is no space between \n and world.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37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6512-0DEB-6671-81BA-4BB36A99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To add a indent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3CAA-3987-0F6D-1617-011A5B93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Use the character "\t"  EX: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print("\</a:t>
            </a:r>
            <a:r>
              <a:rPr lang="en-US" dirty="0" err="1">
                <a:cs typeface="Calibri"/>
              </a:rPr>
              <a:t>tHello</a:t>
            </a:r>
            <a:r>
              <a:rPr lang="en-US" dirty="0">
                <a:cs typeface="Calibri"/>
              </a:rPr>
              <a:t>")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Prints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  Hello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D04E78A7-B70C-EA6F-1875-88D02520F4AA}"/>
              </a:ext>
            </a:extLst>
          </p:cNvPr>
          <p:cNvSpPr/>
          <p:nvPr/>
        </p:nvSpPr>
        <p:spPr>
          <a:xfrm rot="-2640000">
            <a:off x="2485571" y="2549071"/>
            <a:ext cx="154214" cy="10069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3F6C3-E5BA-C54B-62C2-81E9165DD6DB}"/>
              </a:ext>
            </a:extLst>
          </p:cNvPr>
          <p:cNvSpPr txBox="1"/>
          <p:nvPr/>
        </p:nvSpPr>
        <p:spPr>
          <a:xfrm>
            <a:off x="3220356" y="3501571"/>
            <a:ext cx="1814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Again no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02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75EA-8744-4C79-3CBC-38A3F8A9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Save and test your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132A-5971-ED23-E04A-093BA23D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Either in the command line using python3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Or in IDLE.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6091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38CB-6B4E-777B-5838-77351D70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Synch GitHub  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38B09-3E93-1FA9-A6BD-8FA71A63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Using the, add, commit, and push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commands shown previously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Go to GitHub.com to make sure that your newly created file has been backed up or I won't be able to see it. </a:t>
            </a:r>
          </a:p>
        </p:txBody>
      </p:sp>
    </p:spTree>
    <p:extLst>
      <p:ext uri="{BB962C8B-B14F-4D97-AF65-F5344CB8AC3E}">
        <p14:creationId xmlns:p14="http://schemas.microsoft.com/office/powerpoint/2010/main" val="10186286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C9D5-5CD4-0B13-DC3F-82B4534A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Common Print mistakes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6FA6-FA6A-DB87-D95B-67E59D77D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Capitalization matters</a:t>
            </a:r>
          </a:p>
          <a:p>
            <a:r>
              <a:rPr lang="en-US">
                <a:cs typeface="Calibri"/>
              </a:rPr>
              <a:t>Not closing your parenthesis</a:t>
            </a:r>
          </a:p>
          <a:p>
            <a:r>
              <a:rPr lang="en-US" dirty="0">
                <a:cs typeface="Calibri"/>
              </a:rPr>
              <a:t>Not closing your quotes</a:t>
            </a:r>
          </a:p>
          <a:p>
            <a:r>
              <a:rPr lang="en-US" dirty="0">
                <a:cs typeface="Calibri"/>
              </a:rPr>
              <a:t>Using a ' and a ", they must either both be ' ' or both be " " </a:t>
            </a:r>
          </a:p>
        </p:txBody>
      </p:sp>
    </p:spTree>
    <p:extLst>
      <p:ext uri="{BB962C8B-B14F-4D97-AF65-F5344CB8AC3E}">
        <p14:creationId xmlns:p14="http://schemas.microsoft.com/office/powerpoint/2010/main" val="86422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2B89-4793-D656-EA81-6ABD6D6C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Viewing Directory Contents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B629-9207-9B03-EC42-ED4953E6F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To view the contents of a directory you can either type</a:t>
            </a:r>
          </a:p>
          <a:p>
            <a:r>
              <a:rPr lang="en-US" err="1">
                <a:ea typeface="Calibri"/>
                <a:cs typeface="Calibri"/>
              </a:rPr>
              <a:t>dir</a:t>
            </a:r>
            <a:r>
              <a:rPr lang="en-US">
                <a:ea typeface="Calibri"/>
                <a:cs typeface="Calibri"/>
              </a:rPr>
              <a:t> – works for Windows and some versions of </a:t>
            </a:r>
            <a:r>
              <a:rPr lang="en-US" err="1">
                <a:ea typeface="Calibri"/>
                <a:cs typeface="Calibri"/>
              </a:rPr>
              <a:t>linux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ls – this always works for </a:t>
            </a:r>
            <a:r>
              <a:rPr lang="en-US" err="1">
                <a:ea typeface="Calibri"/>
                <a:cs typeface="Calibri"/>
              </a:rPr>
              <a:t>linux</a:t>
            </a:r>
            <a:r>
              <a:rPr lang="en-US">
                <a:ea typeface="Calibri"/>
                <a:cs typeface="Calibri"/>
              </a:rPr>
              <a:t> 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947FF60-978D-ECAB-C820-30885FDF9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23" y="3651921"/>
            <a:ext cx="10238153" cy="210392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641CF40-DC4E-228E-3744-35B8589C13ED}"/>
              </a:ext>
            </a:extLst>
          </p:cNvPr>
          <p:cNvSpPr/>
          <p:nvPr/>
        </p:nvSpPr>
        <p:spPr>
          <a:xfrm rot="9360000">
            <a:off x="5145851" y="3715925"/>
            <a:ext cx="2201333" cy="4139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4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587A-52D6-0FA6-9DB2-5A58B85D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I recommend you create a folder you will keep all of your labs in.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5C3E-4B16-F19E-69C5-0C375D1D7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To make a new directory in </a:t>
            </a:r>
            <a:r>
              <a:rPr lang="en-US" err="1">
                <a:ea typeface="Calibri"/>
                <a:cs typeface="Calibri"/>
              </a:rPr>
              <a:t>linux</a:t>
            </a:r>
            <a:r>
              <a:rPr lang="en-US">
                <a:ea typeface="Calibri"/>
                <a:cs typeface="Calibri"/>
              </a:rPr>
              <a:t> type </a:t>
            </a:r>
          </a:p>
          <a:p>
            <a:r>
              <a:rPr lang="en-US" err="1">
                <a:ea typeface="Calibri"/>
                <a:cs typeface="Calibri"/>
              </a:rPr>
              <a:t>mkdir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directory_name_without_spaces</a:t>
            </a: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BCBDEA1-9911-F9EF-F8A5-A6DF7955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07" y="3496603"/>
            <a:ext cx="10348148" cy="153931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DC77F73-35B1-18C3-FE6A-285A16605592}"/>
              </a:ext>
            </a:extLst>
          </p:cNvPr>
          <p:cNvSpPr/>
          <p:nvPr/>
        </p:nvSpPr>
        <p:spPr>
          <a:xfrm rot="9420000">
            <a:off x="5682073" y="3076221"/>
            <a:ext cx="2351851" cy="4139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4FB73D4-3BC6-84A3-7F92-63259836FD6B}"/>
              </a:ext>
            </a:extLst>
          </p:cNvPr>
          <p:cNvSpPr/>
          <p:nvPr/>
        </p:nvSpPr>
        <p:spPr>
          <a:xfrm rot="12900000">
            <a:off x="4703704" y="5089408"/>
            <a:ext cx="1890888" cy="4609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F4A0D8-80D1-83C6-3CBE-352977FF6FC4}"/>
                  </a:ext>
                </a:extLst>
              </p14:cNvPr>
              <p14:cNvContentPartPr/>
              <p14:nvPr/>
            </p14:nvContentPartPr>
            <p14:xfrm>
              <a:off x="3744148" y="3960109"/>
              <a:ext cx="2526111" cy="22946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F4A0D8-80D1-83C6-3CBE-352977FF6F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0156" y="3854204"/>
                <a:ext cx="2633735" cy="234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D41CCAF-B70D-772C-3A7F-4289F6E166F7}"/>
                  </a:ext>
                </a:extLst>
              </p14:cNvPr>
              <p14:cNvContentPartPr/>
              <p14:nvPr/>
            </p14:nvContentPartPr>
            <p14:xfrm>
              <a:off x="3518370" y="4571262"/>
              <a:ext cx="1725610" cy="95306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D41CCAF-B70D-772C-3A7F-4289F6E166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4377" y="4463774"/>
                <a:ext cx="1833236" cy="3099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711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F83B-A8BE-C3CD-F795-BD2FAFB4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To Clear your terminal screen type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684F-53DA-DD2B-1342-14FAFFD75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There are several more commands you can used, deleting, viewing hidden files, viewing permissions, and more. </a:t>
            </a:r>
          </a:p>
          <a:p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35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14C8-B098-4A3C-93B1-24A5ECDA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</a:t>
            </a:r>
            <a:r>
              <a:rPr lang="en-US" err="1"/>
              <a:t>Github</a:t>
            </a:r>
            <a:r>
              <a:rPr lang="en-US"/>
              <a:t> Account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3030-78B9-4912-9D8F-3FFBE058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Join GitHub · GitHub</a:t>
            </a:r>
            <a:endParaRPr lang="en-US"/>
          </a:p>
          <a:p>
            <a:endParaRPr lang="en-US"/>
          </a:p>
          <a:p>
            <a:r>
              <a:rPr lang="en-US"/>
              <a:t>Use whatever Email you want to log in, you can always link your school email later</a:t>
            </a:r>
          </a:p>
          <a:p>
            <a:endParaRPr lang="en-US"/>
          </a:p>
          <a:p>
            <a:r>
              <a:rPr lang="en-US"/>
              <a:t>Use a professional username, this will be seen by future </a:t>
            </a:r>
            <a:r>
              <a:rPr lang="en-US" err="1"/>
              <a:t>employeers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8339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E5F-6686-4CDB-0729-74FB8A67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Open a terminal and authorize </a:t>
            </a:r>
            <a:r>
              <a:rPr lang="en-US" err="1">
                <a:ea typeface="Calibri Light"/>
                <a:cs typeface="Calibri Light"/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E70AA-5D2F-89B3-9ACE-D7E115BB1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24045" cy="203711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ea typeface="Calibri"/>
                <a:cs typeface="Calibri"/>
              </a:rPr>
              <a:t>Type </a:t>
            </a:r>
            <a:r>
              <a:rPr lang="en-US" err="1">
                <a:ea typeface="Calibri"/>
                <a:cs typeface="Calibri"/>
              </a:rPr>
              <a:t>gh</a:t>
            </a:r>
            <a:r>
              <a:rPr lang="en-US">
                <a:ea typeface="Calibri"/>
                <a:cs typeface="Calibri"/>
              </a:rPr>
              <a:t> auth login</a:t>
            </a:r>
          </a:p>
          <a:p>
            <a:r>
              <a:rPr lang="en-US">
                <a:ea typeface="Calibri"/>
                <a:cs typeface="Calibri"/>
              </a:rPr>
              <a:t>You should be able to hit enter 3 times to get to this state.</a:t>
            </a:r>
          </a:p>
          <a:p>
            <a:r>
              <a:rPr lang="en-US">
                <a:ea typeface="Calibri"/>
                <a:cs typeface="Calibri"/>
              </a:rPr>
              <a:t>Be sure you are selecting HTTPS, Login with web browser, and then enter</a:t>
            </a:r>
          </a:p>
          <a:p>
            <a:r>
              <a:rPr lang="en-US">
                <a:ea typeface="Calibri"/>
                <a:cs typeface="Calibri"/>
              </a:rPr>
              <a:t>Ignore the part where my screen says I am already logged in, yours won't show that</a:t>
            </a: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9EDCD66F-7219-82CD-445B-6E05165C2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59" y="3685029"/>
            <a:ext cx="9764889" cy="18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7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Linux Command Line and GitHub</vt:lpstr>
      <vt:lpstr>We will be using a linux terminal often in this class please download or print a "cheat sheet" if you are unfamiliar with linux commands.</vt:lpstr>
      <vt:lpstr>Navigating your Directory</vt:lpstr>
      <vt:lpstr>To change directory:</vt:lpstr>
      <vt:lpstr>Viewing Directory Contents</vt:lpstr>
      <vt:lpstr>I recommend you create a folder you will keep all of your labs in. </vt:lpstr>
      <vt:lpstr>To Clear your terminal screen type clear</vt:lpstr>
      <vt:lpstr>Create a Github Account </vt:lpstr>
      <vt:lpstr>Open a terminal and authorize github</vt:lpstr>
      <vt:lpstr>A browser window will open to GitHub</vt:lpstr>
      <vt:lpstr>Accept Lab Assignment</vt:lpstr>
      <vt:lpstr>After Refresh Click the Link</vt:lpstr>
      <vt:lpstr>This will be your github repository for this assignment</vt:lpstr>
      <vt:lpstr>Click Code and Copy the Link Provided</vt:lpstr>
      <vt:lpstr>Now we need to clone the lab repository</vt:lpstr>
      <vt:lpstr>What it looks like for me</vt:lpstr>
      <vt:lpstr>Navigate to the new repository directory that was created</vt:lpstr>
      <vt:lpstr>What it looks like</vt:lpstr>
      <vt:lpstr>Making your first Python file with nano</vt:lpstr>
      <vt:lpstr>PowerPoint Presentation</vt:lpstr>
      <vt:lpstr>Running your code in the terminal</vt:lpstr>
      <vt:lpstr>Synching our local repository with our online repository</vt:lpstr>
      <vt:lpstr>PowerPoint Presentation</vt:lpstr>
      <vt:lpstr>Send Changes to Github</vt:lpstr>
      <vt:lpstr>Check GitHub</vt:lpstr>
      <vt:lpstr>Getting Feedback and Grades </vt:lpstr>
      <vt:lpstr>Getting Feedback and Your Grade!!</vt:lpstr>
      <vt:lpstr>Click Feedback</vt:lpstr>
      <vt:lpstr>This will be a thread of feedback from me. You are free to message me about feedback too. Email is probably faster though. </vt:lpstr>
      <vt:lpstr>And that is the process</vt:lpstr>
      <vt:lpstr>USING IDLE</vt:lpstr>
      <vt:lpstr>IDLE</vt:lpstr>
      <vt:lpstr>Open IDLE and run a script</vt:lpstr>
      <vt:lpstr>Running a File with IDLE</vt:lpstr>
      <vt:lpstr>A second IDLE shell will open with the file in it</vt:lpstr>
      <vt:lpstr>IDLE has several features that are usefull for debuging</vt:lpstr>
      <vt:lpstr>Final Submission</vt:lpstr>
      <vt:lpstr>PowerPoint Presentation</vt:lpstr>
      <vt:lpstr>How to do it?</vt:lpstr>
      <vt:lpstr>Alternatively </vt:lpstr>
      <vt:lpstr>To add a indent</vt:lpstr>
      <vt:lpstr>Save and test your code</vt:lpstr>
      <vt:lpstr>Synch GitHub  </vt:lpstr>
      <vt:lpstr>Common Print mistakes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156</cp:revision>
  <dcterms:created xsi:type="dcterms:W3CDTF">2024-01-24T22:20:01Z</dcterms:created>
  <dcterms:modified xsi:type="dcterms:W3CDTF">2024-01-25T00:24:01Z</dcterms:modified>
</cp:coreProperties>
</file>