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nup?source=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ttc.ku.edu/ittc_wiki/index.php?title=EECS168:Lab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4D7-2244-492E-9BF5-A03680303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GitHub Desktop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B819C-2823-41B3-9931-FB4E1052A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52C4-CB54-4FF3-A6CA-F459923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Text Editor, or IDE, Create your first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7946-90DA-41CC-BCC3-53BF735A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personally prefer Sublime Text (free) for windows and Mac</a:t>
            </a:r>
          </a:p>
          <a:p>
            <a:pPr marL="0" indent="0">
              <a:buNone/>
            </a:pPr>
            <a:r>
              <a:rPr lang="en-US" dirty="0"/>
              <a:t>Lab Computers use </a:t>
            </a:r>
            <a:r>
              <a:rPr lang="en-US" dirty="0" err="1"/>
              <a:t>nano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demonstration I will be using notepad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E27E-25E7-49F5-8CF8-0AE8D476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56" b="43781"/>
          <a:stretch/>
        </p:blipFill>
        <p:spPr>
          <a:xfrm>
            <a:off x="1614701" y="3670300"/>
            <a:ext cx="9538617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2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2E6E-AF77-4423-B048-32D8FB05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your file to the folder your </a:t>
            </a:r>
            <a:r>
              <a:rPr lang="en-US" dirty="0" err="1"/>
              <a:t>github</a:t>
            </a:r>
            <a:r>
              <a:rPr lang="en-US" dirty="0"/>
              <a:t> repo is connected to, be sure to save with the correct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DBBD6-8698-4970-9014-431F6B1C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25437-B84C-4DE3-9FC8-9212F2D62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69"/>
          <a:stretch/>
        </p:blipFill>
        <p:spPr>
          <a:xfrm>
            <a:off x="2779712" y="2257368"/>
            <a:ext cx="4075012" cy="1527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5C7BA-FF3E-48A6-9E97-5B76CCEB0CB2}"/>
              </a:ext>
            </a:extLst>
          </p:cNvPr>
          <p:cNvSpPr txBox="1"/>
          <p:nvPr/>
        </p:nvSpPr>
        <p:spPr>
          <a:xfrm>
            <a:off x="3667868" y="4727716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 am using notepad I save it as a python file by selecting All Files as type and making the name I save it as end in .</a:t>
            </a:r>
            <a:r>
              <a:rPr lang="en-US" dirty="0" err="1"/>
              <a:t>py</a:t>
            </a:r>
            <a:r>
              <a:rPr lang="en-US" dirty="0"/>
              <a:t>  This may differ slightly depending on your OS and your text editor.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68300-9C77-4412-8662-FCA85303E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45" b="32356"/>
          <a:stretch/>
        </p:blipFill>
        <p:spPr>
          <a:xfrm>
            <a:off x="7246303" y="2257367"/>
            <a:ext cx="4075012" cy="17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3EA9-9EE0-4158-8AED-FA9C928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file I have added now shows up in </a:t>
            </a:r>
            <a:r>
              <a:rPr lang="en-US" dirty="0" err="1"/>
              <a:t>github</a:t>
            </a:r>
            <a:r>
              <a:rPr lang="en-US" dirty="0"/>
              <a:t> desktop with all of the changes shown.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70074-B125-43DC-B5C8-4B6B052B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16827"/>
            <a:ext cx="10566048" cy="26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19FA-29CC-4FA6-9D05-9A9D5046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75097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bottom left pane add a short comment describing what the change is and click commit to main.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53B2F2-CCF9-4813-873A-281F6C124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600" y="18867"/>
            <a:ext cx="3173785" cy="68391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BF0DAF8-D89B-4474-AAD1-1430A7D4BCE4}"/>
              </a:ext>
            </a:extLst>
          </p:cNvPr>
          <p:cNvSpPr/>
          <p:nvPr/>
        </p:nvSpPr>
        <p:spPr>
          <a:xfrm>
            <a:off x="6794500" y="4622801"/>
            <a:ext cx="19812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43526B-9EF2-4627-8580-37E15671BD0A}"/>
              </a:ext>
            </a:extLst>
          </p:cNvPr>
          <p:cNvSpPr/>
          <p:nvPr/>
        </p:nvSpPr>
        <p:spPr>
          <a:xfrm>
            <a:off x="6959600" y="6233890"/>
            <a:ext cx="18923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0725-95DF-40FD-B19F-8A37D7E7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Finally Click “Push Origin”</a:t>
            </a:r>
            <a:br>
              <a:rPr lang="en-US" dirty="0"/>
            </a:br>
            <a:r>
              <a:rPr lang="en-US" dirty="0"/>
              <a:t>This sends the changes to your online repository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277AAD-6648-4D25-8C2C-43EC4FAB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81436"/>
            <a:ext cx="8915400" cy="34825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09C9A6-E8B6-43DA-90A3-5F85DA7556B1}"/>
              </a:ext>
            </a:extLst>
          </p:cNvPr>
          <p:cNvSpPr/>
          <p:nvPr/>
        </p:nvSpPr>
        <p:spPr>
          <a:xfrm rot="19553482">
            <a:off x="8483600" y="5370314"/>
            <a:ext cx="168751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725-07A5-4B97-B08E-05F141CC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on your </a:t>
            </a:r>
            <a:r>
              <a:rPr lang="en-US" dirty="0" err="1"/>
              <a:t>github</a:t>
            </a:r>
            <a:r>
              <a:rPr lang="en-US" dirty="0"/>
              <a:t> account online, refresh the page and check that your changes posted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62048-02F6-4720-BA24-762737B60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91" y="3184408"/>
            <a:ext cx="8192643" cy="167663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15ABF1-F2AF-4850-B992-9F40D3DD8D77}"/>
              </a:ext>
            </a:extLst>
          </p:cNvPr>
          <p:cNvSpPr/>
          <p:nvPr/>
        </p:nvSpPr>
        <p:spPr>
          <a:xfrm rot="20044515">
            <a:off x="1642491" y="4622801"/>
            <a:ext cx="14986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B3286-691A-424F-9ED2-4B4B7A548760}"/>
              </a:ext>
            </a:extLst>
          </p:cNvPr>
          <p:cNvSpPr txBox="1"/>
          <p:nvPr/>
        </p:nvSpPr>
        <p:spPr>
          <a:xfrm>
            <a:off x="2592925" y="5410200"/>
            <a:ext cx="425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See, my new file has posted. I can click it to see what the file looks like. </a:t>
            </a:r>
          </a:p>
        </p:txBody>
      </p:sp>
    </p:spTree>
    <p:extLst>
      <p:ext uri="{BB962C8B-B14F-4D97-AF65-F5344CB8AC3E}">
        <p14:creationId xmlns:p14="http://schemas.microsoft.com/office/powerpoint/2010/main" val="347054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A686-87FD-40B0-BE65-990EE58B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Feedback and Your Grade!!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30082-64AC-495D-801F-CE5A17AA7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089" y="2133600"/>
            <a:ext cx="7051647" cy="37782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6BF0F45-8C43-4949-A163-535323C670E6}"/>
              </a:ext>
            </a:extLst>
          </p:cNvPr>
          <p:cNvSpPr/>
          <p:nvPr/>
        </p:nvSpPr>
        <p:spPr>
          <a:xfrm rot="20048322">
            <a:off x="3352799" y="2522449"/>
            <a:ext cx="1981200" cy="86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F7F7B-2DF8-4BE4-A843-97E64C268044}"/>
              </a:ext>
            </a:extLst>
          </p:cNvPr>
          <p:cNvSpPr txBox="1"/>
          <p:nvPr/>
        </p:nvSpPr>
        <p:spPr>
          <a:xfrm>
            <a:off x="952742" y="3244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44307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EC9C-F146-40C7-9B1B-A1DEB3F3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82F7-808D-4E41-AD8D-379ED765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4D56D-CB79-4040-9340-10BCC512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5" y="2424585"/>
            <a:ext cx="4505954" cy="348663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CFCD99F-FA35-448A-BFC2-095F58C71F8B}"/>
              </a:ext>
            </a:extLst>
          </p:cNvPr>
          <p:cNvSpPr/>
          <p:nvPr/>
        </p:nvSpPr>
        <p:spPr>
          <a:xfrm>
            <a:off x="2705100" y="4495800"/>
            <a:ext cx="1968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3E924-BE33-407C-B49A-2CF137C02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1040" y="624110"/>
            <a:ext cx="4563560" cy="5892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7847D-B380-48CA-AD14-A3F1C93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725" y="446310"/>
            <a:ext cx="534031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will be a thread of feedback from me. You are free to message me about feedback too. Email is probably faster though.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19C15-23B9-41FC-A6D9-6C817597947C}"/>
              </a:ext>
            </a:extLst>
          </p:cNvPr>
          <p:cNvSpPr txBox="1"/>
          <p:nvPr/>
        </p:nvSpPr>
        <p:spPr>
          <a:xfrm>
            <a:off x="1500725" y="4699000"/>
            <a:ext cx="3210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my username, please be sure to check feedback regularly. Especially if I need you to correct issues before I commit your final grade.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9A960F1-B6AA-44E5-93EB-70EAA16228E5}"/>
              </a:ext>
            </a:extLst>
          </p:cNvPr>
          <p:cNvSpPr/>
          <p:nvPr/>
        </p:nvSpPr>
        <p:spPr>
          <a:xfrm>
            <a:off x="4902200" y="5334000"/>
            <a:ext cx="193884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C10-AF11-43D0-82BC-C10640E3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that is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0825-D045-4318-AB21-4B71A011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>
            <a:normAutofit/>
          </a:bodyPr>
          <a:lstStyle/>
          <a:p>
            <a:r>
              <a:rPr lang="en-US" dirty="0"/>
              <a:t>Make sure every change you make to your assignment is done in the folder you created through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you </a:t>
            </a:r>
            <a:r>
              <a:rPr lang="en-US" b="1" dirty="0"/>
              <a:t>comment, commit, and push </a:t>
            </a:r>
            <a:r>
              <a:rPr lang="en-US" dirty="0"/>
              <a:t>every change. </a:t>
            </a:r>
          </a:p>
          <a:p>
            <a:endParaRPr lang="en-US" dirty="0"/>
          </a:p>
          <a:p>
            <a:r>
              <a:rPr lang="en-US" dirty="0"/>
              <a:t>Make sure you check for my feedback.</a:t>
            </a:r>
          </a:p>
          <a:p>
            <a:endParaRPr lang="en-US" dirty="0"/>
          </a:p>
          <a:p>
            <a:r>
              <a:rPr lang="en-US" dirty="0"/>
              <a:t>GitHub has methods to roll back your commits to previous versions if you make a mistake. GitHub is a very important part of any programmers process. Please create your own repositories and play practice committing and pulling your changes. </a:t>
            </a:r>
          </a:p>
        </p:txBody>
      </p:sp>
    </p:spTree>
    <p:extLst>
      <p:ext uri="{BB962C8B-B14F-4D97-AF65-F5344CB8AC3E}">
        <p14:creationId xmlns:p14="http://schemas.microsoft.com/office/powerpoint/2010/main" val="299794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14C8-B098-4A3C-93B1-24A5ECDA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3030-78B9-4912-9D8F-3FFBE058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Join GitHub · 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whatever Email you want to log in, you can always link your school email later</a:t>
            </a:r>
          </a:p>
          <a:p>
            <a:endParaRPr lang="en-US" dirty="0"/>
          </a:p>
          <a:p>
            <a:r>
              <a:rPr lang="en-US" dirty="0"/>
              <a:t>Use a professional username, this will be seen by future </a:t>
            </a:r>
            <a:r>
              <a:rPr lang="en-US" dirty="0" err="1"/>
              <a:t>employeers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833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864A-93E1-465D-BEEA-E0EE9A0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 Lab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5F46-EEF3-48BD-856C-5649A949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labs on the Wiki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the link for the lab section you are in and click on it</a:t>
            </a:r>
          </a:p>
          <a:p>
            <a:endParaRPr lang="en-US" dirty="0"/>
          </a:p>
          <a:p>
            <a:r>
              <a:rPr lang="en-US" dirty="0"/>
              <a:t>When prompted sign in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After redirect click accept this assignment</a:t>
            </a:r>
          </a:p>
          <a:p>
            <a:endParaRPr lang="en-US" dirty="0"/>
          </a:p>
          <a:p>
            <a:r>
              <a:rPr lang="en-US" dirty="0"/>
              <a:t>Wait a minute and then refresh the page</a:t>
            </a:r>
          </a:p>
        </p:txBody>
      </p:sp>
    </p:spTree>
    <p:extLst>
      <p:ext uri="{BB962C8B-B14F-4D97-AF65-F5344CB8AC3E}">
        <p14:creationId xmlns:p14="http://schemas.microsoft.com/office/powerpoint/2010/main" val="9992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984-66C9-49F6-A02F-E38F55F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Refresh Click the Link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3255E-6817-4ED8-A6D9-BC0030A59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433" y="2133600"/>
            <a:ext cx="623496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CB44-7A8E-4844-AFA3-99CD2624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be your </a:t>
            </a:r>
            <a:r>
              <a:rPr lang="en-US" dirty="0" err="1"/>
              <a:t>github</a:t>
            </a:r>
            <a:r>
              <a:rPr lang="en-US" dirty="0"/>
              <a:t> repository for this assignment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340DD-2C2A-4881-B401-C96DC8D9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480" y="1905000"/>
            <a:ext cx="6305495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6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BF0E-F1CE-4699-8BEC-2FAC019F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Code and in the Dropdown Click Open with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B2E8B-A85B-453B-8A99-906A78DD3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13" y="1905000"/>
            <a:ext cx="4530973" cy="46275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A7BB91F-F7B9-4A0A-8E8C-F3EE92E04731}"/>
              </a:ext>
            </a:extLst>
          </p:cNvPr>
          <p:cNvSpPr/>
          <p:nvPr/>
        </p:nvSpPr>
        <p:spPr>
          <a:xfrm>
            <a:off x="3098800" y="4533900"/>
            <a:ext cx="1193800" cy="419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A656CC-865B-4587-98F8-B718C113A078}"/>
              </a:ext>
            </a:extLst>
          </p:cNvPr>
          <p:cNvSpPr/>
          <p:nvPr/>
        </p:nvSpPr>
        <p:spPr>
          <a:xfrm flipH="1">
            <a:off x="8419036" y="1905000"/>
            <a:ext cx="1348326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51B-ABA5-4D32-BD35-F702D0F2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Desktop it will open this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95503-02F3-43B4-A57D-D17A545F4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330" y="1683081"/>
            <a:ext cx="6364670" cy="4411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CF7DD-D94A-4048-9C3D-C56C871E09D8}"/>
              </a:ext>
            </a:extLst>
          </p:cNvPr>
          <p:cNvSpPr txBox="1"/>
          <p:nvPr/>
        </p:nvSpPr>
        <p:spPr>
          <a:xfrm>
            <a:off x="1061095" y="3059668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 not alter the hyperlink!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180AE6-C9E9-4C9A-8382-5588C67E33D5}"/>
              </a:ext>
            </a:extLst>
          </p:cNvPr>
          <p:cNvSpPr/>
          <p:nvPr/>
        </p:nvSpPr>
        <p:spPr>
          <a:xfrm rot="1029718">
            <a:off x="4235824" y="3394060"/>
            <a:ext cx="15875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7FFB9-5AC4-4964-ACB1-1CCB2773DF03}"/>
              </a:ext>
            </a:extLst>
          </p:cNvPr>
          <p:cNvSpPr txBox="1"/>
          <p:nvPr/>
        </p:nvSpPr>
        <p:spPr>
          <a:xfrm>
            <a:off x="1061095" y="4851400"/>
            <a:ext cx="415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change the folder path to a folder you would like to have this lab in. Ex: School\168\labs\lab1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D3C9F8-39C1-425E-9E46-64A293EB79A3}"/>
              </a:ext>
            </a:extLst>
          </p:cNvPr>
          <p:cNvSpPr/>
          <p:nvPr/>
        </p:nvSpPr>
        <p:spPr>
          <a:xfrm rot="19898463">
            <a:off x="5047629" y="4786843"/>
            <a:ext cx="1323215" cy="41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86B2-FCBB-4BE3-A6C1-BCEE115A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that the parent folder exists though!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D6E33-E5AD-4679-ADAC-7DCDA4A0E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92" y="2306401"/>
            <a:ext cx="5201376" cy="3381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B6407-0389-43CE-932F-51F55D46CAD0}"/>
              </a:ext>
            </a:extLst>
          </p:cNvPr>
          <p:cNvSpPr txBox="1"/>
          <p:nvPr/>
        </p:nvSpPr>
        <p:spPr>
          <a:xfrm>
            <a:off x="8191500" y="3506063"/>
            <a:ext cx="382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Ex: I made sure to create the folder Desktop\School\168\Labs before this step. GitHub created the Lab1 folder for me after I clicked clone.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6A585A-4F40-45C8-BBB3-1B134CE442CE}"/>
              </a:ext>
            </a:extLst>
          </p:cNvPr>
          <p:cNvSpPr/>
          <p:nvPr/>
        </p:nvSpPr>
        <p:spPr>
          <a:xfrm flipH="1">
            <a:off x="6108834" y="4229100"/>
            <a:ext cx="1892166" cy="54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DAB2-915E-48BB-B874-33CCD59D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the folder that your repository cloned into. The menu options may look a little different for Mac or Linux Users. You can also use your file system to navigate to it.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BE46D-7FF4-4A7D-9456-72A645C73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24" y="2794000"/>
            <a:ext cx="405555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33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7C7ED29501FA4CA67ADDD87E971A42" ma:contentTypeVersion="7" ma:contentTypeDescription="Create a new document." ma:contentTypeScope="" ma:versionID="2913cb23f7ac7970462688fa4a4be892">
  <xsd:schema xmlns:xsd="http://www.w3.org/2001/XMLSchema" xmlns:xs="http://www.w3.org/2001/XMLSchema" xmlns:p="http://schemas.microsoft.com/office/2006/metadata/properties" xmlns:ns3="4204dc18-0680-4944-8bb8-1a3cdadb15c8" xmlns:ns4="e20a79fa-4efe-47da-a39e-3126943f7022" targetNamespace="http://schemas.microsoft.com/office/2006/metadata/properties" ma:root="true" ma:fieldsID="53c93314a9726b61e698039016efc9b1" ns3:_="" ns4:_="">
    <xsd:import namespace="4204dc18-0680-4944-8bb8-1a3cdadb15c8"/>
    <xsd:import namespace="e20a79fa-4efe-47da-a39e-3126943f70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4dc18-0680-4944-8bb8-1a3cdadb15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a79fa-4efe-47da-a39e-3126943f70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8924CB-9298-4FCD-84D3-9C6E4288D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04dc18-0680-4944-8bb8-1a3cdadb15c8"/>
    <ds:schemaRef ds:uri="e20a79fa-4efe-47da-a39e-3126943f70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24D132-F02D-4139-B335-79AFF1831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EBED6E-7F7D-43B6-94BB-E3459F99FE52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e20a79fa-4efe-47da-a39e-3126943f7022"/>
    <ds:schemaRef ds:uri="4204dc18-0680-4944-8bb8-1a3cdadb15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567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Using GitHub Desktop</vt:lpstr>
      <vt:lpstr>Create a Github Account </vt:lpstr>
      <vt:lpstr>Accept Lab Assignment</vt:lpstr>
      <vt:lpstr>After Refresh Click the Link</vt:lpstr>
      <vt:lpstr>This will be your github repository for this assignment</vt:lpstr>
      <vt:lpstr>Click Code and in the Dropdown Click Open with Github Desktop</vt:lpstr>
      <vt:lpstr>In Desktop it will open this window</vt:lpstr>
      <vt:lpstr>Make Sure that the parent folder exists though!</vt:lpstr>
      <vt:lpstr>Open the folder that your repository cloned into. The menu options may look a little different for Mac or Linux Users. You can also use your file system to navigate to it. </vt:lpstr>
      <vt:lpstr>Open a Text Editor, or IDE, Create your first Script</vt:lpstr>
      <vt:lpstr>Save your file to the folder your github repo is connected to, be sure to save with the correct format</vt:lpstr>
      <vt:lpstr>The file I have added now shows up in github desktop with all of the changes shown. </vt:lpstr>
      <vt:lpstr>In the bottom left pane add a short comment describing what the change is and click commit to main. </vt:lpstr>
      <vt:lpstr>Finally Click “Push Origin” This sends the changes to your online repository</vt:lpstr>
      <vt:lpstr>Back on your github account online, refresh the page and check that your changes posted</vt:lpstr>
      <vt:lpstr>Getting Feedback and Your Grade!!</vt:lpstr>
      <vt:lpstr>Click Feedback</vt:lpstr>
      <vt:lpstr>This will be a thread of feedback from me. You are free to message me about feedback too. Email is probably faster though. </vt:lpstr>
      <vt:lpstr>And that is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 Desktop</dc:title>
  <dc:creator>Richlinski, Bryan Daniel</dc:creator>
  <cp:lastModifiedBy>Richlinski, Bryan Daniel</cp:lastModifiedBy>
  <cp:revision>7</cp:revision>
  <dcterms:created xsi:type="dcterms:W3CDTF">2024-01-24T21:01:09Z</dcterms:created>
  <dcterms:modified xsi:type="dcterms:W3CDTF">2024-01-24T22:08:25Z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0x010100587C7ED29501FA4CA67ADDD87E971A42</vt:lpwstr>
  </property>
</Properties>
</file>