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23192-B994-40E6-A643-193CF3F475FD}" v="25" dt="2024-01-28T23:57:35.752"/>
    <p1510:client id="{CEA78848-A084-DFF0-553F-4416AAE78D83}" v="8" dt="2024-01-28T23:59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7C23192-B994-40E6-A643-193CF3F475FD}"/>
    <pc:docChg chg="modSld">
      <pc:chgData name="" userId="" providerId="" clId="Web-{67C23192-B994-40E6-A643-193CF3F475FD}" dt="2024-01-28T23:57:31.033" v="5" actId="20577"/>
      <pc:docMkLst>
        <pc:docMk/>
      </pc:docMkLst>
      <pc:sldChg chg="modSp">
        <pc:chgData name="" userId="" providerId="" clId="Web-{67C23192-B994-40E6-A643-193CF3F475FD}" dt="2024-01-28T23:57:31.033" v="5" actId="20577"/>
        <pc:sldMkLst>
          <pc:docMk/>
          <pc:sldMk cId="109857222" sldId="256"/>
        </pc:sldMkLst>
        <pc:spChg chg="mod">
          <ac:chgData name="" userId="" providerId="" clId="Web-{67C23192-B994-40E6-A643-193CF3F475FD}" dt="2024-01-28T23:57:31.033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ichlinski, Bryan Daniel" userId="S::b748r023@home.ku.edu::cdb01f45-7a26-4992-82af-b123716e3852" providerId="AD" clId="Web-{67C23192-B994-40E6-A643-193CF3F475FD}"/>
    <pc:docChg chg="modSld">
      <pc:chgData name="Richlinski, Bryan Daniel" userId="S::b748r023@home.ku.edu::cdb01f45-7a26-4992-82af-b123716e3852" providerId="AD" clId="Web-{67C23192-B994-40E6-A643-193CF3F475FD}" dt="2024-01-28T23:57:35.752" v="18" actId="20577"/>
      <pc:docMkLst>
        <pc:docMk/>
      </pc:docMkLst>
      <pc:sldChg chg="modSp">
        <pc:chgData name="Richlinski, Bryan Daniel" userId="S::b748r023@home.ku.edu::cdb01f45-7a26-4992-82af-b123716e3852" providerId="AD" clId="Web-{67C23192-B994-40E6-A643-193CF3F475FD}" dt="2024-01-28T23:57:35.752" v="18" actId="20577"/>
        <pc:sldMkLst>
          <pc:docMk/>
          <pc:sldMk cId="109857222" sldId="256"/>
        </pc:sldMkLst>
        <pc:spChg chg="mod">
          <ac:chgData name="Richlinski, Bryan Daniel" userId="S::b748r023@home.ku.edu::cdb01f45-7a26-4992-82af-b123716e3852" providerId="AD" clId="Web-{67C23192-B994-40E6-A643-193CF3F475FD}" dt="2024-01-28T23:57:35.752" v="1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ichlinski, Bryan Daniel" userId="S::b748r023@home.ku.edu::cdb01f45-7a26-4992-82af-b123716e3852" providerId="AD" clId="Web-{CEA78848-A084-DFF0-553F-4416AAE78D83}"/>
    <pc:docChg chg="addSld modSld">
      <pc:chgData name="Richlinski, Bryan Daniel" userId="S::b748r023@home.ku.edu::cdb01f45-7a26-4992-82af-b123716e3852" providerId="AD" clId="Web-{CEA78848-A084-DFF0-553F-4416AAE78D83}" dt="2024-01-28T23:59:12.221" v="6" actId="20577"/>
      <pc:docMkLst>
        <pc:docMk/>
      </pc:docMkLst>
      <pc:sldChg chg="modSp">
        <pc:chgData name="Richlinski, Bryan Daniel" userId="S::b748r023@home.ku.edu::cdb01f45-7a26-4992-82af-b123716e3852" providerId="AD" clId="Web-{CEA78848-A084-DFF0-553F-4416AAE78D83}" dt="2024-01-28T23:59:12.221" v="6" actId="20577"/>
        <pc:sldMkLst>
          <pc:docMk/>
          <pc:sldMk cId="109857222" sldId="256"/>
        </pc:sldMkLst>
        <pc:spChg chg="mod">
          <ac:chgData name="Richlinski, Bryan Daniel" userId="S::b748r023@home.ku.edu::cdb01f45-7a26-4992-82af-b123716e3852" providerId="AD" clId="Web-{CEA78848-A084-DFF0-553F-4416AAE78D83}" dt="2024-01-28T23:59:12.221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">
        <pc:chgData name="Richlinski, Bryan Daniel" userId="S::b748r023@home.ku.edu::cdb01f45-7a26-4992-82af-b123716e3852" providerId="AD" clId="Web-{CEA78848-A084-DFF0-553F-4416AAE78D83}" dt="2024-01-28T23:58:39.157" v="3"/>
        <pc:sldMkLst>
          <pc:docMk/>
          <pc:sldMk cId="1398534272" sldId="271"/>
        </pc:sldMkLst>
      </pc:sldChg>
      <pc:sldChg chg="add">
        <pc:chgData name="Richlinski, Bryan Daniel" userId="S::b748r023@home.ku.edu::cdb01f45-7a26-4992-82af-b123716e3852" providerId="AD" clId="Web-{CEA78848-A084-DFF0-553F-4416AAE78D83}" dt="2024-01-28T23:58:39.126" v="2"/>
        <pc:sldMkLst>
          <pc:docMk/>
          <pc:sldMk cId="113974781" sldId="272"/>
        </pc:sldMkLst>
      </pc:sldChg>
      <pc:sldChg chg="modSp add">
        <pc:chgData name="Richlinski, Bryan Daniel" userId="S::b748r023@home.ku.edu::cdb01f45-7a26-4992-82af-b123716e3852" providerId="AD" clId="Web-{CEA78848-A084-DFF0-553F-4416AAE78D83}" dt="2024-01-28T23:59:09.627" v="5" actId="20577"/>
        <pc:sldMkLst>
          <pc:docMk/>
          <pc:sldMk cId="1224100136" sldId="273"/>
        </pc:sldMkLst>
        <pc:spChg chg="mod">
          <ac:chgData name="Richlinski, Bryan Daniel" userId="S::b748r023@home.ku.edu::cdb01f45-7a26-4992-82af-b123716e3852" providerId="AD" clId="Web-{CEA78848-A084-DFF0-553F-4416AAE78D83}" dt="2024-01-28T23:59:09.627" v="5" actId="20577"/>
          <ac:spMkLst>
            <pc:docMk/>
            <pc:sldMk cId="1224100136" sldId="273"/>
            <ac:spMk id="3" creationId="{F2E2547A-6B88-3B21-3B21-3D0B35E2AAC5}"/>
          </ac:spMkLst>
        </pc:spChg>
      </pc:sldChg>
      <pc:sldChg chg="add">
        <pc:chgData name="Richlinski, Bryan Daniel" userId="S::b748r023@home.ku.edu::cdb01f45-7a26-4992-82af-b123716e3852" providerId="AD" clId="Web-{CEA78848-A084-DFF0-553F-4416AAE78D83}" dt="2024-01-28T23:58:39.063" v="0"/>
        <pc:sldMkLst>
          <pc:docMk/>
          <pc:sldMk cId="159853876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and Modulus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43-3154-6FC8-068C-D0D9F347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Common algebraic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A39B-7042-05CA-7D1A-E5840DE5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*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Multiply</a:t>
            </a:r>
          </a:p>
          <a:p>
            <a:r>
              <a:rPr lang="en-US" dirty="0">
                <a:ea typeface="Calibri"/>
                <a:cs typeface="Calibri"/>
              </a:rPr>
              <a:t>**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Exponent</a:t>
            </a:r>
          </a:p>
          <a:p>
            <a:r>
              <a:rPr lang="en-US" dirty="0">
                <a:ea typeface="Calibri"/>
                <a:cs typeface="Calibri"/>
              </a:rPr>
              <a:t>//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Integer Division, always rounds down</a:t>
            </a:r>
          </a:p>
          <a:p>
            <a:r>
              <a:rPr lang="en-US" dirty="0">
                <a:ea typeface="Calibri"/>
                <a:cs typeface="Calibri"/>
              </a:rPr>
              <a:t>/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Floating point division</a:t>
            </a:r>
          </a:p>
          <a:p>
            <a:r>
              <a:rPr lang="en-US" dirty="0">
                <a:ea typeface="Calibri"/>
                <a:cs typeface="Calibri"/>
              </a:rPr>
              <a:t>+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Addition</a:t>
            </a:r>
          </a:p>
          <a:p>
            <a:r>
              <a:rPr lang="en-US" dirty="0">
                <a:ea typeface="Calibri"/>
                <a:cs typeface="Calibri"/>
              </a:rPr>
              <a:t>-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Subtraction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5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AC25-58C5-817F-9D63-85D14057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Modulus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E5A6-7B46-0A41-E528-E8C790E8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% operator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10 % 2 = 0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10 % 5 = 0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10 % 3 = 1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10 % 4 = 2                      WHATS HAPPENING?????</a:t>
            </a:r>
          </a:p>
        </p:txBody>
      </p:sp>
    </p:spTree>
    <p:extLst>
      <p:ext uri="{BB962C8B-B14F-4D97-AF65-F5344CB8AC3E}">
        <p14:creationId xmlns:p14="http://schemas.microsoft.com/office/powerpoint/2010/main" val="1139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1F8-B5B2-A7CE-0BCA-B99F4716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Modulus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547A-6B88-3B21-3B21-3D0B35E2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Modulus asks: what is the remainder of division!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Modulus is super important!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Your password only works because of modulus arithmetic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What if I asked you to reverse the number 12345 to make it 54321?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Answer on next slide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1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7817-9CB9-C0FC-5678-A597CAD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Solution</a:t>
            </a:r>
            <a:endParaRPr lang="en-US" dirty="0"/>
          </a:p>
        </p:txBody>
      </p:sp>
      <p:pic>
        <p:nvPicPr>
          <p:cNvPr id="7" name="Content Placeholder 6" descr="A white background with text&#10;&#10;Description automatically generated">
            <a:extLst>
              <a:ext uri="{FF2B5EF4-FFF2-40B4-BE49-F238E27FC236}">
                <a16:creationId xmlns:a16="http://schemas.microsoft.com/office/drawing/2014/main" id="{95486092-7D8D-9AAD-5DE3-FB1DBB8C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205476"/>
            <a:ext cx="7343775" cy="2590800"/>
          </a:xfrm>
        </p:spPr>
      </p:pic>
    </p:spTree>
    <p:extLst>
      <p:ext uri="{BB962C8B-B14F-4D97-AF65-F5344CB8AC3E}">
        <p14:creationId xmlns:p14="http://schemas.microsoft.com/office/powerpoint/2010/main" val="15985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Arithmetic and Modulus</vt:lpstr>
      <vt:lpstr>Common algebraic operations</vt:lpstr>
      <vt:lpstr>Modulus</vt:lpstr>
      <vt:lpstr>Modulus behavior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2024-01-28T23:57:24Z</dcterms:created>
  <dcterms:modified xsi:type="dcterms:W3CDTF">2024-01-28T23:59:19Z</dcterms:modified>
</cp:coreProperties>
</file>