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D26A3-2C22-43D7-839B-912926A88A6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0CEBE-F361-4129-A922-9334BF7C7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CEBE-F361-4129-A922-9334BF7C72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8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bar graph depicting which months had the greatest number of storm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Starts the discussion about what specific storm events make up any specific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Have audience guess which event is most likely to occur the most in each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CEBE-F361-4129-A922-9334BF7C7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5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data on how many deaths or injuries occurred in each storm event.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 blue – deaths direct, dark blue – deaths indirect, orange – injuries direct, purple – injuries indirect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Greatest number of deaths and injuries in heavy snow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CEBE-F361-4129-A922-9334BF7C72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different levels of storm events by category within each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Graph is depicted in descending order based on frequency for ease of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Analyst should reconstruct graphs to show months in order (</a:t>
            </a:r>
            <a:r>
              <a:rPr lang="en-US" dirty="0" err="1"/>
              <a:t>ie</a:t>
            </a:r>
            <a:r>
              <a:rPr lang="en-US" dirty="0"/>
              <a:t> Jan, Feb, Mar,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CEBE-F361-4129-A922-9334BF7C72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visual breakdown of storm events by category within each month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colored stacked bar graph in order to increase ease of access for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Thunderstorms are the most commonly occurring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CEBE-F361-4129-A922-9334BF7C72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Pie chart breaking down damage done to property by each 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Shows that thunderstorms cause the most damage by significant margin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Thunderstorms and Coastal floods make up over 56% of damage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is well equipped for snowstorms but needs to improve response to electrical storms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CEBE-F361-4129-A922-9334BF7C7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Moving on from the previous pie chart, we can see which months had the greatest cost to the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January was the most expensive month while November barely had any cost to the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August and July costs are similar, suggesting that improvements during the summer may be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0CEBE-F361-4129-A922-9334BF7C7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7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10/27/2023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246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Richwine85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3" descr="3D purple chromosome design">
            <a:extLst>
              <a:ext uri="{FF2B5EF4-FFF2-40B4-BE49-F238E27FC236}">
                <a16:creationId xmlns:a16="http://schemas.microsoft.com/office/drawing/2014/main" id="{ED9B8F16-8757-838F-BC95-07181868E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4" r="-1" b="5900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9762B-7DEC-83FD-6C95-EA2B1BF49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4700" dirty="0"/>
              <a:t>MA 2016 Storm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B8C38-B3FE-5A15-ECF4-96E1CE69E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8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3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50E-91C3-5D24-93F8-C1FD0A8A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to least events by Month</a:t>
            </a:r>
          </a:p>
        </p:txBody>
      </p:sp>
      <p:pic>
        <p:nvPicPr>
          <p:cNvPr id="5" name="Content Placeholder 4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E18D5DF1-D235-E585-0021-8E77A127E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87" y="1825625"/>
            <a:ext cx="6749225" cy="4351338"/>
          </a:xfrm>
        </p:spPr>
      </p:pic>
    </p:spTree>
    <p:extLst>
      <p:ext uri="{BB962C8B-B14F-4D97-AF65-F5344CB8AC3E}">
        <p14:creationId xmlns:p14="http://schemas.microsoft.com/office/powerpoint/2010/main" val="289280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5C70-B683-3DDC-0A49-5AF391B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and Injuries by Event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97EA31C-AE30-7D7F-D5B7-882CCA1FF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94" y="1825625"/>
            <a:ext cx="6599612" cy="4351338"/>
          </a:xfrm>
        </p:spPr>
      </p:pic>
    </p:spTree>
    <p:extLst>
      <p:ext uri="{BB962C8B-B14F-4D97-AF65-F5344CB8AC3E}">
        <p14:creationId xmlns:p14="http://schemas.microsoft.com/office/powerpoint/2010/main" val="156297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6AEE-D2D2-080A-5C40-C216E467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Fluctuations between activities by month</a:t>
            </a:r>
          </a:p>
        </p:txBody>
      </p:sp>
      <p:pic>
        <p:nvPicPr>
          <p:cNvPr id="5" name="Content Placeholder 4" descr="A colorful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EB954F6-E610-EC19-C732-B7916261F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28" y="1825625"/>
            <a:ext cx="6848944" cy="4351338"/>
          </a:xfrm>
        </p:spPr>
      </p:pic>
    </p:spTree>
    <p:extLst>
      <p:ext uri="{BB962C8B-B14F-4D97-AF65-F5344CB8AC3E}">
        <p14:creationId xmlns:p14="http://schemas.microsoft.com/office/powerpoint/2010/main" val="41434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FAA2-5602-FDF1-90A0-BAFEC40E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Breakdown by Month</a:t>
            </a:r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972A41F-548D-4B70-C414-7628F51DF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66" y="1825625"/>
            <a:ext cx="6830468" cy="4351338"/>
          </a:xfrm>
        </p:spPr>
      </p:pic>
    </p:spTree>
    <p:extLst>
      <p:ext uri="{BB962C8B-B14F-4D97-AF65-F5344CB8AC3E}">
        <p14:creationId xmlns:p14="http://schemas.microsoft.com/office/powerpoint/2010/main" val="137630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64AD-97A7-5327-3F3E-02AB6458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Damage by type</a:t>
            </a:r>
          </a:p>
        </p:txBody>
      </p:sp>
      <p:pic>
        <p:nvPicPr>
          <p:cNvPr id="5" name="Content Placeholder 4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F3060346-EC98-1F19-54B0-C628EA898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98" y="1825625"/>
            <a:ext cx="6723403" cy="4351338"/>
          </a:xfrm>
        </p:spPr>
      </p:pic>
    </p:spTree>
    <p:extLst>
      <p:ext uri="{BB962C8B-B14F-4D97-AF65-F5344CB8AC3E}">
        <p14:creationId xmlns:p14="http://schemas.microsoft.com/office/powerpoint/2010/main" val="322849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349E-BC72-F0AB-47FF-5238735B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Destructive Months </a:t>
            </a:r>
          </a:p>
        </p:txBody>
      </p:sp>
      <p:pic>
        <p:nvPicPr>
          <p:cNvPr id="5" name="Content Placeholder 4" descr="A graph of blue squares&#10;&#10;Description automatically generated">
            <a:extLst>
              <a:ext uri="{FF2B5EF4-FFF2-40B4-BE49-F238E27FC236}">
                <a16:creationId xmlns:a16="http://schemas.microsoft.com/office/drawing/2014/main" id="{2738FFC8-E8AE-10B2-E6B3-CCC81E22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11" y="1825625"/>
            <a:ext cx="6848177" cy="4351338"/>
          </a:xfrm>
        </p:spPr>
      </p:pic>
    </p:spTree>
    <p:extLst>
      <p:ext uri="{BB962C8B-B14F-4D97-AF65-F5344CB8AC3E}">
        <p14:creationId xmlns:p14="http://schemas.microsoft.com/office/powerpoint/2010/main" val="318998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01B8-2D9F-31F4-4261-3BE88139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D477-C554-259C-C4E2-7040EDD2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8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BE84-04EE-4E3F-9629-235D0F16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2252-1BFA-25E7-032D-9584081E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Benjamin Richwine</a:t>
            </a:r>
          </a:p>
          <a:p>
            <a:r>
              <a:rPr lang="en-US" dirty="0">
                <a:hlinkClick r:id="rId2"/>
              </a:rPr>
              <a:t>Richwine85@gmail.com</a:t>
            </a:r>
            <a:endParaRPr lang="en-US" dirty="0"/>
          </a:p>
          <a:p>
            <a:pPr algn="l" fontAlgn="auto"/>
            <a:r>
              <a:rPr lang="en-US" b="0" i="0" dirty="0">
                <a:effectLst/>
                <a:latin typeface="-apple-system"/>
              </a:rPr>
              <a:t>www.linkedin.com/in/ben-richwine</a:t>
            </a:r>
          </a:p>
          <a:p>
            <a:r>
              <a:rPr lang="en-US" dirty="0"/>
              <a:t>https://github.com/BRichwine/Projects</a:t>
            </a:r>
          </a:p>
        </p:txBody>
      </p:sp>
    </p:spTree>
    <p:extLst>
      <p:ext uri="{BB962C8B-B14F-4D97-AF65-F5344CB8AC3E}">
        <p14:creationId xmlns:p14="http://schemas.microsoft.com/office/powerpoint/2010/main" val="225104416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Source Sans Pro</vt:lpstr>
      <vt:lpstr>FunkyShapesDarkVTI</vt:lpstr>
      <vt:lpstr>MA 2016 Storm Activity</vt:lpstr>
      <vt:lpstr>Most to least events by Month</vt:lpstr>
      <vt:lpstr>Deaths and Injuries by Event</vt:lpstr>
      <vt:lpstr>Fluctuations between activities by month</vt:lpstr>
      <vt:lpstr>Event Breakdown by Month</vt:lpstr>
      <vt:lpstr>Breakdown of Damage by type</vt:lpstr>
      <vt:lpstr>Most Destructive Months </vt:lpstr>
      <vt:lpstr>Questions?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2016 Storm Activity</dc:title>
  <dc:creator>Ben Richwine</dc:creator>
  <cp:lastModifiedBy>Ben Richwine</cp:lastModifiedBy>
  <cp:revision>4</cp:revision>
  <dcterms:created xsi:type="dcterms:W3CDTF">2023-09-04T12:12:15Z</dcterms:created>
  <dcterms:modified xsi:type="dcterms:W3CDTF">2023-10-27T18:24:41Z</dcterms:modified>
</cp:coreProperties>
</file>