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34EA92-E9FC-B093-8BA6-CFDE0CEE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9229FF9-22BE-92E7-2EAA-9CDBD929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85EA8F-91CB-C429-A607-66CBDC16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EFF5-CCF5-4EE8-B002-86E1BBF148B4}" type="datetimeFigureOut">
              <a:rPr lang="tr-TR" smtClean="0"/>
              <a:t>17.07.2024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F7D6B8-C1AB-B751-1D79-7B109544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F2CCA2-1293-1C56-63F6-23980D03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8C23-6474-431A-B186-231A338E6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275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86A2E7-9089-41E9-F6B4-E957ADE0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2E7261A-17CA-105B-2236-35F76E953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14BA75-DD5C-06FE-BD9C-493939A1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EFF5-CCF5-4EE8-B002-86E1BBF148B4}" type="datetimeFigureOut">
              <a:rPr lang="tr-TR" smtClean="0"/>
              <a:t>17.07.2024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27E46B-6392-B462-427B-C65BD356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2C09EB-F544-ED9B-3212-355E5F7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8C23-6474-431A-B186-231A338E6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3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DD3F80A-FFEF-5A0E-A65D-F686BB9E8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760243C-C590-629B-3B97-2CF5CB162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EBA64D-E7D3-BF30-68EC-026473C2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EFF5-CCF5-4EE8-B002-86E1BBF148B4}" type="datetimeFigureOut">
              <a:rPr lang="tr-TR" smtClean="0"/>
              <a:t>17.07.2024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40D311-E6EC-4CB5-5ECE-C290E887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D9D0A8-1FF6-FCB2-8707-A27CD86A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8C23-6474-431A-B186-231A338E6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39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5504A5-74E8-A7A3-C09D-B1370757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60AF69-9EEC-0784-A941-F7A84A74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5526F3-F8EF-5381-CC59-6223B3CF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EFF5-CCF5-4EE8-B002-86E1BBF148B4}" type="datetimeFigureOut">
              <a:rPr lang="tr-TR" smtClean="0"/>
              <a:t>17.07.2024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4D29DB-BBA6-AFFB-CD0D-B268824E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090526-0CFF-C7A2-C418-F4E3FE60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8C23-6474-431A-B186-231A338E6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314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230518-81E4-9EBA-3E92-29FE5233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20F183-0C58-D931-9737-AD658D579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A16625-943A-8458-B5B4-5F366D06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EFF5-CCF5-4EE8-B002-86E1BBF148B4}" type="datetimeFigureOut">
              <a:rPr lang="tr-TR" smtClean="0"/>
              <a:t>17.07.2024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97C57D-DE82-8C3D-739A-6108BDA1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114912-F8AB-277D-0F9F-F928FD77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8C23-6474-431A-B186-231A338E6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288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B971D4-3550-162F-B193-DDA4E786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3F3FB7-6382-6A02-BEC7-6C098BCDF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BE370B3-09BB-1298-B030-C08636DB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1E7201-09B8-4C4F-E5B0-D7BDB5EA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EFF5-CCF5-4EE8-B002-86E1BBF148B4}" type="datetimeFigureOut">
              <a:rPr lang="tr-TR" smtClean="0"/>
              <a:t>17.07.2024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65D5089-0937-B6FC-AFFF-D07E40A7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AEB1B2-6EC3-A159-A054-AEC53437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8C23-6474-431A-B186-231A338E6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0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4312CC-0BC5-3073-E3C5-9BF206F2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FF99A64-7F12-76D5-2060-476FB4C7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4580B04-FEC9-0362-D81F-F18E027F5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0F055CE-0B19-8B2A-2A7C-973C183E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481965C-958B-E704-E60A-4AE41B623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9412E14-D584-65AB-5334-3A005064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EFF5-CCF5-4EE8-B002-86E1BBF148B4}" type="datetimeFigureOut">
              <a:rPr lang="tr-TR" smtClean="0"/>
              <a:t>17.07.2024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834D3BA-38CA-26F5-B5D8-770C17CC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9C1959-10FB-C8DF-0219-B4AEB620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8C23-6474-431A-B186-231A338E6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61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318D10-EE3F-0674-C981-186168DE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36305E9-2020-A8E4-BA78-67F165B0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EFF5-CCF5-4EE8-B002-86E1BBF148B4}" type="datetimeFigureOut">
              <a:rPr lang="tr-TR" smtClean="0"/>
              <a:t>17.07.2024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F5A6D6C-75F9-4869-970F-451C55B9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C890AC7-4FBD-D908-FC3D-067CA76D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8C23-6474-431A-B186-231A338E6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316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924B0EC-6A6C-7925-70BA-BA4C63B4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EFF5-CCF5-4EE8-B002-86E1BBF148B4}" type="datetimeFigureOut">
              <a:rPr lang="tr-TR" smtClean="0"/>
              <a:t>17.07.2024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6C5634B-79F3-4112-9BBA-D18450DB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654D473-05B2-B400-9DA4-2904AB0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8C23-6474-431A-B186-231A338E6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5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06F440-CCAF-B387-37B0-C47D35B6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B5F485-EA67-D8F4-82BF-9FC6CB6A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AB960CF-E1E9-54CD-E5CC-FEC54A710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6A0C92F-27AD-D3DE-BB6F-98AE79C0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EFF5-CCF5-4EE8-B002-86E1BBF148B4}" type="datetimeFigureOut">
              <a:rPr lang="tr-TR" smtClean="0"/>
              <a:t>17.07.2024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7A3CAC4-E033-744A-71DF-B4F027C2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387F73-764C-2AF2-6DC0-DA16151C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8C23-6474-431A-B186-231A338E6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79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A39E8E-FC02-67AA-205E-21763BCB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B7E583C-8989-51F4-B3EE-0AD2C7B65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FB8538-D60B-982F-E8ED-2A3D929D9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12081A0-7817-2B70-E09A-02F2FFE7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EFF5-CCF5-4EE8-B002-86E1BBF148B4}" type="datetimeFigureOut">
              <a:rPr lang="tr-TR" smtClean="0"/>
              <a:t>17.07.2024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E3BDF17-FE89-ACD5-443F-BB2A3418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DE8CBF-4E2A-FDDA-D03D-2313DE2E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8C23-6474-431A-B186-231A338E6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89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60672B7-3662-D7FF-C4D2-1146A612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55547F9-8805-86CC-EF1E-5E6133A4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F983CC-079F-D7F1-7F82-F66C6B583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35EFF5-CCF5-4EE8-B002-86E1BBF148B4}" type="datetimeFigureOut">
              <a:rPr lang="tr-TR" smtClean="0"/>
              <a:t>17.07.2024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A21F6D-E3D2-0AA3-ED7F-E6FCE4A6D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45526ED-3880-54E8-CA00-17BDD6D3D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78C23-6474-431A-B186-231A338E6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686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FB6FB-34AB-CF6F-81F6-93841187E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Selam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C1898AC-43FE-3323-A78D-54078286C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4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Geniş ekran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Teması</vt:lpstr>
      <vt:lpstr>Selam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Batuhan Şahan</dc:creator>
  <cp:lastModifiedBy>Batuhan Şahan</cp:lastModifiedBy>
  <cp:revision>1</cp:revision>
  <dcterms:created xsi:type="dcterms:W3CDTF">2024-07-17T15:05:14Z</dcterms:created>
  <dcterms:modified xsi:type="dcterms:W3CDTF">2024-07-17T15:05:19Z</dcterms:modified>
</cp:coreProperties>
</file>