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7" autoAdjust="0"/>
    <p:restoredTop sz="94660"/>
  </p:normalViewPr>
  <p:slideViewPr>
    <p:cSldViewPr snapToGrid="0">
      <p:cViewPr>
        <p:scale>
          <a:sx n="93" d="100"/>
          <a:sy n="93" d="100"/>
        </p:scale>
        <p:origin x="55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8D7B40-71F4-6643-BBA7-6F15D4C62CFC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762CC-B174-924F-A959-17F24BE6EF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61D77-DA42-0E4D-AA32-C2E1181A13B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D1460-5F4F-0E42-AF5B-94DBB77DF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C7E5A75-3EF9-7747-9D80-673BA4C4F15A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2E0ADF8-235E-9A44-87BD-4FEC64F16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C439535-8C4F-4F49-893D-CCB17B0EBA3E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7BB60F1-28A3-0B41-BF7D-B1AB56043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4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E53A1AE-7E0A-CA42-A0FB-63A86C67CBA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865A7EB-88F0-1545-95AB-82D607997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B2AAE7C-0E1A-6C47-9D98-5FC613114C8D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F1AC07B-22BE-8C44-A002-888334F7F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D3AADE-735B-2F46-BE6C-5B2C3C25B9B2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5B23028-33B3-B845-BF81-0F19DDDBB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60DA9F1-D02C-0B4E-9374-37463F5FD4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972520EB-86FB-704E-9FBD-53E8D7F54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26F0FB61-C0D9-7245-AAD8-459E0B78ACD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6A39BFE7-142A-DF4A-A870-6D222D291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5C8D778-78AE-E04D-968F-081191FECE6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6C58F7A-ED39-EC40-8DA9-B9F594DD6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3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F6E5D0B-0D5B-024B-8EE5-6984418D4C73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F417635-7272-B84C-8769-02739F181D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27E6482-7686-E94A-B175-7FCD7F301556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1B7778C-3345-0043-9CF0-A27400531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4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CD37D3C-2CEF-194E-8299-3A4002E27B08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16B1309-C649-F949-A0CD-F0FD96CB9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A591AD-CDA5-C742-A1D1-E131DEE42C17}" type="datetimeFigureOut">
              <a:rPr lang="en-US" altLang="en-US"/>
              <a:pPr/>
              <a:t>11/5/16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B0F459D-EABA-3F46-A2AA-D728155DF0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25346" y="277092"/>
            <a:ext cx="2687781" cy="411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7565" y="277092"/>
            <a:ext cx="2687781" cy="515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49784" y="277092"/>
            <a:ext cx="2687781" cy="5153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165" y="5733063"/>
            <a:ext cx="2687781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Gala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4978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[Richard]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759898" y="1232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am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08169" y="5194453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111" y="5579174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5" y="6177381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32549" y="4084114"/>
            <a:ext cx="58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719" y="47947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10:30 am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500298" y="1017107"/>
            <a:ext cx="9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11:00 am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11814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[?]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805923" y="637309"/>
            <a:ext cx="2687781" cy="5680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Presentation: SDN Programmable Science Networks: New Tools [?]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469207" y="2717422"/>
            <a:ext cx="2687781" cy="5680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Lab: SDN Programmable Science Networks: New Tools [May; Jensen helps]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9143" y="25595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01:30 pm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9722" y="309722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02:00 </a:t>
            </a:r>
            <a:r>
              <a:rPr lang="en-US" sz="1400" dirty="0"/>
              <a:t>p</a:t>
            </a:r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166699" y="2736272"/>
            <a:ext cx="2687781" cy="56803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Lab: SDN Programmable Science Networks: New Tools [May; Jensen helps]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4256" y="650891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02567" y="6550223"/>
            <a:ext cx="8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029991" y="655022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605620" y="655022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Thursday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86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1_Office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SC16 Planning</dc:title>
  <dc:creator>Azher Mughal</dc:creator>
  <cp:lastModifiedBy>Richard Yang</cp:lastModifiedBy>
  <cp:revision>70</cp:revision>
  <dcterms:created xsi:type="dcterms:W3CDTF">2016-05-19T22:48:31Z</dcterms:created>
  <dcterms:modified xsi:type="dcterms:W3CDTF">2016-11-05T20:39:20Z</dcterms:modified>
</cp:coreProperties>
</file>