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A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7F50C3-2213-42FC-94C4-8DA85B6F521E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8A0271-5BDE-45D1-A656-8F9599FEB5B6}">
      <dgm:prSet phldrT="[Text]"/>
      <dgm:spPr/>
      <dgm:t>
        <a:bodyPr/>
        <a:lstStyle/>
        <a:p>
          <a:r>
            <a:rPr lang="en-US" dirty="0" smtClean="0"/>
            <a:t>Order</a:t>
          </a:r>
          <a:endParaRPr lang="en-US" dirty="0"/>
        </a:p>
      </dgm:t>
    </dgm:pt>
    <dgm:pt modelId="{5EB576D3-EC7F-4A98-A67D-3B708F42D6F1}" type="parTrans" cxnId="{40B902BF-A311-45A8-83E8-10EA12A7EF21}">
      <dgm:prSet/>
      <dgm:spPr/>
      <dgm:t>
        <a:bodyPr/>
        <a:lstStyle/>
        <a:p>
          <a:endParaRPr lang="en-US"/>
        </a:p>
      </dgm:t>
    </dgm:pt>
    <dgm:pt modelId="{E573B797-3A9D-4563-8F0A-5DEE6DE971E8}" type="sibTrans" cxnId="{40B902BF-A311-45A8-83E8-10EA12A7EF21}">
      <dgm:prSet/>
      <dgm:spPr/>
      <dgm:t>
        <a:bodyPr/>
        <a:lstStyle/>
        <a:p>
          <a:endParaRPr lang="en-US"/>
        </a:p>
      </dgm:t>
    </dgm:pt>
    <dgm:pt modelId="{37681043-34B7-4D95-A07E-C26C07483959}">
      <dgm:prSet phldrT="[Text]"/>
      <dgm:spPr/>
      <dgm:t>
        <a:bodyPr/>
        <a:lstStyle/>
        <a:p>
          <a:r>
            <a:rPr lang="en-US" dirty="0" smtClean="0"/>
            <a:t>Menu</a:t>
          </a:r>
          <a:endParaRPr lang="en-US" dirty="0"/>
        </a:p>
      </dgm:t>
    </dgm:pt>
    <dgm:pt modelId="{27577026-A072-4587-8554-5004A97CA570}" type="parTrans" cxnId="{DAB623F3-DF04-461D-B8F0-195870664373}">
      <dgm:prSet/>
      <dgm:spPr/>
      <dgm:t>
        <a:bodyPr/>
        <a:lstStyle/>
        <a:p>
          <a:endParaRPr lang="en-US"/>
        </a:p>
      </dgm:t>
    </dgm:pt>
    <dgm:pt modelId="{43E56235-2750-4884-88D2-C985A0D2A462}" type="sibTrans" cxnId="{DAB623F3-DF04-461D-B8F0-195870664373}">
      <dgm:prSet/>
      <dgm:spPr/>
      <dgm:t>
        <a:bodyPr/>
        <a:lstStyle/>
        <a:p>
          <a:endParaRPr lang="en-US"/>
        </a:p>
      </dgm:t>
    </dgm:pt>
    <dgm:pt modelId="{636D0D4A-F856-4543-A223-8A948550CE80}">
      <dgm:prSet phldrT="[Text]"/>
      <dgm:spPr/>
      <dgm:t>
        <a:bodyPr/>
        <a:lstStyle/>
        <a:p>
          <a:r>
            <a:rPr lang="en-US" dirty="0" smtClean="0"/>
            <a:t>Order</a:t>
          </a:r>
          <a:endParaRPr lang="en-US" dirty="0"/>
        </a:p>
      </dgm:t>
    </dgm:pt>
    <dgm:pt modelId="{E36D5A92-3795-4CA0-8F28-AF7AFCA49F28}" type="parTrans" cxnId="{35E493F0-D399-4CC9-94F0-49820615E0EB}">
      <dgm:prSet/>
      <dgm:spPr/>
      <dgm:t>
        <a:bodyPr/>
        <a:lstStyle/>
        <a:p>
          <a:endParaRPr lang="en-US"/>
        </a:p>
      </dgm:t>
    </dgm:pt>
    <dgm:pt modelId="{0542333A-1F2F-4758-929C-CEA386B3C2D7}" type="sibTrans" cxnId="{35E493F0-D399-4CC9-94F0-49820615E0EB}">
      <dgm:prSet/>
      <dgm:spPr/>
      <dgm:t>
        <a:bodyPr/>
        <a:lstStyle/>
        <a:p>
          <a:endParaRPr lang="en-US"/>
        </a:p>
      </dgm:t>
    </dgm:pt>
    <dgm:pt modelId="{D98FA7C0-8A08-4517-9FD1-9E76996046E6}">
      <dgm:prSet phldrT="[Text]"/>
      <dgm:spPr/>
      <dgm:t>
        <a:bodyPr/>
        <a:lstStyle/>
        <a:p>
          <a:r>
            <a:rPr lang="en-US" dirty="0" smtClean="0"/>
            <a:t>Bill</a:t>
          </a:r>
          <a:endParaRPr lang="en-US" dirty="0"/>
        </a:p>
      </dgm:t>
    </dgm:pt>
    <dgm:pt modelId="{1FF85D29-1683-4FD3-9E6C-0F43D46F092C}" type="parTrans" cxnId="{0608CDCD-9C7B-4C34-A036-C0408C9BA284}">
      <dgm:prSet/>
      <dgm:spPr/>
      <dgm:t>
        <a:bodyPr/>
        <a:lstStyle/>
        <a:p>
          <a:endParaRPr lang="en-US"/>
        </a:p>
      </dgm:t>
    </dgm:pt>
    <dgm:pt modelId="{207C999C-733F-4D96-98ED-49A15D37E5CD}" type="sibTrans" cxnId="{0608CDCD-9C7B-4C34-A036-C0408C9BA284}">
      <dgm:prSet/>
      <dgm:spPr/>
      <dgm:t>
        <a:bodyPr/>
        <a:lstStyle/>
        <a:p>
          <a:endParaRPr lang="en-US"/>
        </a:p>
      </dgm:t>
    </dgm:pt>
    <dgm:pt modelId="{8D0700AF-87CC-46B8-8ADD-E634D167D62D}" type="pres">
      <dgm:prSet presAssocID="{6F7F50C3-2213-42FC-94C4-8DA85B6F521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699C8D6-525A-457F-AFB3-D1ED10A38E11}" type="pres">
      <dgm:prSet presAssocID="{E38A0271-5BDE-45D1-A656-8F9599FEB5B6}" presName="root1" presStyleCnt="0"/>
      <dgm:spPr/>
    </dgm:pt>
    <dgm:pt modelId="{B30E956F-DEDC-4297-83E2-D06C2FCD87A1}" type="pres">
      <dgm:prSet presAssocID="{E38A0271-5BDE-45D1-A656-8F9599FEB5B6}" presName="LevelOneTextNode" presStyleLbl="node0" presStyleIdx="0" presStyleCnt="1" custScaleY="68042">
        <dgm:presLayoutVars>
          <dgm:chPref val="3"/>
        </dgm:presLayoutVars>
      </dgm:prSet>
      <dgm:spPr/>
    </dgm:pt>
    <dgm:pt modelId="{F1E6AB40-BEF0-425F-9CC1-D844F781A9C9}" type="pres">
      <dgm:prSet presAssocID="{E38A0271-5BDE-45D1-A656-8F9599FEB5B6}" presName="level2hierChild" presStyleCnt="0"/>
      <dgm:spPr/>
    </dgm:pt>
    <dgm:pt modelId="{086806D9-4A0D-44B0-B46C-8BAEA4BCBCF1}" type="pres">
      <dgm:prSet presAssocID="{27577026-A072-4587-8554-5004A97CA570}" presName="conn2-1" presStyleLbl="parChTrans1D2" presStyleIdx="0" presStyleCnt="3"/>
      <dgm:spPr/>
    </dgm:pt>
    <dgm:pt modelId="{62DC4E59-C0CB-4615-A6A1-D4CD14F00AD5}" type="pres">
      <dgm:prSet presAssocID="{27577026-A072-4587-8554-5004A97CA570}" presName="connTx" presStyleLbl="parChTrans1D2" presStyleIdx="0" presStyleCnt="3"/>
      <dgm:spPr/>
    </dgm:pt>
    <dgm:pt modelId="{0CB93026-0F02-4D5B-AB88-38AFF76593FB}" type="pres">
      <dgm:prSet presAssocID="{37681043-34B7-4D95-A07E-C26C07483959}" presName="root2" presStyleCnt="0"/>
      <dgm:spPr/>
    </dgm:pt>
    <dgm:pt modelId="{1E564BCA-676F-478C-B434-9FE220DADC7F}" type="pres">
      <dgm:prSet presAssocID="{37681043-34B7-4D95-A07E-C26C0748395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209D6D-DF41-4440-9073-FD767511656B}" type="pres">
      <dgm:prSet presAssocID="{37681043-34B7-4D95-A07E-C26C07483959}" presName="level3hierChild" presStyleCnt="0"/>
      <dgm:spPr/>
    </dgm:pt>
    <dgm:pt modelId="{E5FDFC87-A187-4C69-9723-A46C781B458B}" type="pres">
      <dgm:prSet presAssocID="{E36D5A92-3795-4CA0-8F28-AF7AFCA49F28}" presName="conn2-1" presStyleLbl="parChTrans1D2" presStyleIdx="1" presStyleCnt="3"/>
      <dgm:spPr/>
    </dgm:pt>
    <dgm:pt modelId="{E33131C3-2C78-4F51-9A12-F06CCC4CDF3C}" type="pres">
      <dgm:prSet presAssocID="{E36D5A92-3795-4CA0-8F28-AF7AFCA49F28}" presName="connTx" presStyleLbl="parChTrans1D2" presStyleIdx="1" presStyleCnt="3"/>
      <dgm:spPr/>
    </dgm:pt>
    <dgm:pt modelId="{DF7CBE64-47B3-4106-A163-D0DCB42145E3}" type="pres">
      <dgm:prSet presAssocID="{636D0D4A-F856-4543-A223-8A948550CE80}" presName="root2" presStyleCnt="0"/>
      <dgm:spPr/>
    </dgm:pt>
    <dgm:pt modelId="{C1937D98-2B54-47FC-ACE9-A03E428BAC6C}" type="pres">
      <dgm:prSet presAssocID="{636D0D4A-F856-4543-A223-8A948550CE80}" presName="LevelTwoTextNode" presStyleLbl="node2" presStyleIdx="1" presStyleCnt="3">
        <dgm:presLayoutVars>
          <dgm:chPref val="3"/>
        </dgm:presLayoutVars>
      </dgm:prSet>
      <dgm:spPr/>
    </dgm:pt>
    <dgm:pt modelId="{63323600-F929-4DFB-BF7B-41757B29169D}" type="pres">
      <dgm:prSet presAssocID="{636D0D4A-F856-4543-A223-8A948550CE80}" presName="level3hierChild" presStyleCnt="0"/>
      <dgm:spPr/>
    </dgm:pt>
    <dgm:pt modelId="{A3016A8D-31CE-4E28-83A0-961E58395AD0}" type="pres">
      <dgm:prSet presAssocID="{1FF85D29-1683-4FD3-9E6C-0F43D46F092C}" presName="conn2-1" presStyleLbl="parChTrans1D2" presStyleIdx="2" presStyleCnt="3"/>
      <dgm:spPr/>
    </dgm:pt>
    <dgm:pt modelId="{76D387D8-EBBD-40D3-9887-D0653EF7849B}" type="pres">
      <dgm:prSet presAssocID="{1FF85D29-1683-4FD3-9E6C-0F43D46F092C}" presName="connTx" presStyleLbl="parChTrans1D2" presStyleIdx="2" presStyleCnt="3"/>
      <dgm:spPr/>
    </dgm:pt>
    <dgm:pt modelId="{334EAE08-7DFD-4892-B4F8-FC496332B327}" type="pres">
      <dgm:prSet presAssocID="{D98FA7C0-8A08-4517-9FD1-9E76996046E6}" presName="root2" presStyleCnt="0"/>
      <dgm:spPr/>
    </dgm:pt>
    <dgm:pt modelId="{99904244-27D4-47FA-A9C2-F906B38B8D75}" type="pres">
      <dgm:prSet presAssocID="{D98FA7C0-8A08-4517-9FD1-9E76996046E6}" presName="LevelTwoTextNode" presStyleLbl="node2" presStyleIdx="2" presStyleCnt="3">
        <dgm:presLayoutVars>
          <dgm:chPref val="3"/>
        </dgm:presLayoutVars>
      </dgm:prSet>
      <dgm:spPr/>
    </dgm:pt>
    <dgm:pt modelId="{1820CF2A-093D-4065-AFEC-CEFB47980505}" type="pres">
      <dgm:prSet presAssocID="{D98FA7C0-8A08-4517-9FD1-9E76996046E6}" presName="level3hierChild" presStyleCnt="0"/>
      <dgm:spPr/>
    </dgm:pt>
  </dgm:ptLst>
  <dgm:cxnLst>
    <dgm:cxn modelId="{C8C32E8C-E1F2-4E5B-B5A9-B33BBD9EB007}" type="presOf" srcId="{1FF85D29-1683-4FD3-9E6C-0F43D46F092C}" destId="{A3016A8D-31CE-4E28-83A0-961E58395AD0}" srcOrd="0" destOrd="0" presId="urn:microsoft.com/office/officeart/2008/layout/HorizontalMultiLevelHierarchy"/>
    <dgm:cxn modelId="{F9811611-8498-4441-8348-939BD1F1FD4C}" type="presOf" srcId="{6F7F50C3-2213-42FC-94C4-8DA85B6F521E}" destId="{8D0700AF-87CC-46B8-8ADD-E634D167D62D}" srcOrd="0" destOrd="0" presId="urn:microsoft.com/office/officeart/2008/layout/HorizontalMultiLevelHierarchy"/>
    <dgm:cxn modelId="{35E493F0-D399-4CC9-94F0-49820615E0EB}" srcId="{E38A0271-5BDE-45D1-A656-8F9599FEB5B6}" destId="{636D0D4A-F856-4543-A223-8A948550CE80}" srcOrd="1" destOrd="0" parTransId="{E36D5A92-3795-4CA0-8F28-AF7AFCA49F28}" sibTransId="{0542333A-1F2F-4758-929C-CEA386B3C2D7}"/>
    <dgm:cxn modelId="{ECF126E7-5355-4AD0-AC9A-E4106B2E23BF}" type="presOf" srcId="{636D0D4A-F856-4543-A223-8A948550CE80}" destId="{C1937D98-2B54-47FC-ACE9-A03E428BAC6C}" srcOrd="0" destOrd="0" presId="urn:microsoft.com/office/officeart/2008/layout/HorizontalMultiLevelHierarchy"/>
    <dgm:cxn modelId="{A7192169-FFCF-4F8C-AC35-4D0342B8A6B4}" type="presOf" srcId="{E36D5A92-3795-4CA0-8F28-AF7AFCA49F28}" destId="{E5FDFC87-A187-4C69-9723-A46C781B458B}" srcOrd="0" destOrd="0" presId="urn:microsoft.com/office/officeart/2008/layout/HorizontalMultiLevelHierarchy"/>
    <dgm:cxn modelId="{423D96A1-919A-4F08-AAE5-1A5315D23ECE}" type="presOf" srcId="{E36D5A92-3795-4CA0-8F28-AF7AFCA49F28}" destId="{E33131C3-2C78-4F51-9A12-F06CCC4CDF3C}" srcOrd="1" destOrd="0" presId="urn:microsoft.com/office/officeart/2008/layout/HorizontalMultiLevelHierarchy"/>
    <dgm:cxn modelId="{696B9BAE-0DF5-4CFA-B1A9-4EC59C943C79}" type="presOf" srcId="{37681043-34B7-4D95-A07E-C26C07483959}" destId="{1E564BCA-676F-478C-B434-9FE220DADC7F}" srcOrd="0" destOrd="0" presId="urn:microsoft.com/office/officeart/2008/layout/HorizontalMultiLevelHierarchy"/>
    <dgm:cxn modelId="{40031758-574B-43F4-820B-C022D49A7118}" type="presOf" srcId="{E38A0271-5BDE-45D1-A656-8F9599FEB5B6}" destId="{B30E956F-DEDC-4297-83E2-D06C2FCD87A1}" srcOrd="0" destOrd="0" presId="urn:microsoft.com/office/officeart/2008/layout/HorizontalMultiLevelHierarchy"/>
    <dgm:cxn modelId="{DAB623F3-DF04-461D-B8F0-195870664373}" srcId="{E38A0271-5BDE-45D1-A656-8F9599FEB5B6}" destId="{37681043-34B7-4D95-A07E-C26C07483959}" srcOrd="0" destOrd="0" parTransId="{27577026-A072-4587-8554-5004A97CA570}" sibTransId="{43E56235-2750-4884-88D2-C985A0D2A462}"/>
    <dgm:cxn modelId="{B85ED3F9-111B-4403-A595-A422BCF8F767}" type="presOf" srcId="{D98FA7C0-8A08-4517-9FD1-9E76996046E6}" destId="{99904244-27D4-47FA-A9C2-F906B38B8D75}" srcOrd="0" destOrd="0" presId="urn:microsoft.com/office/officeart/2008/layout/HorizontalMultiLevelHierarchy"/>
    <dgm:cxn modelId="{40B902BF-A311-45A8-83E8-10EA12A7EF21}" srcId="{6F7F50C3-2213-42FC-94C4-8DA85B6F521E}" destId="{E38A0271-5BDE-45D1-A656-8F9599FEB5B6}" srcOrd="0" destOrd="0" parTransId="{5EB576D3-EC7F-4A98-A67D-3B708F42D6F1}" sibTransId="{E573B797-3A9D-4563-8F0A-5DEE6DE971E8}"/>
    <dgm:cxn modelId="{3D5BC31C-1DEE-4448-8CE6-7ABCF83B9A16}" type="presOf" srcId="{1FF85D29-1683-4FD3-9E6C-0F43D46F092C}" destId="{76D387D8-EBBD-40D3-9887-D0653EF7849B}" srcOrd="1" destOrd="0" presId="urn:microsoft.com/office/officeart/2008/layout/HorizontalMultiLevelHierarchy"/>
    <dgm:cxn modelId="{2849FCB2-332C-4B3E-A649-B12169BB8E42}" type="presOf" srcId="{27577026-A072-4587-8554-5004A97CA570}" destId="{62DC4E59-C0CB-4615-A6A1-D4CD14F00AD5}" srcOrd="1" destOrd="0" presId="urn:microsoft.com/office/officeart/2008/layout/HorizontalMultiLevelHierarchy"/>
    <dgm:cxn modelId="{0608CDCD-9C7B-4C34-A036-C0408C9BA284}" srcId="{E38A0271-5BDE-45D1-A656-8F9599FEB5B6}" destId="{D98FA7C0-8A08-4517-9FD1-9E76996046E6}" srcOrd="2" destOrd="0" parTransId="{1FF85D29-1683-4FD3-9E6C-0F43D46F092C}" sibTransId="{207C999C-733F-4D96-98ED-49A15D37E5CD}"/>
    <dgm:cxn modelId="{33CB1C24-829C-40E3-BC76-833E04D87FCE}" type="presOf" srcId="{27577026-A072-4587-8554-5004A97CA570}" destId="{086806D9-4A0D-44B0-B46C-8BAEA4BCBCF1}" srcOrd="0" destOrd="0" presId="urn:microsoft.com/office/officeart/2008/layout/HorizontalMultiLevelHierarchy"/>
    <dgm:cxn modelId="{6879F206-586B-4634-AB3C-34A8EFA6B658}" type="presParOf" srcId="{8D0700AF-87CC-46B8-8ADD-E634D167D62D}" destId="{8699C8D6-525A-457F-AFB3-D1ED10A38E11}" srcOrd="0" destOrd="0" presId="urn:microsoft.com/office/officeart/2008/layout/HorizontalMultiLevelHierarchy"/>
    <dgm:cxn modelId="{427DE62A-A451-4659-97B1-85FF9264F01B}" type="presParOf" srcId="{8699C8D6-525A-457F-AFB3-D1ED10A38E11}" destId="{B30E956F-DEDC-4297-83E2-D06C2FCD87A1}" srcOrd="0" destOrd="0" presId="urn:microsoft.com/office/officeart/2008/layout/HorizontalMultiLevelHierarchy"/>
    <dgm:cxn modelId="{7D021E0C-8152-4D7F-835C-06AC89817089}" type="presParOf" srcId="{8699C8D6-525A-457F-AFB3-D1ED10A38E11}" destId="{F1E6AB40-BEF0-425F-9CC1-D844F781A9C9}" srcOrd="1" destOrd="0" presId="urn:microsoft.com/office/officeart/2008/layout/HorizontalMultiLevelHierarchy"/>
    <dgm:cxn modelId="{08AB452F-3401-4E13-9DD9-126889FF56CC}" type="presParOf" srcId="{F1E6AB40-BEF0-425F-9CC1-D844F781A9C9}" destId="{086806D9-4A0D-44B0-B46C-8BAEA4BCBCF1}" srcOrd="0" destOrd="0" presId="urn:microsoft.com/office/officeart/2008/layout/HorizontalMultiLevelHierarchy"/>
    <dgm:cxn modelId="{F258DC93-F83D-4402-B91C-BF8D625FDDBC}" type="presParOf" srcId="{086806D9-4A0D-44B0-B46C-8BAEA4BCBCF1}" destId="{62DC4E59-C0CB-4615-A6A1-D4CD14F00AD5}" srcOrd="0" destOrd="0" presId="urn:microsoft.com/office/officeart/2008/layout/HorizontalMultiLevelHierarchy"/>
    <dgm:cxn modelId="{3226AF0C-2BC0-4EBE-9B5F-C1C9C6821C50}" type="presParOf" srcId="{F1E6AB40-BEF0-425F-9CC1-D844F781A9C9}" destId="{0CB93026-0F02-4D5B-AB88-38AFF76593FB}" srcOrd="1" destOrd="0" presId="urn:microsoft.com/office/officeart/2008/layout/HorizontalMultiLevelHierarchy"/>
    <dgm:cxn modelId="{C9E7E7E2-00EC-47C8-8934-CDFFD94786BE}" type="presParOf" srcId="{0CB93026-0F02-4D5B-AB88-38AFF76593FB}" destId="{1E564BCA-676F-478C-B434-9FE220DADC7F}" srcOrd="0" destOrd="0" presId="urn:microsoft.com/office/officeart/2008/layout/HorizontalMultiLevelHierarchy"/>
    <dgm:cxn modelId="{15441BCD-260A-4CC1-82BC-3AB99C64942E}" type="presParOf" srcId="{0CB93026-0F02-4D5B-AB88-38AFF76593FB}" destId="{61209D6D-DF41-4440-9073-FD767511656B}" srcOrd="1" destOrd="0" presId="urn:microsoft.com/office/officeart/2008/layout/HorizontalMultiLevelHierarchy"/>
    <dgm:cxn modelId="{201EED09-9EC0-4963-9C21-DDD3981E913C}" type="presParOf" srcId="{F1E6AB40-BEF0-425F-9CC1-D844F781A9C9}" destId="{E5FDFC87-A187-4C69-9723-A46C781B458B}" srcOrd="2" destOrd="0" presId="urn:microsoft.com/office/officeart/2008/layout/HorizontalMultiLevelHierarchy"/>
    <dgm:cxn modelId="{A00CB5CC-0D8F-4FC3-A215-2B3742DA33B4}" type="presParOf" srcId="{E5FDFC87-A187-4C69-9723-A46C781B458B}" destId="{E33131C3-2C78-4F51-9A12-F06CCC4CDF3C}" srcOrd="0" destOrd="0" presId="urn:microsoft.com/office/officeart/2008/layout/HorizontalMultiLevelHierarchy"/>
    <dgm:cxn modelId="{7B148E96-8466-4F7D-AB70-F87D005720AF}" type="presParOf" srcId="{F1E6AB40-BEF0-425F-9CC1-D844F781A9C9}" destId="{DF7CBE64-47B3-4106-A163-D0DCB42145E3}" srcOrd="3" destOrd="0" presId="urn:microsoft.com/office/officeart/2008/layout/HorizontalMultiLevelHierarchy"/>
    <dgm:cxn modelId="{1763AE2D-A05F-41E2-B60F-728A53EC7CA2}" type="presParOf" srcId="{DF7CBE64-47B3-4106-A163-D0DCB42145E3}" destId="{C1937D98-2B54-47FC-ACE9-A03E428BAC6C}" srcOrd="0" destOrd="0" presId="urn:microsoft.com/office/officeart/2008/layout/HorizontalMultiLevelHierarchy"/>
    <dgm:cxn modelId="{44BB7382-6350-4357-8792-2EA16508CB17}" type="presParOf" srcId="{DF7CBE64-47B3-4106-A163-D0DCB42145E3}" destId="{63323600-F929-4DFB-BF7B-41757B29169D}" srcOrd="1" destOrd="0" presId="urn:microsoft.com/office/officeart/2008/layout/HorizontalMultiLevelHierarchy"/>
    <dgm:cxn modelId="{E8F14E26-FCAC-4460-912F-72CD95AEBEAB}" type="presParOf" srcId="{F1E6AB40-BEF0-425F-9CC1-D844F781A9C9}" destId="{A3016A8D-31CE-4E28-83A0-961E58395AD0}" srcOrd="4" destOrd="0" presId="urn:microsoft.com/office/officeart/2008/layout/HorizontalMultiLevelHierarchy"/>
    <dgm:cxn modelId="{30F36856-A39D-4EE2-9197-6FAAB5114D56}" type="presParOf" srcId="{A3016A8D-31CE-4E28-83A0-961E58395AD0}" destId="{76D387D8-EBBD-40D3-9887-D0653EF7849B}" srcOrd="0" destOrd="0" presId="urn:microsoft.com/office/officeart/2008/layout/HorizontalMultiLevelHierarchy"/>
    <dgm:cxn modelId="{76D59D50-7876-4C3D-8232-2E04B962811B}" type="presParOf" srcId="{F1E6AB40-BEF0-425F-9CC1-D844F781A9C9}" destId="{334EAE08-7DFD-4892-B4F8-FC496332B327}" srcOrd="5" destOrd="0" presId="urn:microsoft.com/office/officeart/2008/layout/HorizontalMultiLevelHierarchy"/>
    <dgm:cxn modelId="{3C508397-062B-4AA7-89A0-B9D3DECC96FD}" type="presParOf" srcId="{334EAE08-7DFD-4892-B4F8-FC496332B327}" destId="{99904244-27D4-47FA-A9C2-F906B38B8D75}" srcOrd="0" destOrd="0" presId="urn:microsoft.com/office/officeart/2008/layout/HorizontalMultiLevelHierarchy"/>
    <dgm:cxn modelId="{D8D6B81F-942B-48E3-BE71-8877C6FAEA3D}" type="presParOf" srcId="{334EAE08-7DFD-4892-B4F8-FC496332B327}" destId="{1820CF2A-093D-4065-AFEC-CEFB4798050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7F50C3-2213-42FC-94C4-8DA85B6F521E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8A0271-5BDE-45D1-A656-8F9599FEB5B6}">
      <dgm:prSet phldrT="[Text]"/>
      <dgm:spPr/>
      <dgm:t>
        <a:bodyPr/>
        <a:lstStyle/>
        <a:p>
          <a:r>
            <a:rPr lang="en-US" dirty="0" smtClean="0"/>
            <a:t>Order</a:t>
          </a:r>
          <a:endParaRPr lang="en-US" dirty="0"/>
        </a:p>
      </dgm:t>
    </dgm:pt>
    <dgm:pt modelId="{5EB576D3-EC7F-4A98-A67D-3B708F42D6F1}" type="parTrans" cxnId="{40B902BF-A311-45A8-83E8-10EA12A7EF21}">
      <dgm:prSet/>
      <dgm:spPr/>
      <dgm:t>
        <a:bodyPr/>
        <a:lstStyle/>
        <a:p>
          <a:endParaRPr lang="en-US"/>
        </a:p>
      </dgm:t>
    </dgm:pt>
    <dgm:pt modelId="{E573B797-3A9D-4563-8F0A-5DEE6DE971E8}" type="sibTrans" cxnId="{40B902BF-A311-45A8-83E8-10EA12A7EF21}">
      <dgm:prSet/>
      <dgm:spPr/>
      <dgm:t>
        <a:bodyPr/>
        <a:lstStyle/>
        <a:p>
          <a:endParaRPr lang="en-US"/>
        </a:p>
      </dgm:t>
    </dgm:pt>
    <dgm:pt modelId="{37681043-34B7-4D95-A07E-C26C07483959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Menu</a:t>
          </a:r>
          <a:endParaRPr lang="en-US" dirty="0"/>
        </a:p>
      </dgm:t>
    </dgm:pt>
    <dgm:pt modelId="{27577026-A072-4587-8554-5004A97CA570}" type="parTrans" cxnId="{DAB623F3-DF04-461D-B8F0-195870664373}">
      <dgm:prSet/>
      <dgm:spPr/>
      <dgm:t>
        <a:bodyPr/>
        <a:lstStyle/>
        <a:p>
          <a:endParaRPr lang="en-US"/>
        </a:p>
      </dgm:t>
    </dgm:pt>
    <dgm:pt modelId="{43E56235-2750-4884-88D2-C985A0D2A462}" type="sibTrans" cxnId="{DAB623F3-DF04-461D-B8F0-195870664373}">
      <dgm:prSet/>
      <dgm:spPr/>
      <dgm:t>
        <a:bodyPr/>
        <a:lstStyle/>
        <a:p>
          <a:endParaRPr lang="en-US"/>
        </a:p>
      </dgm:t>
    </dgm:pt>
    <dgm:pt modelId="{636D0D4A-F856-4543-A223-8A948550CE80}">
      <dgm:prSet phldrT="[Text]"/>
      <dgm:spPr/>
      <dgm:t>
        <a:bodyPr/>
        <a:lstStyle/>
        <a:p>
          <a:r>
            <a:rPr lang="en-US" dirty="0" smtClean="0"/>
            <a:t>Order</a:t>
          </a:r>
          <a:endParaRPr lang="en-US" dirty="0"/>
        </a:p>
      </dgm:t>
    </dgm:pt>
    <dgm:pt modelId="{E36D5A92-3795-4CA0-8F28-AF7AFCA49F28}" type="parTrans" cxnId="{35E493F0-D399-4CC9-94F0-49820615E0EB}">
      <dgm:prSet/>
      <dgm:spPr/>
      <dgm:t>
        <a:bodyPr/>
        <a:lstStyle/>
        <a:p>
          <a:endParaRPr lang="en-US"/>
        </a:p>
      </dgm:t>
    </dgm:pt>
    <dgm:pt modelId="{0542333A-1F2F-4758-929C-CEA386B3C2D7}" type="sibTrans" cxnId="{35E493F0-D399-4CC9-94F0-49820615E0EB}">
      <dgm:prSet/>
      <dgm:spPr/>
      <dgm:t>
        <a:bodyPr/>
        <a:lstStyle/>
        <a:p>
          <a:endParaRPr lang="en-US"/>
        </a:p>
      </dgm:t>
    </dgm:pt>
    <dgm:pt modelId="{D98FA7C0-8A08-4517-9FD1-9E76996046E6}">
      <dgm:prSet phldrT="[Text]"/>
      <dgm:spPr/>
      <dgm:t>
        <a:bodyPr/>
        <a:lstStyle/>
        <a:p>
          <a:r>
            <a:rPr lang="en-US" dirty="0" smtClean="0"/>
            <a:t>Bill</a:t>
          </a:r>
          <a:endParaRPr lang="en-US" dirty="0"/>
        </a:p>
      </dgm:t>
    </dgm:pt>
    <dgm:pt modelId="{1FF85D29-1683-4FD3-9E6C-0F43D46F092C}" type="parTrans" cxnId="{0608CDCD-9C7B-4C34-A036-C0408C9BA284}">
      <dgm:prSet/>
      <dgm:spPr/>
      <dgm:t>
        <a:bodyPr/>
        <a:lstStyle/>
        <a:p>
          <a:endParaRPr lang="en-US"/>
        </a:p>
      </dgm:t>
    </dgm:pt>
    <dgm:pt modelId="{207C999C-733F-4D96-98ED-49A15D37E5CD}" type="sibTrans" cxnId="{0608CDCD-9C7B-4C34-A036-C0408C9BA284}">
      <dgm:prSet/>
      <dgm:spPr/>
      <dgm:t>
        <a:bodyPr/>
        <a:lstStyle/>
        <a:p>
          <a:endParaRPr lang="en-US"/>
        </a:p>
      </dgm:t>
    </dgm:pt>
    <dgm:pt modelId="{8D0700AF-87CC-46B8-8ADD-E634D167D62D}" type="pres">
      <dgm:prSet presAssocID="{6F7F50C3-2213-42FC-94C4-8DA85B6F521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699C8D6-525A-457F-AFB3-D1ED10A38E11}" type="pres">
      <dgm:prSet presAssocID="{E38A0271-5BDE-45D1-A656-8F9599FEB5B6}" presName="root1" presStyleCnt="0"/>
      <dgm:spPr/>
    </dgm:pt>
    <dgm:pt modelId="{B30E956F-DEDC-4297-83E2-D06C2FCD87A1}" type="pres">
      <dgm:prSet presAssocID="{E38A0271-5BDE-45D1-A656-8F9599FEB5B6}" presName="LevelOneTextNode" presStyleLbl="node0" presStyleIdx="0" presStyleCnt="1" custScaleY="68042">
        <dgm:presLayoutVars>
          <dgm:chPref val="3"/>
        </dgm:presLayoutVars>
      </dgm:prSet>
      <dgm:spPr/>
    </dgm:pt>
    <dgm:pt modelId="{F1E6AB40-BEF0-425F-9CC1-D844F781A9C9}" type="pres">
      <dgm:prSet presAssocID="{E38A0271-5BDE-45D1-A656-8F9599FEB5B6}" presName="level2hierChild" presStyleCnt="0"/>
      <dgm:spPr/>
    </dgm:pt>
    <dgm:pt modelId="{086806D9-4A0D-44B0-B46C-8BAEA4BCBCF1}" type="pres">
      <dgm:prSet presAssocID="{27577026-A072-4587-8554-5004A97CA570}" presName="conn2-1" presStyleLbl="parChTrans1D2" presStyleIdx="0" presStyleCnt="3"/>
      <dgm:spPr/>
    </dgm:pt>
    <dgm:pt modelId="{62DC4E59-C0CB-4615-A6A1-D4CD14F00AD5}" type="pres">
      <dgm:prSet presAssocID="{27577026-A072-4587-8554-5004A97CA570}" presName="connTx" presStyleLbl="parChTrans1D2" presStyleIdx="0" presStyleCnt="3"/>
      <dgm:spPr/>
    </dgm:pt>
    <dgm:pt modelId="{0CB93026-0F02-4D5B-AB88-38AFF76593FB}" type="pres">
      <dgm:prSet presAssocID="{37681043-34B7-4D95-A07E-C26C07483959}" presName="root2" presStyleCnt="0"/>
      <dgm:spPr/>
    </dgm:pt>
    <dgm:pt modelId="{1E564BCA-676F-478C-B434-9FE220DADC7F}" type="pres">
      <dgm:prSet presAssocID="{37681043-34B7-4D95-A07E-C26C0748395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209D6D-DF41-4440-9073-FD767511656B}" type="pres">
      <dgm:prSet presAssocID="{37681043-34B7-4D95-A07E-C26C07483959}" presName="level3hierChild" presStyleCnt="0"/>
      <dgm:spPr/>
    </dgm:pt>
    <dgm:pt modelId="{E5FDFC87-A187-4C69-9723-A46C781B458B}" type="pres">
      <dgm:prSet presAssocID="{E36D5A92-3795-4CA0-8F28-AF7AFCA49F28}" presName="conn2-1" presStyleLbl="parChTrans1D2" presStyleIdx="1" presStyleCnt="3"/>
      <dgm:spPr/>
    </dgm:pt>
    <dgm:pt modelId="{E33131C3-2C78-4F51-9A12-F06CCC4CDF3C}" type="pres">
      <dgm:prSet presAssocID="{E36D5A92-3795-4CA0-8F28-AF7AFCA49F28}" presName="connTx" presStyleLbl="parChTrans1D2" presStyleIdx="1" presStyleCnt="3"/>
      <dgm:spPr/>
    </dgm:pt>
    <dgm:pt modelId="{DF7CBE64-47B3-4106-A163-D0DCB42145E3}" type="pres">
      <dgm:prSet presAssocID="{636D0D4A-F856-4543-A223-8A948550CE80}" presName="root2" presStyleCnt="0"/>
      <dgm:spPr/>
    </dgm:pt>
    <dgm:pt modelId="{C1937D98-2B54-47FC-ACE9-A03E428BAC6C}" type="pres">
      <dgm:prSet presAssocID="{636D0D4A-F856-4543-A223-8A948550CE80}" presName="LevelTwoTextNode" presStyleLbl="node2" presStyleIdx="1" presStyleCnt="3">
        <dgm:presLayoutVars>
          <dgm:chPref val="3"/>
        </dgm:presLayoutVars>
      </dgm:prSet>
      <dgm:spPr/>
    </dgm:pt>
    <dgm:pt modelId="{63323600-F929-4DFB-BF7B-41757B29169D}" type="pres">
      <dgm:prSet presAssocID="{636D0D4A-F856-4543-A223-8A948550CE80}" presName="level3hierChild" presStyleCnt="0"/>
      <dgm:spPr/>
    </dgm:pt>
    <dgm:pt modelId="{A3016A8D-31CE-4E28-83A0-961E58395AD0}" type="pres">
      <dgm:prSet presAssocID="{1FF85D29-1683-4FD3-9E6C-0F43D46F092C}" presName="conn2-1" presStyleLbl="parChTrans1D2" presStyleIdx="2" presStyleCnt="3"/>
      <dgm:spPr/>
    </dgm:pt>
    <dgm:pt modelId="{76D387D8-EBBD-40D3-9887-D0653EF7849B}" type="pres">
      <dgm:prSet presAssocID="{1FF85D29-1683-4FD3-9E6C-0F43D46F092C}" presName="connTx" presStyleLbl="parChTrans1D2" presStyleIdx="2" presStyleCnt="3"/>
      <dgm:spPr/>
    </dgm:pt>
    <dgm:pt modelId="{334EAE08-7DFD-4892-B4F8-FC496332B327}" type="pres">
      <dgm:prSet presAssocID="{D98FA7C0-8A08-4517-9FD1-9E76996046E6}" presName="root2" presStyleCnt="0"/>
      <dgm:spPr/>
    </dgm:pt>
    <dgm:pt modelId="{99904244-27D4-47FA-A9C2-F906B38B8D75}" type="pres">
      <dgm:prSet presAssocID="{D98FA7C0-8A08-4517-9FD1-9E76996046E6}" presName="LevelTwoTextNode" presStyleLbl="node2" presStyleIdx="2" presStyleCnt="3">
        <dgm:presLayoutVars>
          <dgm:chPref val="3"/>
        </dgm:presLayoutVars>
      </dgm:prSet>
      <dgm:spPr/>
    </dgm:pt>
    <dgm:pt modelId="{1820CF2A-093D-4065-AFEC-CEFB47980505}" type="pres">
      <dgm:prSet presAssocID="{D98FA7C0-8A08-4517-9FD1-9E76996046E6}" presName="level3hierChild" presStyleCnt="0"/>
      <dgm:spPr/>
    </dgm:pt>
  </dgm:ptLst>
  <dgm:cxnLst>
    <dgm:cxn modelId="{35E493F0-D399-4CC9-94F0-49820615E0EB}" srcId="{E38A0271-5BDE-45D1-A656-8F9599FEB5B6}" destId="{636D0D4A-F856-4543-A223-8A948550CE80}" srcOrd="1" destOrd="0" parTransId="{E36D5A92-3795-4CA0-8F28-AF7AFCA49F28}" sibTransId="{0542333A-1F2F-4758-929C-CEA386B3C2D7}"/>
    <dgm:cxn modelId="{40031758-574B-43F4-820B-C022D49A7118}" type="presOf" srcId="{E38A0271-5BDE-45D1-A656-8F9599FEB5B6}" destId="{B30E956F-DEDC-4297-83E2-D06C2FCD87A1}" srcOrd="0" destOrd="0" presId="urn:microsoft.com/office/officeart/2008/layout/HorizontalMultiLevelHierarchy"/>
    <dgm:cxn modelId="{ECF126E7-5355-4AD0-AC9A-E4106B2E23BF}" type="presOf" srcId="{636D0D4A-F856-4543-A223-8A948550CE80}" destId="{C1937D98-2B54-47FC-ACE9-A03E428BAC6C}" srcOrd="0" destOrd="0" presId="urn:microsoft.com/office/officeart/2008/layout/HorizontalMultiLevelHierarchy"/>
    <dgm:cxn modelId="{696B9BAE-0DF5-4CFA-B1A9-4EC59C943C79}" type="presOf" srcId="{37681043-34B7-4D95-A07E-C26C07483959}" destId="{1E564BCA-676F-478C-B434-9FE220DADC7F}" srcOrd="0" destOrd="0" presId="urn:microsoft.com/office/officeart/2008/layout/HorizontalMultiLevelHierarchy"/>
    <dgm:cxn modelId="{DAB623F3-DF04-461D-B8F0-195870664373}" srcId="{E38A0271-5BDE-45D1-A656-8F9599FEB5B6}" destId="{37681043-34B7-4D95-A07E-C26C07483959}" srcOrd="0" destOrd="0" parTransId="{27577026-A072-4587-8554-5004A97CA570}" sibTransId="{43E56235-2750-4884-88D2-C985A0D2A462}"/>
    <dgm:cxn modelId="{3D5BC31C-1DEE-4448-8CE6-7ABCF83B9A16}" type="presOf" srcId="{1FF85D29-1683-4FD3-9E6C-0F43D46F092C}" destId="{76D387D8-EBBD-40D3-9887-D0653EF7849B}" srcOrd="1" destOrd="0" presId="urn:microsoft.com/office/officeart/2008/layout/HorizontalMultiLevelHierarchy"/>
    <dgm:cxn modelId="{A7192169-FFCF-4F8C-AC35-4D0342B8A6B4}" type="presOf" srcId="{E36D5A92-3795-4CA0-8F28-AF7AFCA49F28}" destId="{E5FDFC87-A187-4C69-9723-A46C781B458B}" srcOrd="0" destOrd="0" presId="urn:microsoft.com/office/officeart/2008/layout/HorizontalMultiLevelHierarchy"/>
    <dgm:cxn modelId="{B85ED3F9-111B-4403-A595-A422BCF8F767}" type="presOf" srcId="{D98FA7C0-8A08-4517-9FD1-9E76996046E6}" destId="{99904244-27D4-47FA-A9C2-F906B38B8D75}" srcOrd="0" destOrd="0" presId="urn:microsoft.com/office/officeart/2008/layout/HorizontalMultiLevelHierarchy"/>
    <dgm:cxn modelId="{33CB1C24-829C-40E3-BC76-833E04D87FCE}" type="presOf" srcId="{27577026-A072-4587-8554-5004A97CA570}" destId="{086806D9-4A0D-44B0-B46C-8BAEA4BCBCF1}" srcOrd="0" destOrd="0" presId="urn:microsoft.com/office/officeart/2008/layout/HorizontalMultiLevelHierarchy"/>
    <dgm:cxn modelId="{40B902BF-A311-45A8-83E8-10EA12A7EF21}" srcId="{6F7F50C3-2213-42FC-94C4-8DA85B6F521E}" destId="{E38A0271-5BDE-45D1-A656-8F9599FEB5B6}" srcOrd="0" destOrd="0" parTransId="{5EB576D3-EC7F-4A98-A67D-3B708F42D6F1}" sibTransId="{E573B797-3A9D-4563-8F0A-5DEE6DE971E8}"/>
    <dgm:cxn modelId="{0608CDCD-9C7B-4C34-A036-C0408C9BA284}" srcId="{E38A0271-5BDE-45D1-A656-8F9599FEB5B6}" destId="{D98FA7C0-8A08-4517-9FD1-9E76996046E6}" srcOrd="2" destOrd="0" parTransId="{1FF85D29-1683-4FD3-9E6C-0F43D46F092C}" sibTransId="{207C999C-733F-4D96-98ED-49A15D37E5CD}"/>
    <dgm:cxn modelId="{F9811611-8498-4441-8348-939BD1F1FD4C}" type="presOf" srcId="{6F7F50C3-2213-42FC-94C4-8DA85B6F521E}" destId="{8D0700AF-87CC-46B8-8ADD-E634D167D62D}" srcOrd="0" destOrd="0" presId="urn:microsoft.com/office/officeart/2008/layout/HorizontalMultiLevelHierarchy"/>
    <dgm:cxn modelId="{C8C32E8C-E1F2-4E5B-B5A9-B33BBD9EB007}" type="presOf" srcId="{1FF85D29-1683-4FD3-9E6C-0F43D46F092C}" destId="{A3016A8D-31CE-4E28-83A0-961E58395AD0}" srcOrd="0" destOrd="0" presId="urn:microsoft.com/office/officeart/2008/layout/HorizontalMultiLevelHierarchy"/>
    <dgm:cxn modelId="{2849FCB2-332C-4B3E-A649-B12169BB8E42}" type="presOf" srcId="{27577026-A072-4587-8554-5004A97CA570}" destId="{62DC4E59-C0CB-4615-A6A1-D4CD14F00AD5}" srcOrd="1" destOrd="0" presId="urn:microsoft.com/office/officeart/2008/layout/HorizontalMultiLevelHierarchy"/>
    <dgm:cxn modelId="{423D96A1-919A-4F08-AAE5-1A5315D23ECE}" type="presOf" srcId="{E36D5A92-3795-4CA0-8F28-AF7AFCA49F28}" destId="{E33131C3-2C78-4F51-9A12-F06CCC4CDF3C}" srcOrd="1" destOrd="0" presId="urn:microsoft.com/office/officeart/2008/layout/HorizontalMultiLevelHierarchy"/>
    <dgm:cxn modelId="{6879F206-586B-4634-AB3C-34A8EFA6B658}" type="presParOf" srcId="{8D0700AF-87CC-46B8-8ADD-E634D167D62D}" destId="{8699C8D6-525A-457F-AFB3-D1ED10A38E11}" srcOrd="0" destOrd="0" presId="urn:microsoft.com/office/officeart/2008/layout/HorizontalMultiLevelHierarchy"/>
    <dgm:cxn modelId="{427DE62A-A451-4659-97B1-85FF9264F01B}" type="presParOf" srcId="{8699C8D6-525A-457F-AFB3-D1ED10A38E11}" destId="{B30E956F-DEDC-4297-83E2-D06C2FCD87A1}" srcOrd="0" destOrd="0" presId="urn:microsoft.com/office/officeart/2008/layout/HorizontalMultiLevelHierarchy"/>
    <dgm:cxn modelId="{7D021E0C-8152-4D7F-835C-06AC89817089}" type="presParOf" srcId="{8699C8D6-525A-457F-AFB3-D1ED10A38E11}" destId="{F1E6AB40-BEF0-425F-9CC1-D844F781A9C9}" srcOrd="1" destOrd="0" presId="urn:microsoft.com/office/officeart/2008/layout/HorizontalMultiLevelHierarchy"/>
    <dgm:cxn modelId="{08AB452F-3401-4E13-9DD9-126889FF56CC}" type="presParOf" srcId="{F1E6AB40-BEF0-425F-9CC1-D844F781A9C9}" destId="{086806D9-4A0D-44B0-B46C-8BAEA4BCBCF1}" srcOrd="0" destOrd="0" presId="urn:microsoft.com/office/officeart/2008/layout/HorizontalMultiLevelHierarchy"/>
    <dgm:cxn modelId="{F258DC93-F83D-4402-B91C-BF8D625FDDBC}" type="presParOf" srcId="{086806D9-4A0D-44B0-B46C-8BAEA4BCBCF1}" destId="{62DC4E59-C0CB-4615-A6A1-D4CD14F00AD5}" srcOrd="0" destOrd="0" presId="urn:microsoft.com/office/officeart/2008/layout/HorizontalMultiLevelHierarchy"/>
    <dgm:cxn modelId="{3226AF0C-2BC0-4EBE-9B5F-C1C9C6821C50}" type="presParOf" srcId="{F1E6AB40-BEF0-425F-9CC1-D844F781A9C9}" destId="{0CB93026-0F02-4D5B-AB88-38AFF76593FB}" srcOrd="1" destOrd="0" presId="urn:microsoft.com/office/officeart/2008/layout/HorizontalMultiLevelHierarchy"/>
    <dgm:cxn modelId="{C9E7E7E2-00EC-47C8-8934-CDFFD94786BE}" type="presParOf" srcId="{0CB93026-0F02-4D5B-AB88-38AFF76593FB}" destId="{1E564BCA-676F-478C-B434-9FE220DADC7F}" srcOrd="0" destOrd="0" presId="urn:microsoft.com/office/officeart/2008/layout/HorizontalMultiLevelHierarchy"/>
    <dgm:cxn modelId="{15441BCD-260A-4CC1-82BC-3AB99C64942E}" type="presParOf" srcId="{0CB93026-0F02-4D5B-AB88-38AFF76593FB}" destId="{61209D6D-DF41-4440-9073-FD767511656B}" srcOrd="1" destOrd="0" presId="urn:microsoft.com/office/officeart/2008/layout/HorizontalMultiLevelHierarchy"/>
    <dgm:cxn modelId="{201EED09-9EC0-4963-9C21-DDD3981E913C}" type="presParOf" srcId="{F1E6AB40-BEF0-425F-9CC1-D844F781A9C9}" destId="{E5FDFC87-A187-4C69-9723-A46C781B458B}" srcOrd="2" destOrd="0" presId="urn:microsoft.com/office/officeart/2008/layout/HorizontalMultiLevelHierarchy"/>
    <dgm:cxn modelId="{A00CB5CC-0D8F-4FC3-A215-2B3742DA33B4}" type="presParOf" srcId="{E5FDFC87-A187-4C69-9723-A46C781B458B}" destId="{E33131C3-2C78-4F51-9A12-F06CCC4CDF3C}" srcOrd="0" destOrd="0" presId="urn:microsoft.com/office/officeart/2008/layout/HorizontalMultiLevelHierarchy"/>
    <dgm:cxn modelId="{7B148E96-8466-4F7D-AB70-F87D005720AF}" type="presParOf" srcId="{F1E6AB40-BEF0-425F-9CC1-D844F781A9C9}" destId="{DF7CBE64-47B3-4106-A163-D0DCB42145E3}" srcOrd="3" destOrd="0" presId="urn:microsoft.com/office/officeart/2008/layout/HorizontalMultiLevelHierarchy"/>
    <dgm:cxn modelId="{1763AE2D-A05F-41E2-B60F-728A53EC7CA2}" type="presParOf" srcId="{DF7CBE64-47B3-4106-A163-D0DCB42145E3}" destId="{C1937D98-2B54-47FC-ACE9-A03E428BAC6C}" srcOrd="0" destOrd="0" presId="urn:microsoft.com/office/officeart/2008/layout/HorizontalMultiLevelHierarchy"/>
    <dgm:cxn modelId="{44BB7382-6350-4357-8792-2EA16508CB17}" type="presParOf" srcId="{DF7CBE64-47B3-4106-A163-D0DCB42145E3}" destId="{63323600-F929-4DFB-BF7B-41757B29169D}" srcOrd="1" destOrd="0" presId="urn:microsoft.com/office/officeart/2008/layout/HorizontalMultiLevelHierarchy"/>
    <dgm:cxn modelId="{E8F14E26-FCAC-4460-912F-72CD95AEBEAB}" type="presParOf" srcId="{F1E6AB40-BEF0-425F-9CC1-D844F781A9C9}" destId="{A3016A8D-31CE-4E28-83A0-961E58395AD0}" srcOrd="4" destOrd="0" presId="urn:microsoft.com/office/officeart/2008/layout/HorizontalMultiLevelHierarchy"/>
    <dgm:cxn modelId="{30F36856-A39D-4EE2-9197-6FAAB5114D56}" type="presParOf" srcId="{A3016A8D-31CE-4E28-83A0-961E58395AD0}" destId="{76D387D8-EBBD-40D3-9887-D0653EF7849B}" srcOrd="0" destOrd="0" presId="urn:microsoft.com/office/officeart/2008/layout/HorizontalMultiLevelHierarchy"/>
    <dgm:cxn modelId="{76D59D50-7876-4C3D-8232-2E04B962811B}" type="presParOf" srcId="{F1E6AB40-BEF0-425F-9CC1-D844F781A9C9}" destId="{334EAE08-7DFD-4892-B4F8-FC496332B327}" srcOrd="5" destOrd="0" presId="urn:microsoft.com/office/officeart/2008/layout/HorizontalMultiLevelHierarchy"/>
    <dgm:cxn modelId="{3C508397-062B-4AA7-89A0-B9D3DECC96FD}" type="presParOf" srcId="{334EAE08-7DFD-4892-B4F8-FC496332B327}" destId="{99904244-27D4-47FA-A9C2-F906B38B8D75}" srcOrd="0" destOrd="0" presId="urn:microsoft.com/office/officeart/2008/layout/HorizontalMultiLevelHierarchy"/>
    <dgm:cxn modelId="{D8D6B81F-942B-48E3-BE71-8877C6FAEA3D}" type="presParOf" srcId="{334EAE08-7DFD-4892-B4F8-FC496332B327}" destId="{1820CF2A-093D-4065-AFEC-CEFB4798050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7F50C3-2213-42FC-94C4-8DA85B6F521E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8A0271-5BDE-45D1-A656-8F9599FEB5B6}">
      <dgm:prSet phldrT="[Text]"/>
      <dgm:spPr/>
      <dgm:t>
        <a:bodyPr/>
        <a:lstStyle/>
        <a:p>
          <a:r>
            <a:rPr lang="en-US" dirty="0" smtClean="0"/>
            <a:t>Order</a:t>
          </a:r>
          <a:endParaRPr lang="en-US" dirty="0"/>
        </a:p>
      </dgm:t>
    </dgm:pt>
    <dgm:pt modelId="{5EB576D3-EC7F-4A98-A67D-3B708F42D6F1}" type="parTrans" cxnId="{40B902BF-A311-45A8-83E8-10EA12A7EF21}">
      <dgm:prSet/>
      <dgm:spPr/>
      <dgm:t>
        <a:bodyPr/>
        <a:lstStyle/>
        <a:p>
          <a:endParaRPr lang="en-US"/>
        </a:p>
      </dgm:t>
    </dgm:pt>
    <dgm:pt modelId="{E573B797-3A9D-4563-8F0A-5DEE6DE971E8}" type="sibTrans" cxnId="{40B902BF-A311-45A8-83E8-10EA12A7EF21}">
      <dgm:prSet/>
      <dgm:spPr/>
      <dgm:t>
        <a:bodyPr/>
        <a:lstStyle/>
        <a:p>
          <a:endParaRPr lang="en-US"/>
        </a:p>
      </dgm:t>
    </dgm:pt>
    <dgm:pt modelId="{37681043-34B7-4D95-A07E-C26C07483959}">
      <dgm:prSet phldrT="[Text]"/>
      <dgm:spPr>
        <a:solidFill>
          <a:srgbClr val="91A7B7"/>
        </a:solidFill>
      </dgm:spPr>
      <dgm:t>
        <a:bodyPr/>
        <a:lstStyle/>
        <a:p>
          <a:r>
            <a:rPr lang="en-US" dirty="0" smtClean="0"/>
            <a:t>Menu</a:t>
          </a:r>
          <a:endParaRPr lang="en-US" dirty="0"/>
        </a:p>
      </dgm:t>
    </dgm:pt>
    <dgm:pt modelId="{27577026-A072-4587-8554-5004A97CA570}" type="parTrans" cxnId="{DAB623F3-DF04-461D-B8F0-195870664373}">
      <dgm:prSet/>
      <dgm:spPr/>
      <dgm:t>
        <a:bodyPr/>
        <a:lstStyle/>
        <a:p>
          <a:endParaRPr lang="en-US"/>
        </a:p>
      </dgm:t>
    </dgm:pt>
    <dgm:pt modelId="{43E56235-2750-4884-88D2-C985A0D2A462}" type="sibTrans" cxnId="{DAB623F3-DF04-461D-B8F0-195870664373}">
      <dgm:prSet/>
      <dgm:spPr/>
      <dgm:t>
        <a:bodyPr/>
        <a:lstStyle/>
        <a:p>
          <a:endParaRPr lang="en-US"/>
        </a:p>
      </dgm:t>
    </dgm:pt>
    <dgm:pt modelId="{636D0D4A-F856-4543-A223-8A948550CE8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Order</a:t>
          </a:r>
          <a:endParaRPr lang="en-US" dirty="0"/>
        </a:p>
      </dgm:t>
    </dgm:pt>
    <dgm:pt modelId="{E36D5A92-3795-4CA0-8F28-AF7AFCA49F28}" type="parTrans" cxnId="{35E493F0-D399-4CC9-94F0-49820615E0EB}">
      <dgm:prSet/>
      <dgm:spPr/>
      <dgm:t>
        <a:bodyPr/>
        <a:lstStyle/>
        <a:p>
          <a:endParaRPr lang="en-US"/>
        </a:p>
      </dgm:t>
    </dgm:pt>
    <dgm:pt modelId="{0542333A-1F2F-4758-929C-CEA386B3C2D7}" type="sibTrans" cxnId="{35E493F0-D399-4CC9-94F0-49820615E0EB}">
      <dgm:prSet/>
      <dgm:spPr/>
      <dgm:t>
        <a:bodyPr/>
        <a:lstStyle/>
        <a:p>
          <a:endParaRPr lang="en-US"/>
        </a:p>
      </dgm:t>
    </dgm:pt>
    <dgm:pt modelId="{D98FA7C0-8A08-4517-9FD1-9E76996046E6}">
      <dgm:prSet phldrT="[Text]"/>
      <dgm:spPr/>
      <dgm:t>
        <a:bodyPr/>
        <a:lstStyle/>
        <a:p>
          <a:r>
            <a:rPr lang="en-US" dirty="0" smtClean="0"/>
            <a:t>Bill</a:t>
          </a:r>
          <a:endParaRPr lang="en-US" dirty="0"/>
        </a:p>
      </dgm:t>
    </dgm:pt>
    <dgm:pt modelId="{1FF85D29-1683-4FD3-9E6C-0F43D46F092C}" type="parTrans" cxnId="{0608CDCD-9C7B-4C34-A036-C0408C9BA284}">
      <dgm:prSet/>
      <dgm:spPr/>
      <dgm:t>
        <a:bodyPr/>
        <a:lstStyle/>
        <a:p>
          <a:endParaRPr lang="en-US"/>
        </a:p>
      </dgm:t>
    </dgm:pt>
    <dgm:pt modelId="{207C999C-733F-4D96-98ED-49A15D37E5CD}" type="sibTrans" cxnId="{0608CDCD-9C7B-4C34-A036-C0408C9BA284}">
      <dgm:prSet/>
      <dgm:spPr/>
      <dgm:t>
        <a:bodyPr/>
        <a:lstStyle/>
        <a:p>
          <a:endParaRPr lang="en-US"/>
        </a:p>
      </dgm:t>
    </dgm:pt>
    <dgm:pt modelId="{8D0700AF-87CC-46B8-8ADD-E634D167D62D}" type="pres">
      <dgm:prSet presAssocID="{6F7F50C3-2213-42FC-94C4-8DA85B6F521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699C8D6-525A-457F-AFB3-D1ED10A38E11}" type="pres">
      <dgm:prSet presAssocID="{E38A0271-5BDE-45D1-A656-8F9599FEB5B6}" presName="root1" presStyleCnt="0"/>
      <dgm:spPr/>
    </dgm:pt>
    <dgm:pt modelId="{B30E956F-DEDC-4297-83E2-D06C2FCD87A1}" type="pres">
      <dgm:prSet presAssocID="{E38A0271-5BDE-45D1-A656-8F9599FEB5B6}" presName="LevelOneTextNode" presStyleLbl="node0" presStyleIdx="0" presStyleCnt="1" custScaleY="68042">
        <dgm:presLayoutVars>
          <dgm:chPref val="3"/>
        </dgm:presLayoutVars>
      </dgm:prSet>
      <dgm:spPr/>
    </dgm:pt>
    <dgm:pt modelId="{F1E6AB40-BEF0-425F-9CC1-D844F781A9C9}" type="pres">
      <dgm:prSet presAssocID="{E38A0271-5BDE-45D1-A656-8F9599FEB5B6}" presName="level2hierChild" presStyleCnt="0"/>
      <dgm:spPr/>
    </dgm:pt>
    <dgm:pt modelId="{086806D9-4A0D-44B0-B46C-8BAEA4BCBCF1}" type="pres">
      <dgm:prSet presAssocID="{27577026-A072-4587-8554-5004A97CA570}" presName="conn2-1" presStyleLbl="parChTrans1D2" presStyleIdx="0" presStyleCnt="3"/>
      <dgm:spPr/>
    </dgm:pt>
    <dgm:pt modelId="{62DC4E59-C0CB-4615-A6A1-D4CD14F00AD5}" type="pres">
      <dgm:prSet presAssocID="{27577026-A072-4587-8554-5004A97CA570}" presName="connTx" presStyleLbl="parChTrans1D2" presStyleIdx="0" presStyleCnt="3"/>
      <dgm:spPr/>
    </dgm:pt>
    <dgm:pt modelId="{0CB93026-0F02-4D5B-AB88-38AFF76593FB}" type="pres">
      <dgm:prSet presAssocID="{37681043-34B7-4D95-A07E-C26C07483959}" presName="root2" presStyleCnt="0"/>
      <dgm:spPr/>
    </dgm:pt>
    <dgm:pt modelId="{1E564BCA-676F-478C-B434-9FE220DADC7F}" type="pres">
      <dgm:prSet presAssocID="{37681043-34B7-4D95-A07E-C26C0748395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209D6D-DF41-4440-9073-FD767511656B}" type="pres">
      <dgm:prSet presAssocID="{37681043-34B7-4D95-A07E-C26C07483959}" presName="level3hierChild" presStyleCnt="0"/>
      <dgm:spPr/>
    </dgm:pt>
    <dgm:pt modelId="{E5FDFC87-A187-4C69-9723-A46C781B458B}" type="pres">
      <dgm:prSet presAssocID="{E36D5A92-3795-4CA0-8F28-AF7AFCA49F28}" presName="conn2-1" presStyleLbl="parChTrans1D2" presStyleIdx="1" presStyleCnt="3"/>
      <dgm:spPr/>
    </dgm:pt>
    <dgm:pt modelId="{E33131C3-2C78-4F51-9A12-F06CCC4CDF3C}" type="pres">
      <dgm:prSet presAssocID="{E36D5A92-3795-4CA0-8F28-AF7AFCA49F28}" presName="connTx" presStyleLbl="parChTrans1D2" presStyleIdx="1" presStyleCnt="3"/>
      <dgm:spPr/>
    </dgm:pt>
    <dgm:pt modelId="{DF7CBE64-47B3-4106-A163-D0DCB42145E3}" type="pres">
      <dgm:prSet presAssocID="{636D0D4A-F856-4543-A223-8A948550CE80}" presName="root2" presStyleCnt="0"/>
      <dgm:spPr/>
    </dgm:pt>
    <dgm:pt modelId="{C1937D98-2B54-47FC-ACE9-A03E428BAC6C}" type="pres">
      <dgm:prSet presAssocID="{636D0D4A-F856-4543-A223-8A948550CE80}" presName="LevelTwoTextNode" presStyleLbl="node2" presStyleIdx="1" presStyleCnt="3">
        <dgm:presLayoutVars>
          <dgm:chPref val="3"/>
        </dgm:presLayoutVars>
      </dgm:prSet>
      <dgm:spPr/>
    </dgm:pt>
    <dgm:pt modelId="{63323600-F929-4DFB-BF7B-41757B29169D}" type="pres">
      <dgm:prSet presAssocID="{636D0D4A-F856-4543-A223-8A948550CE80}" presName="level3hierChild" presStyleCnt="0"/>
      <dgm:spPr/>
    </dgm:pt>
    <dgm:pt modelId="{A3016A8D-31CE-4E28-83A0-961E58395AD0}" type="pres">
      <dgm:prSet presAssocID="{1FF85D29-1683-4FD3-9E6C-0F43D46F092C}" presName="conn2-1" presStyleLbl="parChTrans1D2" presStyleIdx="2" presStyleCnt="3"/>
      <dgm:spPr/>
    </dgm:pt>
    <dgm:pt modelId="{76D387D8-EBBD-40D3-9887-D0653EF7849B}" type="pres">
      <dgm:prSet presAssocID="{1FF85D29-1683-4FD3-9E6C-0F43D46F092C}" presName="connTx" presStyleLbl="parChTrans1D2" presStyleIdx="2" presStyleCnt="3"/>
      <dgm:spPr/>
    </dgm:pt>
    <dgm:pt modelId="{334EAE08-7DFD-4892-B4F8-FC496332B327}" type="pres">
      <dgm:prSet presAssocID="{D98FA7C0-8A08-4517-9FD1-9E76996046E6}" presName="root2" presStyleCnt="0"/>
      <dgm:spPr/>
    </dgm:pt>
    <dgm:pt modelId="{99904244-27D4-47FA-A9C2-F906B38B8D75}" type="pres">
      <dgm:prSet presAssocID="{D98FA7C0-8A08-4517-9FD1-9E76996046E6}" presName="LevelTwoTextNode" presStyleLbl="node2" presStyleIdx="2" presStyleCnt="3">
        <dgm:presLayoutVars>
          <dgm:chPref val="3"/>
        </dgm:presLayoutVars>
      </dgm:prSet>
      <dgm:spPr/>
    </dgm:pt>
    <dgm:pt modelId="{1820CF2A-093D-4065-AFEC-CEFB47980505}" type="pres">
      <dgm:prSet presAssocID="{D98FA7C0-8A08-4517-9FD1-9E76996046E6}" presName="level3hierChild" presStyleCnt="0"/>
      <dgm:spPr/>
    </dgm:pt>
  </dgm:ptLst>
  <dgm:cxnLst>
    <dgm:cxn modelId="{F9811611-8498-4441-8348-939BD1F1FD4C}" type="presOf" srcId="{6F7F50C3-2213-42FC-94C4-8DA85B6F521E}" destId="{8D0700AF-87CC-46B8-8ADD-E634D167D62D}" srcOrd="0" destOrd="0" presId="urn:microsoft.com/office/officeart/2008/layout/HorizontalMultiLevelHierarchy"/>
    <dgm:cxn modelId="{C8C32E8C-E1F2-4E5B-B5A9-B33BBD9EB007}" type="presOf" srcId="{1FF85D29-1683-4FD3-9E6C-0F43D46F092C}" destId="{A3016A8D-31CE-4E28-83A0-961E58395AD0}" srcOrd="0" destOrd="0" presId="urn:microsoft.com/office/officeart/2008/layout/HorizontalMultiLevelHierarchy"/>
    <dgm:cxn modelId="{35E493F0-D399-4CC9-94F0-49820615E0EB}" srcId="{E38A0271-5BDE-45D1-A656-8F9599FEB5B6}" destId="{636D0D4A-F856-4543-A223-8A948550CE80}" srcOrd="1" destOrd="0" parTransId="{E36D5A92-3795-4CA0-8F28-AF7AFCA49F28}" sibTransId="{0542333A-1F2F-4758-929C-CEA386B3C2D7}"/>
    <dgm:cxn modelId="{ECF126E7-5355-4AD0-AC9A-E4106B2E23BF}" type="presOf" srcId="{636D0D4A-F856-4543-A223-8A948550CE80}" destId="{C1937D98-2B54-47FC-ACE9-A03E428BAC6C}" srcOrd="0" destOrd="0" presId="urn:microsoft.com/office/officeart/2008/layout/HorizontalMultiLevelHierarchy"/>
    <dgm:cxn modelId="{A7192169-FFCF-4F8C-AC35-4D0342B8A6B4}" type="presOf" srcId="{E36D5A92-3795-4CA0-8F28-AF7AFCA49F28}" destId="{E5FDFC87-A187-4C69-9723-A46C781B458B}" srcOrd="0" destOrd="0" presId="urn:microsoft.com/office/officeart/2008/layout/HorizontalMultiLevelHierarchy"/>
    <dgm:cxn modelId="{423D96A1-919A-4F08-AAE5-1A5315D23ECE}" type="presOf" srcId="{E36D5A92-3795-4CA0-8F28-AF7AFCA49F28}" destId="{E33131C3-2C78-4F51-9A12-F06CCC4CDF3C}" srcOrd="1" destOrd="0" presId="urn:microsoft.com/office/officeart/2008/layout/HorizontalMultiLevelHierarchy"/>
    <dgm:cxn modelId="{696B9BAE-0DF5-4CFA-B1A9-4EC59C943C79}" type="presOf" srcId="{37681043-34B7-4D95-A07E-C26C07483959}" destId="{1E564BCA-676F-478C-B434-9FE220DADC7F}" srcOrd="0" destOrd="0" presId="urn:microsoft.com/office/officeart/2008/layout/HorizontalMultiLevelHierarchy"/>
    <dgm:cxn modelId="{40031758-574B-43F4-820B-C022D49A7118}" type="presOf" srcId="{E38A0271-5BDE-45D1-A656-8F9599FEB5B6}" destId="{B30E956F-DEDC-4297-83E2-D06C2FCD87A1}" srcOrd="0" destOrd="0" presId="urn:microsoft.com/office/officeart/2008/layout/HorizontalMultiLevelHierarchy"/>
    <dgm:cxn modelId="{DAB623F3-DF04-461D-B8F0-195870664373}" srcId="{E38A0271-5BDE-45D1-A656-8F9599FEB5B6}" destId="{37681043-34B7-4D95-A07E-C26C07483959}" srcOrd="0" destOrd="0" parTransId="{27577026-A072-4587-8554-5004A97CA570}" sibTransId="{43E56235-2750-4884-88D2-C985A0D2A462}"/>
    <dgm:cxn modelId="{B85ED3F9-111B-4403-A595-A422BCF8F767}" type="presOf" srcId="{D98FA7C0-8A08-4517-9FD1-9E76996046E6}" destId="{99904244-27D4-47FA-A9C2-F906B38B8D75}" srcOrd="0" destOrd="0" presId="urn:microsoft.com/office/officeart/2008/layout/HorizontalMultiLevelHierarchy"/>
    <dgm:cxn modelId="{40B902BF-A311-45A8-83E8-10EA12A7EF21}" srcId="{6F7F50C3-2213-42FC-94C4-8DA85B6F521E}" destId="{E38A0271-5BDE-45D1-A656-8F9599FEB5B6}" srcOrd="0" destOrd="0" parTransId="{5EB576D3-EC7F-4A98-A67D-3B708F42D6F1}" sibTransId="{E573B797-3A9D-4563-8F0A-5DEE6DE971E8}"/>
    <dgm:cxn modelId="{3D5BC31C-1DEE-4448-8CE6-7ABCF83B9A16}" type="presOf" srcId="{1FF85D29-1683-4FD3-9E6C-0F43D46F092C}" destId="{76D387D8-EBBD-40D3-9887-D0653EF7849B}" srcOrd="1" destOrd="0" presId="urn:microsoft.com/office/officeart/2008/layout/HorizontalMultiLevelHierarchy"/>
    <dgm:cxn modelId="{2849FCB2-332C-4B3E-A649-B12169BB8E42}" type="presOf" srcId="{27577026-A072-4587-8554-5004A97CA570}" destId="{62DC4E59-C0CB-4615-A6A1-D4CD14F00AD5}" srcOrd="1" destOrd="0" presId="urn:microsoft.com/office/officeart/2008/layout/HorizontalMultiLevelHierarchy"/>
    <dgm:cxn modelId="{0608CDCD-9C7B-4C34-A036-C0408C9BA284}" srcId="{E38A0271-5BDE-45D1-A656-8F9599FEB5B6}" destId="{D98FA7C0-8A08-4517-9FD1-9E76996046E6}" srcOrd="2" destOrd="0" parTransId="{1FF85D29-1683-4FD3-9E6C-0F43D46F092C}" sibTransId="{207C999C-733F-4D96-98ED-49A15D37E5CD}"/>
    <dgm:cxn modelId="{33CB1C24-829C-40E3-BC76-833E04D87FCE}" type="presOf" srcId="{27577026-A072-4587-8554-5004A97CA570}" destId="{086806D9-4A0D-44B0-B46C-8BAEA4BCBCF1}" srcOrd="0" destOrd="0" presId="urn:microsoft.com/office/officeart/2008/layout/HorizontalMultiLevelHierarchy"/>
    <dgm:cxn modelId="{6879F206-586B-4634-AB3C-34A8EFA6B658}" type="presParOf" srcId="{8D0700AF-87CC-46B8-8ADD-E634D167D62D}" destId="{8699C8D6-525A-457F-AFB3-D1ED10A38E11}" srcOrd="0" destOrd="0" presId="urn:microsoft.com/office/officeart/2008/layout/HorizontalMultiLevelHierarchy"/>
    <dgm:cxn modelId="{427DE62A-A451-4659-97B1-85FF9264F01B}" type="presParOf" srcId="{8699C8D6-525A-457F-AFB3-D1ED10A38E11}" destId="{B30E956F-DEDC-4297-83E2-D06C2FCD87A1}" srcOrd="0" destOrd="0" presId="urn:microsoft.com/office/officeart/2008/layout/HorizontalMultiLevelHierarchy"/>
    <dgm:cxn modelId="{7D021E0C-8152-4D7F-835C-06AC89817089}" type="presParOf" srcId="{8699C8D6-525A-457F-AFB3-D1ED10A38E11}" destId="{F1E6AB40-BEF0-425F-9CC1-D844F781A9C9}" srcOrd="1" destOrd="0" presId="urn:microsoft.com/office/officeart/2008/layout/HorizontalMultiLevelHierarchy"/>
    <dgm:cxn modelId="{08AB452F-3401-4E13-9DD9-126889FF56CC}" type="presParOf" srcId="{F1E6AB40-BEF0-425F-9CC1-D844F781A9C9}" destId="{086806D9-4A0D-44B0-B46C-8BAEA4BCBCF1}" srcOrd="0" destOrd="0" presId="urn:microsoft.com/office/officeart/2008/layout/HorizontalMultiLevelHierarchy"/>
    <dgm:cxn modelId="{F258DC93-F83D-4402-B91C-BF8D625FDDBC}" type="presParOf" srcId="{086806D9-4A0D-44B0-B46C-8BAEA4BCBCF1}" destId="{62DC4E59-C0CB-4615-A6A1-D4CD14F00AD5}" srcOrd="0" destOrd="0" presId="urn:microsoft.com/office/officeart/2008/layout/HorizontalMultiLevelHierarchy"/>
    <dgm:cxn modelId="{3226AF0C-2BC0-4EBE-9B5F-C1C9C6821C50}" type="presParOf" srcId="{F1E6AB40-BEF0-425F-9CC1-D844F781A9C9}" destId="{0CB93026-0F02-4D5B-AB88-38AFF76593FB}" srcOrd="1" destOrd="0" presId="urn:microsoft.com/office/officeart/2008/layout/HorizontalMultiLevelHierarchy"/>
    <dgm:cxn modelId="{C9E7E7E2-00EC-47C8-8934-CDFFD94786BE}" type="presParOf" srcId="{0CB93026-0F02-4D5B-AB88-38AFF76593FB}" destId="{1E564BCA-676F-478C-B434-9FE220DADC7F}" srcOrd="0" destOrd="0" presId="urn:microsoft.com/office/officeart/2008/layout/HorizontalMultiLevelHierarchy"/>
    <dgm:cxn modelId="{15441BCD-260A-4CC1-82BC-3AB99C64942E}" type="presParOf" srcId="{0CB93026-0F02-4D5B-AB88-38AFF76593FB}" destId="{61209D6D-DF41-4440-9073-FD767511656B}" srcOrd="1" destOrd="0" presId="urn:microsoft.com/office/officeart/2008/layout/HorizontalMultiLevelHierarchy"/>
    <dgm:cxn modelId="{201EED09-9EC0-4963-9C21-DDD3981E913C}" type="presParOf" srcId="{F1E6AB40-BEF0-425F-9CC1-D844F781A9C9}" destId="{E5FDFC87-A187-4C69-9723-A46C781B458B}" srcOrd="2" destOrd="0" presId="urn:microsoft.com/office/officeart/2008/layout/HorizontalMultiLevelHierarchy"/>
    <dgm:cxn modelId="{A00CB5CC-0D8F-4FC3-A215-2B3742DA33B4}" type="presParOf" srcId="{E5FDFC87-A187-4C69-9723-A46C781B458B}" destId="{E33131C3-2C78-4F51-9A12-F06CCC4CDF3C}" srcOrd="0" destOrd="0" presId="urn:microsoft.com/office/officeart/2008/layout/HorizontalMultiLevelHierarchy"/>
    <dgm:cxn modelId="{7B148E96-8466-4F7D-AB70-F87D005720AF}" type="presParOf" srcId="{F1E6AB40-BEF0-425F-9CC1-D844F781A9C9}" destId="{DF7CBE64-47B3-4106-A163-D0DCB42145E3}" srcOrd="3" destOrd="0" presId="urn:microsoft.com/office/officeart/2008/layout/HorizontalMultiLevelHierarchy"/>
    <dgm:cxn modelId="{1763AE2D-A05F-41E2-B60F-728A53EC7CA2}" type="presParOf" srcId="{DF7CBE64-47B3-4106-A163-D0DCB42145E3}" destId="{C1937D98-2B54-47FC-ACE9-A03E428BAC6C}" srcOrd="0" destOrd="0" presId="urn:microsoft.com/office/officeart/2008/layout/HorizontalMultiLevelHierarchy"/>
    <dgm:cxn modelId="{44BB7382-6350-4357-8792-2EA16508CB17}" type="presParOf" srcId="{DF7CBE64-47B3-4106-A163-D0DCB42145E3}" destId="{63323600-F929-4DFB-BF7B-41757B29169D}" srcOrd="1" destOrd="0" presId="urn:microsoft.com/office/officeart/2008/layout/HorizontalMultiLevelHierarchy"/>
    <dgm:cxn modelId="{E8F14E26-FCAC-4460-912F-72CD95AEBEAB}" type="presParOf" srcId="{F1E6AB40-BEF0-425F-9CC1-D844F781A9C9}" destId="{A3016A8D-31CE-4E28-83A0-961E58395AD0}" srcOrd="4" destOrd="0" presId="urn:microsoft.com/office/officeart/2008/layout/HorizontalMultiLevelHierarchy"/>
    <dgm:cxn modelId="{30F36856-A39D-4EE2-9197-6FAAB5114D56}" type="presParOf" srcId="{A3016A8D-31CE-4E28-83A0-961E58395AD0}" destId="{76D387D8-EBBD-40D3-9887-D0653EF7849B}" srcOrd="0" destOrd="0" presId="urn:microsoft.com/office/officeart/2008/layout/HorizontalMultiLevelHierarchy"/>
    <dgm:cxn modelId="{76D59D50-7876-4C3D-8232-2E04B962811B}" type="presParOf" srcId="{F1E6AB40-BEF0-425F-9CC1-D844F781A9C9}" destId="{334EAE08-7DFD-4892-B4F8-FC496332B327}" srcOrd="5" destOrd="0" presId="urn:microsoft.com/office/officeart/2008/layout/HorizontalMultiLevelHierarchy"/>
    <dgm:cxn modelId="{3C508397-062B-4AA7-89A0-B9D3DECC96FD}" type="presParOf" srcId="{334EAE08-7DFD-4892-B4F8-FC496332B327}" destId="{99904244-27D4-47FA-A9C2-F906B38B8D75}" srcOrd="0" destOrd="0" presId="urn:microsoft.com/office/officeart/2008/layout/HorizontalMultiLevelHierarchy"/>
    <dgm:cxn modelId="{D8D6B81F-942B-48E3-BE71-8877C6FAEA3D}" type="presParOf" srcId="{334EAE08-7DFD-4892-B4F8-FC496332B327}" destId="{1820CF2A-093D-4065-AFEC-CEFB4798050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7F50C3-2213-42FC-94C4-8DA85B6F521E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8A0271-5BDE-45D1-A656-8F9599FEB5B6}">
      <dgm:prSet phldrT="[Text]"/>
      <dgm:spPr/>
      <dgm:t>
        <a:bodyPr/>
        <a:lstStyle/>
        <a:p>
          <a:r>
            <a:rPr lang="en-US" dirty="0" smtClean="0"/>
            <a:t>Order</a:t>
          </a:r>
          <a:endParaRPr lang="en-US" dirty="0"/>
        </a:p>
      </dgm:t>
    </dgm:pt>
    <dgm:pt modelId="{5EB576D3-EC7F-4A98-A67D-3B708F42D6F1}" type="parTrans" cxnId="{40B902BF-A311-45A8-83E8-10EA12A7EF21}">
      <dgm:prSet/>
      <dgm:spPr/>
      <dgm:t>
        <a:bodyPr/>
        <a:lstStyle/>
        <a:p>
          <a:endParaRPr lang="en-US"/>
        </a:p>
      </dgm:t>
    </dgm:pt>
    <dgm:pt modelId="{E573B797-3A9D-4563-8F0A-5DEE6DE971E8}" type="sibTrans" cxnId="{40B902BF-A311-45A8-83E8-10EA12A7EF21}">
      <dgm:prSet/>
      <dgm:spPr/>
      <dgm:t>
        <a:bodyPr/>
        <a:lstStyle/>
        <a:p>
          <a:endParaRPr lang="en-US"/>
        </a:p>
      </dgm:t>
    </dgm:pt>
    <dgm:pt modelId="{37681043-34B7-4D95-A07E-C26C07483959}">
      <dgm:prSet phldrT="[Text]"/>
      <dgm:spPr>
        <a:solidFill>
          <a:srgbClr val="91A7B7"/>
        </a:solidFill>
      </dgm:spPr>
      <dgm:t>
        <a:bodyPr/>
        <a:lstStyle/>
        <a:p>
          <a:r>
            <a:rPr lang="en-US" dirty="0" smtClean="0"/>
            <a:t>Menu</a:t>
          </a:r>
          <a:endParaRPr lang="en-US" dirty="0"/>
        </a:p>
      </dgm:t>
    </dgm:pt>
    <dgm:pt modelId="{27577026-A072-4587-8554-5004A97CA570}" type="parTrans" cxnId="{DAB623F3-DF04-461D-B8F0-195870664373}">
      <dgm:prSet/>
      <dgm:spPr/>
      <dgm:t>
        <a:bodyPr/>
        <a:lstStyle/>
        <a:p>
          <a:endParaRPr lang="en-US"/>
        </a:p>
      </dgm:t>
    </dgm:pt>
    <dgm:pt modelId="{43E56235-2750-4884-88D2-C985A0D2A462}" type="sibTrans" cxnId="{DAB623F3-DF04-461D-B8F0-195870664373}">
      <dgm:prSet/>
      <dgm:spPr/>
      <dgm:t>
        <a:bodyPr/>
        <a:lstStyle/>
        <a:p>
          <a:endParaRPr lang="en-US"/>
        </a:p>
      </dgm:t>
    </dgm:pt>
    <dgm:pt modelId="{636D0D4A-F856-4543-A223-8A948550CE80}">
      <dgm:prSet phldrT="[Text]"/>
      <dgm:spPr>
        <a:solidFill>
          <a:srgbClr val="91A7B7"/>
        </a:solidFill>
      </dgm:spPr>
      <dgm:t>
        <a:bodyPr/>
        <a:lstStyle/>
        <a:p>
          <a:r>
            <a:rPr lang="en-US" dirty="0" smtClean="0"/>
            <a:t>Order</a:t>
          </a:r>
          <a:endParaRPr lang="en-US" dirty="0"/>
        </a:p>
      </dgm:t>
    </dgm:pt>
    <dgm:pt modelId="{E36D5A92-3795-4CA0-8F28-AF7AFCA49F28}" type="parTrans" cxnId="{35E493F0-D399-4CC9-94F0-49820615E0EB}">
      <dgm:prSet/>
      <dgm:spPr/>
      <dgm:t>
        <a:bodyPr/>
        <a:lstStyle/>
        <a:p>
          <a:endParaRPr lang="en-US"/>
        </a:p>
      </dgm:t>
    </dgm:pt>
    <dgm:pt modelId="{0542333A-1F2F-4758-929C-CEA386B3C2D7}" type="sibTrans" cxnId="{35E493F0-D399-4CC9-94F0-49820615E0EB}">
      <dgm:prSet/>
      <dgm:spPr/>
      <dgm:t>
        <a:bodyPr/>
        <a:lstStyle/>
        <a:p>
          <a:endParaRPr lang="en-US"/>
        </a:p>
      </dgm:t>
    </dgm:pt>
    <dgm:pt modelId="{D98FA7C0-8A08-4517-9FD1-9E76996046E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Bill</a:t>
          </a:r>
          <a:endParaRPr lang="en-US" dirty="0"/>
        </a:p>
      </dgm:t>
    </dgm:pt>
    <dgm:pt modelId="{1FF85D29-1683-4FD3-9E6C-0F43D46F092C}" type="parTrans" cxnId="{0608CDCD-9C7B-4C34-A036-C0408C9BA284}">
      <dgm:prSet/>
      <dgm:spPr/>
      <dgm:t>
        <a:bodyPr/>
        <a:lstStyle/>
        <a:p>
          <a:endParaRPr lang="en-US"/>
        </a:p>
      </dgm:t>
    </dgm:pt>
    <dgm:pt modelId="{207C999C-733F-4D96-98ED-49A15D37E5CD}" type="sibTrans" cxnId="{0608CDCD-9C7B-4C34-A036-C0408C9BA284}">
      <dgm:prSet/>
      <dgm:spPr/>
      <dgm:t>
        <a:bodyPr/>
        <a:lstStyle/>
        <a:p>
          <a:endParaRPr lang="en-US"/>
        </a:p>
      </dgm:t>
    </dgm:pt>
    <dgm:pt modelId="{8D0700AF-87CC-46B8-8ADD-E634D167D62D}" type="pres">
      <dgm:prSet presAssocID="{6F7F50C3-2213-42FC-94C4-8DA85B6F521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699C8D6-525A-457F-AFB3-D1ED10A38E11}" type="pres">
      <dgm:prSet presAssocID="{E38A0271-5BDE-45D1-A656-8F9599FEB5B6}" presName="root1" presStyleCnt="0"/>
      <dgm:spPr/>
    </dgm:pt>
    <dgm:pt modelId="{B30E956F-DEDC-4297-83E2-D06C2FCD87A1}" type="pres">
      <dgm:prSet presAssocID="{E38A0271-5BDE-45D1-A656-8F9599FEB5B6}" presName="LevelOneTextNode" presStyleLbl="node0" presStyleIdx="0" presStyleCnt="1" custScaleY="68042">
        <dgm:presLayoutVars>
          <dgm:chPref val="3"/>
        </dgm:presLayoutVars>
      </dgm:prSet>
      <dgm:spPr/>
    </dgm:pt>
    <dgm:pt modelId="{F1E6AB40-BEF0-425F-9CC1-D844F781A9C9}" type="pres">
      <dgm:prSet presAssocID="{E38A0271-5BDE-45D1-A656-8F9599FEB5B6}" presName="level2hierChild" presStyleCnt="0"/>
      <dgm:spPr/>
    </dgm:pt>
    <dgm:pt modelId="{086806D9-4A0D-44B0-B46C-8BAEA4BCBCF1}" type="pres">
      <dgm:prSet presAssocID="{27577026-A072-4587-8554-5004A97CA570}" presName="conn2-1" presStyleLbl="parChTrans1D2" presStyleIdx="0" presStyleCnt="3"/>
      <dgm:spPr/>
    </dgm:pt>
    <dgm:pt modelId="{62DC4E59-C0CB-4615-A6A1-D4CD14F00AD5}" type="pres">
      <dgm:prSet presAssocID="{27577026-A072-4587-8554-5004A97CA570}" presName="connTx" presStyleLbl="parChTrans1D2" presStyleIdx="0" presStyleCnt="3"/>
      <dgm:spPr/>
    </dgm:pt>
    <dgm:pt modelId="{0CB93026-0F02-4D5B-AB88-38AFF76593FB}" type="pres">
      <dgm:prSet presAssocID="{37681043-34B7-4D95-A07E-C26C07483959}" presName="root2" presStyleCnt="0"/>
      <dgm:spPr/>
    </dgm:pt>
    <dgm:pt modelId="{1E564BCA-676F-478C-B434-9FE220DADC7F}" type="pres">
      <dgm:prSet presAssocID="{37681043-34B7-4D95-A07E-C26C0748395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209D6D-DF41-4440-9073-FD767511656B}" type="pres">
      <dgm:prSet presAssocID="{37681043-34B7-4D95-A07E-C26C07483959}" presName="level3hierChild" presStyleCnt="0"/>
      <dgm:spPr/>
    </dgm:pt>
    <dgm:pt modelId="{E5FDFC87-A187-4C69-9723-A46C781B458B}" type="pres">
      <dgm:prSet presAssocID="{E36D5A92-3795-4CA0-8F28-AF7AFCA49F28}" presName="conn2-1" presStyleLbl="parChTrans1D2" presStyleIdx="1" presStyleCnt="3"/>
      <dgm:spPr/>
    </dgm:pt>
    <dgm:pt modelId="{E33131C3-2C78-4F51-9A12-F06CCC4CDF3C}" type="pres">
      <dgm:prSet presAssocID="{E36D5A92-3795-4CA0-8F28-AF7AFCA49F28}" presName="connTx" presStyleLbl="parChTrans1D2" presStyleIdx="1" presStyleCnt="3"/>
      <dgm:spPr/>
    </dgm:pt>
    <dgm:pt modelId="{DF7CBE64-47B3-4106-A163-D0DCB42145E3}" type="pres">
      <dgm:prSet presAssocID="{636D0D4A-F856-4543-A223-8A948550CE80}" presName="root2" presStyleCnt="0"/>
      <dgm:spPr/>
    </dgm:pt>
    <dgm:pt modelId="{C1937D98-2B54-47FC-ACE9-A03E428BAC6C}" type="pres">
      <dgm:prSet presAssocID="{636D0D4A-F856-4543-A223-8A948550CE80}" presName="LevelTwoTextNode" presStyleLbl="node2" presStyleIdx="1" presStyleCnt="3">
        <dgm:presLayoutVars>
          <dgm:chPref val="3"/>
        </dgm:presLayoutVars>
      </dgm:prSet>
      <dgm:spPr/>
    </dgm:pt>
    <dgm:pt modelId="{63323600-F929-4DFB-BF7B-41757B29169D}" type="pres">
      <dgm:prSet presAssocID="{636D0D4A-F856-4543-A223-8A948550CE80}" presName="level3hierChild" presStyleCnt="0"/>
      <dgm:spPr/>
    </dgm:pt>
    <dgm:pt modelId="{A3016A8D-31CE-4E28-83A0-961E58395AD0}" type="pres">
      <dgm:prSet presAssocID="{1FF85D29-1683-4FD3-9E6C-0F43D46F092C}" presName="conn2-1" presStyleLbl="parChTrans1D2" presStyleIdx="2" presStyleCnt="3"/>
      <dgm:spPr/>
    </dgm:pt>
    <dgm:pt modelId="{76D387D8-EBBD-40D3-9887-D0653EF7849B}" type="pres">
      <dgm:prSet presAssocID="{1FF85D29-1683-4FD3-9E6C-0F43D46F092C}" presName="connTx" presStyleLbl="parChTrans1D2" presStyleIdx="2" presStyleCnt="3"/>
      <dgm:spPr/>
    </dgm:pt>
    <dgm:pt modelId="{334EAE08-7DFD-4892-B4F8-FC496332B327}" type="pres">
      <dgm:prSet presAssocID="{D98FA7C0-8A08-4517-9FD1-9E76996046E6}" presName="root2" presStyleCnt="0"/>
      <dgm:spPr/>
    </dgm:pt>
    <dgm:pt modelId="{99904244-27D4-47FA-A9C2-F906B38B8D75}" type="pres">
      <dgm:prSet presAssocID="{D98FA7C0-8A08-4517-9FD1-9E76996046E6}" presName="LevelTwoTextNode" presStyleLbl="node2" presStyleIdx="2" presStyleCnt="3">
        <dgm:presLayoutVars>
          <dgm:chPref val="3"/>
        </dgm:presLayoutVars>
      </dgm:prSet>
      <dgm:spPr/>
    </dgm:pt>
    <dgm:pt modelId="{1820CF2A-093D-4065-AFEC-CEFB47980505}" type="pres">
      <dgm:prSet presAssocID="{D98FA7C0-8A08-4517-9FD1-9E76996046E6}" presName="level3hierChild" presStyleCnt="0"/>
      <dgm:spPr/>
    </dgm:pt>
  </dgm:ptLst>
  <dgm:cxnLst>
    <dgm:cxn modelId="{35E493F0-D399-4CC9-94F0-49820615E0EB}" srcId="{E38A0271-5BDE-45D1-A656-8F9599FEB5B6}" destId="{636D0D4A-F856-4543-A223-8A948550CE80}" srcOrd="1" destOrd="0" parTransId="{E36D5A92-3795-4CA0-8F28-AF7AFCA49F28}" sibTransId="{0542333A-1F2F-4758-929C-CEA386B3C2D7}"/>
    <dgm:cxn modelId="{40031758-574B-43F4-820B-C022D49A7118}" type="presOf" srcId="{E38A0271-5BDE-45D1-A656-8F9599FEB5B6}" destId="{B30E956F-DEDC-4297-83E2-D06C2FCD87A1}" srcOrd="0" destOrd="0" presId="urn:microsoft.com/office/officeart/2008/layout/HorizontalMultiLevelHierarchy"/>
    <dgm:cxn modelId="{ECF126E7-5355-4AD0-AC9A-E4106B2E23BF}" type="presOf" srcId="{636D0D4A-F856-4543-A223-8A948550CE80}" destId="{C1937D98-2B54-47FC-ACE9-A03E428BAC6C}" srcOrd="0" destOrd="0" presId="urn:microsoft.com/office/officeart/2008/layout/HorizontalMultiLevelHierarchy"/>
    <dgm:cxn modelId="{696B9BAE-0DF5-4CFA-B1A9-4EC59C943C79}" type="presOf" srcId="{37681043-34B7-4D95-A07E-C26C07483959}" destId="{1E564BCA-676F-478C-B434-9FE220DADC7F}" srcOrd="0" destOrd="0" presId="urn:microsoft.com/office/officeart/2008/layout/HorizontalMultiLevelHierarchy"/>
    <dgm:cxn modelId="{DAB623F3-DF04-461D-B8F0-195870664373}" srcId="{E38A0271-5BDE-45D1-A656-8F9599FEB5B6}" destId="{37681043-34B7-4D95-A07E-C26C07483959}" srcOrd="0" destOrd="0" parTransId="{27577026-A072-4587-8554-5004A97CA570}" sibTransId="{43E56235-2750-4884-88D2-C985A0D2A462}"/>
    <dgm:cxn modelId="{3D5BC31C-1DEE-4448-8CE6-7ABCF83B9A16}" type="presOf" srcId="{1FF85D29-1683-4FD3-9E6C-0F43D46F092C}" destId="{76D387D8-EBBD-40D3-9887-D0653EF7849B}" srcOrd="1" destOrd="0" presId="urn:microsoft.com/office/officeart/2008/layout/HorizontalMultiLevelHierarchy"/>
    <dgm:cxn modelId="{A7192169-FFCF-4F8C-AC35-4D0342B8A6B4}" type="presOf" srcId="{E36D5A92-3795-4CA0-8F28-AF7AFCA49F28}" destId="{E5FDFC87-A187-4C69-9723-A46C781B458B}" srcOrd="0" destOrd="0" presId="urn:microsoft.com/office/officeart/2008/layout/HorizontalMultiLevelHierarchy"/>
    <dgm:cxn modelId="{B85ED3F9-111B-4403-A595-A422BCF8F767}" type="presOf" srcId="{D98FA7C0-8A08-4517-9FD1-9E76996046E6}" destId="{99904244-27D4-47FA-A9C2-F906B38B8D75}" srcOrd="0" destOrd="0" presId="urn:microsoft.com/office/officeart/2008/layout/HorizontalMultiLevelHierarchy"/>
    <dgm:cxn modelId="{33CB1C24-829C-40E3-BC76-833E04D87FCE}" type="presOf" srcId="{27577026-A072-4587-8554-5004A97CA570}" destId="{086806D9-4A0D-44B0-B46C-8BAEA4BCBCF1}" srcOrd="0" destOrd="0" presId="urn:microsoft.com/office/officeart/2008/layout/HorizontalMultiLevelHierarchy"/>
    <dgm:cxn modelId="{40B902BF-A311-45A8-83E8-10EA12A7EF21}" srcId="{6F7F50C3-2213-42FC-94C4-8DA85B6F521E}" destId="{E38A0271-5BDE-45D1-A656-8F9599FEB5B6}" srcOrd="0" destOrd="0" parTransId="{5EB576D3-EC7F-4A98-A67D-3B708F42D6F1}" sibTransId="{E573B797-3A9D-4563-8F0A-5DEE6DE971E8}"/>
    <dgm:cxn modelId="{0608CDCD-9C7B-4C34-A036-C0408C9BA284}" srcId="{E38A0271-5BDE-45D1-A656-8F9599FEB5B6}" destId="{D98FA7C0-8A08-4517-9FD1-9E76996046E6}" srcOrd="2" destOrd="0" parTransId="{1FF85D29-1683-4FD3-9E6C-0F43D46F092C}" sibTransId="{207C999C-733F-4D96-98ED-49A15D37E5CD}"/>
    <dgm:cxn modelId="{F9811611-8498-4441-8348-939BD1F1FD4C}" type="presOf" srcId="{6F7F50C3-2213-42FC-94C4-8DA85B6F521E}" destId="{8D0700AF-87CC-46B8-8ADD-E634D167D62D}" srcOrd="0" destOrd="0" presId="urn:microsoft.com/office/officeart/2008/layout/HorizontalMultiLevelHierarchy"/>
    <dgm:cxn modelId="{C8C32E8C-E1F2-4E5B-B5A9-B33BBD9EB007}" type="presOf" srcId="{1FF85D29-1683-4FD3-9E6C-0F43D46F092C}" destId="{A3016A8D-31CE-4E28-83A0-961E58395AD0}" srcOrd="0" destOrd="0" presId="urn:microsoft.com/office/officeart/2008/layout/HorizontalMultiLevelHierarchy"/>
    <dgm:cxn modelId="{2849FCB2-332C-4B3E-A649-B12169BB8E42}" type="presOf" srcId="{27577026-A072-4587-8554-5004A97CA570}" destId="{62DC4E59-C0CB-4615-A6A1-D4CD14F00AD5}" srcOrd="1" destOrd="0" presId="urn:microsoft.com/office/officeart/2008/layout/HorizontalMultiLevelHierarchy"/>
    <dgm:cxn modelId="{423D96A1-919A-4F08-AAE5-1A5315D23ECE}" type="presOf" srcId="{E36D5A92-3795-4CA0-8F28-AF7AFCA49F28}" destId="{E33131C3-2C78-4F51-9A12-F06CCC4CDF3C}" srcOrd="1" destOrd="0" presId="urn:microsoft.com/office/officeart/2008/layout/HorizontalMultiLevelHierarchy"/>
    <dgm:cxn modelId="{6879F206-586B-4634-AB3C-34A8EFA6B658}" type="presParOf" srcId="{8D0700AF-87CC-46B8-8ADD-E634D167D62D}" destId="{8699C8D6-525A-457F-AFB3-D1ED10A38E11}" srcOrd="0" destOrd="0" presId="urn:microsoft.com/office/officeart/2008/layout/HorizontalMultiLevelHierarchy"/>
    <dgm:cxn modelId="{427DE62A-A451-4659-97B1-85FF9264F01B}" type="presParOf" srcId="{8699C8D6-525A-457F-AFB3-D1ED10A38E11}" destId="{B30E956F-DEDC-4297-83E2-D06C2FCD87A1}" srcOrd="0" destOrd="0" presId="urn:microsoft.com/office/officeart/2008/layout/HorizontalMultiLevelHierarchy"/>
    <dgm:cxn modelId="{7D021E0C-8152-4D7F-835C-06AC89817089}" type="presParOf" srcId="{8699C8D6-525A-457F-AFB3-D1ED10A38E11}" destId="{F1E6AB40-BEF0-425F-9CC1-D844F781A9C9}" srcOrd="1" destOrd="0" presId="urn:microsoft.com/office/officeart/2008/layout/HorizontalMultiLevelHierarchy"/>
    <dgm:cxn modelId="{08AB452F-3401-4E13-9DD9-126889FF56CC}" type="presParOf" srcId="{F1E6AB40-BEF0-425F-9CC1-D844F781A9C9}" destId="{086806D9-4A0D-44B0-B46C-8BAEA4BCBCF1}" srcOrd="0" destOrd="0" presId="urn:microsoft.com/office/officeart/2008/layout/HorizontalMultiLevelHierarchy"/>
    <dgm:cxn modelId="{F258DC93-F83D-4402-B91C-BF8D625FDDBC}" type="presParOf" srcId="{086806D9-4A0D-44B0-B46C-8BAEA4BCBCF1}" destId="{62DC4E59-C0CB-4615-A6A1-D4CD14F00AD5}" srcOrd="0" destOrd="0" presId="urn:microsoft.com/office/officeart/2008/layout/HorizontalMultiLevelHierarchy"/>
    <dgm:cxn modelId="{3226AF0C-2BC0-4EBE-9B5F-C1C9C6821C50}" type="presParOf" srcId="{F1E6AB40-BEF0-425F-9CC1-D844F781A9C9}" destId="{0CB93026-0F02-4D5B-AB88-38AFF76593FB}" srcOrd="1" destOrd="0" presId="urn:microsoft.com/office/officeart/2008/layout/HorizontalMultiLevelHierarchy"/>
    <dgm:cxn modelId="{C9E7E7E2-00EC-47C8-8934-CDFFD94786BE}" type="presParOf" srcId="{0CB93026-0F02-4D5B-AB88-38AFF76593FB}" destId="{1E564BCA-676F-478C-B434-9FE220DADC7F}" srcOrd="0" destOrd="0" presId="urn:microsoft.com/office/officeart/2008/layout/HorizontalMultiLevelHierarchy"/>
    <dgm:cxn modelId="{15441BCD-260A-4CC1-82BC-3AB99C64942E}" type="presParOf" srcId="{0CB93026-0F02-4D5B-AB88-38AFF76593FB}" destId="{61209D6D-DF41-4440-9073-FD767511656B}" srcOrd="1" destOrd="0" presId="urn:microsoft.com/office/officeart/2008/layout/HorizontalMultiLevelHierarchy"/>
    <dgm:cxn modelId="{201EED09-9EC0-4963-9C21-DDD3981E913C}" type="presParOf" srcId="{F1E6AB40-BEF0-425F-9CC1-D844F781A9C9}" destId="{E5FDFC87-A187-4C69-9723-A46C781B458B}" srcOrd="2" destOrd="0" presId="urn:microsoft.com/office/officeart/2008/layout/HorizontalMultiLevelHierarchy"/>
    <dgm:cxn modelId="{A00CB5CC-0D8F-4FC3-A215-2B3742DA33B4}" type="presParOf" srcId="{E5FDFC87-A187-4C69-9723-A46C781B458B}" destId="{E33131C3-2C78-4F51-9A12-F06CCC4CDF3C}" srcOrd="0" destOrd="0" presId="urn:microsoft.com/office/officeart/2008/layout/HorizontalMultiLevelHierarchy"/>
    <dgm:cxn modelId="{7B148E96-8466-4F7D-AB70-F87D005720AF}" type="presParOf" srcId="{F1E6AB40-BEF0-425F-9CC1-D844F781A9C9}" destId="{DF7CBE64-47B3-4106-A163-D0DCB42145E3}" srcOrd="3" destOrd="0" presId="urn:microsoft.com/office/officeart/2008/layout/HorizontalMultiLevelHierarchy"/>
    <dgm:cxn modelId="{1763AE2D-A05F-41E2-B60F-728A53EC7CA2}" type="presParOf" srcId="{DF7CBE64-47B3-4106-A163-D0DCB42145E3}" destId="{C1937D98-2B54-47FC-ACE9-A03E428BAC6C}" srcOrd="0" destOrd="0" presId="urn:microsoft.com/office/officeart/2008/layout/HorizontalMultiLevelHierarchy"/>
    <dgm:cxn modelId="{44BB7382-6350-4357-8792-2EA16508CB17}" type="presParOf" srcId="{DF7CBE64-47B3-4106-A163-D0DCB42145E3}" destId="{63323600-F929-4DFB-BF7B-41757B29169D}" srcOrd="1" destOrd="0" presId="urn:microsoft.com/office/officeart/2008/layout/HorizontalMultiLevelHierarchy"/>
    <dgm:cxn modelId="{E8F14E26-FCAC-4460-912F-72CD95AEBEAB}" type="presParOf" srcId="{F1E6AB40-BEF0-425F-9CC1-D844F781A9C9}" destId="{A3016A8D-31CE-4E28-83A0-961E58395AD0}" srcOrd="4" destOrd="0" presId="urn:microsoft.com/office/officeart/2008/layout/HorizontalMultiLevelHierarchy"/>
    <dgm:cxn modelId="{30F36856-A39D-4EE2-9197-6FAAB5114D56}" type="presParOf" srcId="{A3016A8D-31CE-4E28-83A0-961E58395AD0}" destId="{76D387D8-EBBD-40D3-9887-D0653EF7849B}" srcOrd="0" destOrd="0" presId="urn:microsoft.com/office/officeart/2008/layout/HorizontalMultiLevelHierarchy"/>
    <dgm:cxn modelId="{76D59D50-7876-4C3D-8232-2E04B962811B}" type="presParOf" srcId="{F1E6AB40-BEF0-425F-9CC1-D844F781A9C9}" destId="{334EAE08-7DFD-4892-B4F8-FC496332B327}" srcOrd="5" destOrd="0" presId="urn:microsoft.com/office/officeart/2008/layout/HorizontalMultiLevelHierarchy"/>
    <dgm:cxn modelId="{3C508397-062B-4AA7-89A0-B9D3DECC96FD}" type="presParOf" srcId="{334EAE08-7DFD-4892-B4F8-FC496332B327}" destId="{99904244-27D4-47FA-A9C2-F906B38B8D75}" srcOrd="0" destOrd="0" presId="urn:microsoft.com/office/officeart/2008/layout/HorizontalMultiLevelHierarchy"/>
    <dgm:cxn modelId="{D8D6B81F-942B-48E3-BE71-8877C6FAEA3D}" type="presParOf" srcId="{334EAE08-7DFD-4892-B4F8-FC496332B327}" destId="{1820CF2A-093D-4065-AFEC-CEFB4798050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16A8D-31CE-4E28-83A0-961E58395AD0}">
      <dsp:nvSpPr>
        <dsp:cNvPr id="0" name=""/>
        <dsp:cNvSpPr/>
      </dsp:nvSpPr>
      <dsp:spPr>
        <a:xfrm>
          <a:off x="2747215" y="2360506"/>
          <a:ext cx="588427" cy="112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4213" y="0"/>
              </a:lnTo>
              <a:lnTo>
                <a:pt x="294213" y="1121240"/>
              </a:lnTo>
              <a:lnTo>
                <a:pt x="588427" y="112124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09771" y="2889470"/>
        <a:ext cx="63313" cy="63313"/>
      </dsp:txXfrm>
    </dsp:sp>
    <dsp:sp modelId="{E5FDFC87-A187-4C69-9723-A46C781B458B}">
      <dsp:nvSpPr>
        <dsp:cNvPr id="0" name=""/>
        <dsp:cNvSpPr/>
      </dsp:nvSpPr>
      <dsp:spPr>
        <a:xfrm>
          <a:off x="2747215" y="2314786"/>
          <a:ext cx="5884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842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6717" y="2345795"/>
        <a:ext cx="29421" cy="29421"/>
      </dsp:txXfrm>
    </dsp:sp>
    <dsp:sp modelId="{086806D9-4A0D-44B0-B46C-8BAEA4BCBCF1}">
      <dsp:nvSpPr>
        <dsp:cNvPr id="0" name=""/>
        <dsp:cNvSpPr/>
      </dsp:nvSpPr>
      <dsp:spPr>
        <a:xfrm>
          <a:off x="2747215" y="1239265"/>
          <a:ext cx="588427" cy="1121240"/>
        </a:xfrm>
        <a:custGeom>
          <a:avLst/>
          <a:gdLst/>
          <a:ahLst/>
          <a:cxnLst/>
          <a:rect l="0" t="0" r="0" b="0"/>
          <a:pathLst>
            <a:path>
              <a:moveTo>
                <a:pt x="0" y="1121240"/>
              </a:moveTo>
              <a:lnTo>
                <a:pt x="294213" y="1121240"/>
              </a:lnTo>
              <a:lnTo>
                <a:pt x="294213" y="0"/>
              </a:lnTo>
              <a:lnTo>
                <a:pt x="588427" y="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09771" y="1768229"/>
        <a:ext cx="63313" cy="63313"/>
      </dsp:txXfrm>
    </dsp:sp>
    <dsp:sp modelId="{B30E956F-DEDC-4297-83E2-D06C2FCD87A1}">
      <dsp:nvSpPr>
        <dsp:cNvPr id="0" name=""/>
        <dsp:cNvSpPr/>
      </dsp:nvSpPr>
      <dsp:spPr>
        <a:xfrm rot="16200000">
          <a:off x="692582" y="1912010"/>
          <a:ext cx="3212271" cy="8969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Order</a:t>
          </a:r>
          <a:endParaRPr lang="en-US" sz="5900" kern="1200" dirty="0"/>
        </a:p>
      </dsp:txBody>
      <dsp:txXfrm>
        <a:off x="692582" y="1912010"/>
        <a:ext cx="3212271" cy="896992"/>
      </dsp:txXfrm>
    </dsp:sp>
    <dsp:sp modelId="{1E564BCA-676F-478C-B434-9FE220DADC7F}">
      <dsp:nvSpPr>
        <dsp:cNvPr id="0" name=""/>
        <dsp:cNvSpPr/>
      </dsp:nvSpPr>
      <dsp:spPr>
        <a:xfrm>
          <a:off x="3335642" y="790769"/>
          <a:ext cx="2942135" cy="8969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Menu</a:t>
          </a:r>
          <a:endParaRPr lang="en-US" sz="5900" kern="1200" dirty="0"/>
        </a:p>
      </dsp:txBody>
      <dsp:txXfrm>
        <a:off x="3335642" y="790769"/>
        <a:ext cx="2942135" cy="896992"/>
      </dsp:txXfrm>
    </dsp:sp>
    <dsp:sp modelId="{C1937D98-2B54-47FC-ACE9-A03E428BAC6C}">
      <dsp:nvSpPr>
        <dsp:cNvPr id="0" name=""/>
        <dsp:cNvSpPr/>
      </dsp:nvSpPr>
      <dsp:spPr>
        <a:xfrm>
          <a:off x="3335642" y="1912010"/>
          <a:ext cx="2942135" cy="8969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Order</a:t>
          </a:r>
          <a:endParaRPr lang="en-US" sz="5900" kern="1200" dirty="0"/>
        </a:p>
      </dsp:txBody>
      <dsp:txXfrm>
        <a:off x="3335642" y="1912010"/>
        <a:ext cx="2942135" cy="896992"/>
      </dsp:txXfrm>
    </dsp:sp>
    <dsp:sp modelId="{99904244-27D4-47FA-A9C2-F906B38B8D75}">
      <dsp:nvSpPr>
        <dsp:cNvPr id="0" name=""/>
        <dsp:cNvSpPr/>
      </dsp:nvSpPr>
      <dsp:spPr>
        <a:xfrm>
          <a:off x="3335642" y="3033250"/>
          <a:ext cx="2942135" cy="8969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Bill</a:t>
          </a:r>
          <a:endParaRPr lang="en-US" sz="5900" kern="1200" dirty="0"/>
        </a:p>
      </dsp:txBody>
      <dsp:txXfrm>
        <a:off x="3335642" y="3033250"/>
        <a:ext cx="2942135" cy="896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16A8D-31CE-4E28-83A0-961E58395AD0}">
      <dsp:nvSpPr>
        <dsp:cNvPr id="0" name=""/>
        <dsp:cNvSpPr/>
      </dsp:nvSpPr>
      <dsp:spPr>
        <a:xfrm>
          <a:off x="2747215" y="2360506"/>
          <a:ext cx="588427" cy="112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4213" y="0"/>
              </a:lnTo>
              <a:lnTo>
                <a:pt x="294213" y="1121240"/>
              </a:lnTo>
              <a:lnTo>
                <a:pt x="588427" y="112124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09771" y="2889470"/>
        <a:ext cx="63313" cy="63313"/>
      </dsp:txXfrm>
    </dsp:sp>
    <dsp:sp modelId="{E5FDFC87-A187-4C69-9723-A46C781B458B}">
      <dsp:nvSpPr>
        <dsp:cNvPr id="0" name=""/>
        <dsp:cNvSpPr/>
      </dsp:nvSpPr>
      <dsp:spPr>
        <a:xfrm>
          <a:off x="2747215" y="2314786"/>
          <a:ext cx="5884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842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6717" y="2345795"/>
        <a:ext cx="29421" cy="29421"/>
      </dsp:txXfrm>
    </dsp:sp>
    <dsp:sp modelId="{086806D9-4A0D-44B0-B46C-8BAEA4BCBCF1}">
      <dsp:nvSpPr>
        <dsp:cNvPr id="0" name=""/>
        <dsp:cNvSpPr/>
      </dsp:nvSpPr>
      <dsp:spPr>
        <a:xfrm>
          <a:off x="2747215" y="1239265"/>
          <a:ext cx="588427" cy="1121240"/>
        </a:xfrm>
        <a:custGeom>
          <a:avLst/>
          <a:gdLst/>
          <a:ahLst/>
          <a:cxnLst/>
          <a:rect l="0" t="0" r="0" b="0"/>
          <a:pathLst>
            <a:path>
              <a:moveTo>
                <a:pt x="0" y="1121240"/>
              </a:moveTo>
              <a:lnTo>
                <a:pt x="294213" y="1121240"/>
              </a:lnTo>
              <a:lnTo>
                <a:pt x="294213" y="0"/>
              </a:lnTo>
              <a:lnTo>
                <a:pt x="588427" y="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09771" y="1768229"/>
        <a:ext cx="63313" cy="63313"/>
      </dsp:txXfrm>
    </dsp:sp>
    <dsp:sp modelId="{B30E956F-DEDC-4297-83E2-D06C2FCD87A1}">
      <dsp:nvSpPr>
        <dsp:cNvPr id="0" name=""/>
        <dsp:cNvSpPr/>
      </dsp:nvSpPr>
      <dsp:spPr>
        <a:xfrm rot="16200000">
          <a:off x="692582" y="1912010"/>
          <a:ext cx="3212271" cy="8969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Order</a:t>
          </a:r>
          <a:endParaRPr lang="en-US" sz="5900" kern="1200" dirty="0"/>
        </a:p>
      </dsp:txBody>
      <dsp:txXfrm>
        <a:off x="692582" y="1912010"/>
        <a:ext cx="3212271" cy="896992"/>
      </dsp:txXfrm>
    </dsp:sp>
    <dsp:sp modelId="{1E564BCA-676F-478C-B434-9FE220DADC7F}">
      <dsp:nvSpPr>
        <dsp:cNvPr id="0" name=""/>
        <dsp:cNvSpPr/>
      </dsp:nvSpPr>
      <dsp:spPr>
        <a:xfrm>
          <a:off x="3335642" y="790769"/>
          <a:ext cx="2942135" cy="896992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Menu</a:t>
          </a:r>
          <a:endParaRPr lang="en-US" sz="5900" kern="1200" dirty="0"/>
        </a:p>
      </dsp:txBody>
      <dsp:txXfrm>
        <a:off x="3335642" y="790769"/>
        <a:ext cx="2942135" cy="896992"/>
      </dsp:txXfrm>
    </dsp:sp>
    <dsp:sp modelId="{C1937D98-2B54-47FC-ACE9-A03E428BAC6C}">
      <dsp:nvSpPr>
        <dsp:cNvPr id="0" name=""/>
        <dsp:cNvSpPr/>
      </dsp:nvSpPr>
      <dsp:spPr>
        <a:xfrm>
          <a:off x="3335642" y="1912010"/>
          <a:ext cx="2942135" cy="8969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Order</a:t>
          </a:r>
          <a:endParaRPr lang="en-US" sz="5900" kern="1200" dirty="0"/>
        </a:p>
      </dsp:txBody>
      <dsp:txXfrm>
        <a:off x="3335642" y="1912010"/>
        <a:ext cx="2942135" cy="896992"/>
      </dsp:txXfrm>
    </dsp:sp>
    <dsp:sp modelId="{99904244-27D4-47FA-A9C2-F906B38B8D75}">
      <dsp:nvSpPr>
        <dsp:cNvPr id="0" name=""/>
        <dsp:cNvSpPr/>
      </dsp:nvSpPr>
      <dsp:spPr>
        <a:xfrm>
          <a:off x="3335642" y="3033250"/>
          <a:ext cx="2942135" cy="8969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Bill</a:t>
          </a:r>
          <a:endParaRPr lang="en-US" sz="5900" kern="1200" dirty="0"/>
        </a:p>
      </dsp:txBody>
      <dsp:txXfrm>
        <a:off x="3335642" y="3033250"/>
        <a:ext cx="2942135" cy="896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16A8D-31CE-4E28-83A0-961E58395AD0}">
      <dsp:nvSpPr>
        <dsp:cNvPr id="0" name=""/>
        <dsp:cNvSpPr/>
      </dsp:nvSpPr>
      <dsp:spPr>
        <a:xfrm>
          <a:off x="2747215" y="2360506"/>
          <a:ext cx="588427" cy="112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4213" y="0"/>
              </a:lnTo>
              <a:lnTo>
                <a:pt x="294213" y="1121240"/>
              </a:lnTo>
              <a:lnTo>
                <a:pt x="588427" y="112124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09771" y="2889470"/>
        <a:ext cx="63313" cy="63313"/>
      </dsp:txXfrm>
    </dsp:sp>
    <dsp:sp modelId="{E5FDFC87-A187-4C69-9723-A46C781B458B}">
      <dsp:nvSpPr>
        <dsp:cNvPr id="0" name=""/>
        <dsp:cNvSpPr/>
      </dsp:nvSpPr>
      <dsp:spPr>
        <a:xfrm>
          <a:off x="2747215" y="2314786"/>
          <a:ext cx="5884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842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6717" y="2345795"/>
        <a:ext cx="29421" cy="29421"/>
      </dsp:txXfrm>
    </dsp:sp>
    <dsp:sp modelId="{086806D9-4A0D-44B0-B46C-8BAEA4BCBCF1}">
      <dsp:nvSpPr>
        <dsp:cNvPr id="0" name=""/>
        <dsp:cNvSpPr/>
      </dsp:nvSpPr>
      <dsp:spPr>
        <a:xfrm>
          <a:off x="2747215" y="1239265"/>
          <a:ext cx="588427" cy="1121240"/>
        </a:xfrm>
        <a:custGeom>
          <a:avLst/>
          <a:gdLst/>
          <a:ahLst/>
          <a:cxnLst/>
          <a:rect l="0" t="0" r="0" b="0"/>
          <a:pathLst>
            <a:path>
              <a:moveTo>
                <a:pt x="0" y="1121240"/>
              </a:moveTo>
              <a:lnTo>
                <a:pt x="294213" y="1121240"/>
              </a:lnTo>
              <a:lnTo>
                <a:pt x="294213" y="0"/>
              </a:lnTo>
              <a:lnTo>
                <a:pt x="588427" y="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09771" y="1768229"/>
        <a:ext cx="63313" cy="63313"/>
      </dsp:txXfrm>
    </dsp:sp>
    <dsp:sp modelId="{B30E956F-DEDC-4297-83E2-D06C2FCD87A1}">
      <dsp:nvSpPr>
        <dsp:cNvPr id="0" name=""/>
        <dsp:cNvSpPr/>
      </dsp:nvSpPr>
      <dsp:spPr>
        <a:xfrm rot="16200000">
          <a:off x="692582" y="1912010"/>
          <a:ext cx="3212271" cy="8969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Order</a:t>
          </a:r>
          <a:endParaRPr lang="en-US" sz="5900" kern="1200" dirty="0"/>
        </a:p>
      </dsp:txBody>
      <dsp:txXfrm>
        <a:off x="692582" y="1912010"/>
        <a:ext cx="3212271" cy="896992"/>
      </dsp:txXfrm>
    </dsp:sp>
    <dsp:sp modelId="{1E564BCA-676F-478C-B434-9FE220DADC7F}">
      <dsp:nvSpPr>
        <dsp:cNvPr id="0" name=""/>
        <dsp:cNvSpPr/>
      </dsp:nvSpPr>
      <dsp:spPr>
        <a:xfrm>
          <a:off x="3335642" y="790769"/>
          <a:ext cx="2942135" cy="896992"/>
        </a:xfrm>
        <a:prstGeom prst="rect">
          <a:avLst/>
        </a:prstGeom>
        <a:solidFill>
          <a:srgbClr val="91A7B7"/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Menu</a:t>
          </a:r>
          <a:endParaRPr lang="en-US" sz="5900" kern="1200" dirty="0"/>
        </a:p>
      </dsp:txBody>
      <dsp:txXfrm>
        <a:off x="3335642" y="790769"/>
        <a:ext cx="2942135" cy="896992"/>
      </dsp:txXfrm>
    </dsp:sp>
    <dsp:sp modelId="{C1937D98-2B54-47FC-ACE9-A03E428BAC6C}">
      <dsp:nvSpPr>
        <dsp:cNvPr id="0" name=""/>
        <dsp:cNvSpPr/>
      </dsp:nvSpPr>
      <dsp:spPr>
        <a:xfrm>
          <a:off x="3335642" y="1912010"/>
          <a:ext cx="2942135" cy="896992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Order</a:t>
          </a:r>
          <a:endParaRPr lang="en-US" sz="5900" kern="1200" dirty="0"/>
        </a:p>
      </dsp:txBody>
      <dsp:txXfrm>
        <a:off x="3335642" y="1912010"/>
        <a:ext cx="2942135" cy="896992"/>
      </dsp:txXfrm>
    </dsp:sp>
    <dsp:sp modelId="{99904244-27D4-47FA-A9C2-F906B38B8D75}">
      <dsp:nvSpPr>
        <dsp:cNvPr id="0" name=""/>
        <dsp:cNvSpPr/>
      </dsp:nvSpPr>
      <dsp:spPr>
        <a:xfrm>
          <a:off x="3335642" y="3033250"/>
          <a:ext cx="2942135" cy="8969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Bill</a:t>
          </a:r>
          <a:endParaRPr lang="en-US" sz="5900" kern="1200" dirty="0"/>
        </a:p>
      </dsp:txBody>
      <dsp:txXfrm>
        <a:off x="3335642" y="3033250"/>
        <a:ext cx="2942135" cy="8969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16A8D-31CE-4E28-83A0-961E58395AD0}">
      <dsp:nvSpPr>
        <dsp:cNvPr id="0" name=""/>
        <dsp:cNvSpPr/>
      </dsp:nvSpPr>
      <dsp:spPr>
        <a:xfrm>
          <a:off x="2747215" y="2360506"/>
          <a:ext cx="588427" cy="112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4213" y="0"/>
              </a:lnTo>
              <a:lnTo>
                <a:pt x="294213" y="1121240"/>
              </a:lnTo>
              <a:lnTo>
                <a:pt x="588427" y="112124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09771" y="2889470"/>
        <a:ext cx="63313" cy="63313"/>
      </dsp:txXfrm>
    </dsp:sp>
    <dsp:sp modelId="{E5FDFC87-A187-4C69-9723-A46C781B458B}">
      <dsp:nvSpPr>
        <dsp:cNvPr id="0" name=""/>
        <dsp:cNvSpPr/>
      </dsp:nvSpPr>
      <dsp:spPr>
        <a:xfrm>
          <a:off x="2747215" y="2314786"/>
          <a:ext cx="5884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842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6717" y="2345795"/>
        <a:ext cx="29421" cy="29421"/>
      </dsp:txXfrm>
    </dsp:sp>
    <dsp:sp modelId="{086806D9-4A0D-44B0-B46C-8BAEA4BCBCF1}">
      <dsp:nvSpPr>
        <dsp:cNvPr id="0" name=""/>
        <dsp:cNvSpPr/>
      </dsp:nvSpPr>
      <dsp:spPr>
        <a:xfrm>
          <a:off x="2747215" y="1239265"/>
          <a:ext cx="588427" cy="1121240"/>
        </a:xfrm>
        <a:custGeom>
          <a:avLst/>
          <a:gdLst/>
          <a:ahLst/>
          <a:cxnLst/>
          <a:rect l="0" t="0" r="0" b="0"/>
          <a:pathLst>
            <a:path>
              <a:moveTo>
                <a:pt x="0" y="1121240"/>
              </a:moveTo>
              <a:lnTo>
                <a:pt x="294213" y="1121240"/>
              </a:lnTo>
              <a:lnTo>
                <a:pt x="294213" y="0"/>
              </a:lnTo>
              <a:lnTo>
                <a:pt x="588427" y="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09771" y="1768229"/>
        <a:ext cx="63313" cy="63313"/>
      </dsp:txXfrm>
    </dsp:sp>
    <dsp:sp modelId="{B30E956F-DEDC-4297-83E2-D06C2FCD87A1}">
      <dsp:nvSpPr>
        <dsp:cNvPr id="0" name=""/>
        <dsp:cNvSpPr/>
      </dsp:nvSpPr>
      <dsp:spPr>
        <a:xfrm rot="16200000">
          <a:off x="692582" y="1912010"/>
          <a:ext cx="3212271" cy="8969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Order</a:t>
          </a:r>
          <a:endParaRPr lang="en-US" sz="5900" kern="1200" dirty="0"/>
        </a:p>
      </dsp:txBody>
      <dsp:txXfrm>
        <a:off x="692582" y="1912010"/>
        <a:ext cx="3212271" cy="896992"/>
      </dsp:txXfrm>
    </dsp:sp>
    <dsp:sp modelId="{1E564BCA-676F-478C-B434-9FE220DADC7F}">
      <dsp:nvSpPr>
        <dsp:cNvPr id="0" name=""/>
        <dsp:cNvSpPr/>
      </dsp:nvSpPr>
      <dsp:spPr>
        <a:xfrm>
          <a:off x="3335642" y="790769"/>
          <a:ext cx="2942135" cy="896992"/>
        </a:xfrm>
        <a:prstGeom prst="rect">
          <a:avLst/>
        </a:prstGeom>
        <a:solidFill>
          <a:srgbClr val="91A7B7"/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Menu</a:t>
          </a:r>
          <a:endParaRPr lang="en-US" sz="5900" kern="1200" dirty="0"/>
        </a:p>
      </dsp:txBody>
      <dsp:txXfrm>
        <a:off x="3335642" y="790769"/>
        <a:ext cx="2942135" cy="896992"/>
      </dsp:txXfrm>
    </dsp:sp>
    <dsp:sp modelId="{C1937D98-2B54-47FC-ACE9-A03E428BAC6C}">
      <dsp:nvSpPr>
        <dsp:cNvPr id="0" name=""/>
        <dsp:cNvSpPr/>
      </dsp:nvSpPr>
      <dsp:spPr>
        <a:xfrm>
          <a:off x="3335642" y="1912010"/>
          <a:ext cx="2942135" cy="896992"/>
        </a:xfrm>
        <a:prstGeom prst="rect">
          <a:avLst/>
        </a:prstGeom>
        <a:solidFill>
          <a:srgbClr val="91A7B7"/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Order</a:t>
          </a:r>
          <a:endParaRPr lang="en-US" sz="5900" kern="1200" dirty="0"/>
        </a:p>
      </dsp:txBody>
      <dsp:txXfrm>
        <a:off x="3335642" y="1912010"/>
        <a:ext cx="2942135" cy="896992"/>
      </dsp:txXfrm>
    </dsp:sp>
    <dsp:sp modelId="{99904244-27D4-47FA-A9C2-F906B38B8D75}">
      <dsp:nvSpPr>
        <dsp:cNvPr id="0" name=""/>
        <dsp:cNvSpPr/>
      </dsp:nvSpPr>
      <dsp:spPr>
        <a:xfrm>
          <a:off x="3335642" y="3033250"/>
          <a:ext cx="2942135" cy="896992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Bill</a:t>
          </a:r>
          <a:endParaRPr lang="en-US" sz="5900" kern="1200" dirty="0"/>
        </a:p>
      </dsp:txBody>
      <dsp:txXfrm>
        <a:off x="3335642" y="3033250"/>
        <a:ext cx="2942135" cy="896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1A738AA-6A21-4000-826F-15FE6ADAA7A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3699D78-2BD2-4110-AFF9-C26B914E2F6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8975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38AA-6A21-4000-826F-15FE6ADAA7A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D78-2BD2-4110-AFF9-C26B914E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38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38AA-6A21-4000-826F-15FE6ADAA7A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D78-2BD2-4110-AFF9-C26B914E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4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38AA-6A21-4000-826F-15FE6ADAA7A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D78-2BD2-4110-AFF9-C26B914E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6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38AA-6A21-4000-826F-15FE6ADAA7A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D78-2BD2-4110-AFF9-C26B914E2F6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100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38AA-6A21-4000-826F-15FE6ADAA7A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D78-2BD2-4110-AFF9-C26B914E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7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38AA-6A21-4000-826F-15FE6ADAA7A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D78-2BD2-4110-AFF9-C26B914E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8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38AA-6A21-4000-826F-15FE6ADAA7A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D78-2BD2-4110-AFF9-C26B914E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09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38AA-6A21-4000-826F-15FE6ADAA7A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D78-2BD2-4110-AFF9-C26B914E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74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38AA-6A21-4000-826F-15FE6ADAA7A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D78-2BD2-4110-AFF9-C26B914E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6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38AA-6A21-4000-826F-15FE6ADAA7A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9D78-2BD2-4110-AFF9-C26B914E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63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1A738AA-6A21-4000-826F-15FE6ADAA7A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3699D78-2BD2-4110-AFF9-C26B914E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31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Restaurant Ordering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Satwik </a:t>
            </a:r>
            <a:r>
              <a:rPr lang="en-US" dirty="0" err="1" smtClean="0"/>
              <a:t>Bhupathiraju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IN" dirty="0" smtClean="0"/>
              <a:t>EBEON0223122702</a:t>
            </a:r>
            <a:br>
              <a:rPr lang="en-IN" dirty="0" smtClean="0"/>
            </a:br>
            <a:r>
              <a:rPr lang="en-IN" dirty="0"/>
              <a:t>2022-8681</a:t>
            </a:r>
            <a:endParaRPr lang="en-US" dirty="0" smtClean="0"/>
          </a:p>
          <a:p>
            <a:r>
              <a:rPr lang="en-US" dirty="0" smtClean="0"/>
              <a:t>Java 8 Console based mini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06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80765018"/>
              </p:ext>
            </p:extLst>
          </p:nvPr>
        </p:nvGraphicFramePr>
        <p:xfrm>
          <a:off x="-825500" y="1120140"/>
          <a:ext cx="8128000" cy="4721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86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56094665"/>
              </p:ext>
            </p:extLst>
          </p:nvPr>
        </p:nvGraphicFramePr>
        <p:xfrm>
          <a:off x="-825500" y="1120140"/>
          <a:ext cx="8128000" cy="4721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Curved Down Arrow 18"/>
          <p:cNvSpPr/>
          <p:nvPr/>
        </p:nvSpPr>
        <p:spPr>
          <a:xfrm flipH="1">
            <a:off x="1234440" y="205740"/>
            <a:ext cx="7178040" cy="14859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Vertical Scroll 20"/>
          <p:cNvSpPr/>
          <p:nvPr/>
        </p:nvSpPr>
        <p:spPr>
          <a:xfrm>
            <a:off x="6720840" y="1897380"/>
            <a:ext cx="4640580" cy="420624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Chevron 21"/>
          <p:cNvSpPr/>
          <p:nvPr/>
        </p:nvSpPr>
        <p:spPr>
          <a:xfrm>
            <a:off x="5920740" y="1988820"/>
            <a:ext cx="594360" cy="7086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720978" y="2994660"/>
            <a:ext cx="896992" cy="3212271"/>
            <a:chOff x="1850222" y="754370"/>
            <a:chExt cx="896992" cy="3212271"/>
          </a:xfrm>
        </p:grpSpPr>
        <p:sp>
          <p:nvSpPr>
            <p:cNvPr id="24" name="Rectangle 23"/>
            <p:cNvSpPr/>
            <p:nvPr/>
          </p:nvSpPr>
          <p:spPr>
            <a:xfrm rot="16200000">
              <a:off x="692582" y="1912010"/>
              <a:ext cx="3212271" cy="89699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5" name="TextBox 24"/>
            <p:cNvSpPr txBox="1"/>
            <p:nvPr/>
          </p:nvSpPr>
          <p:spPr>
            <a:xfrm rot="16200000">
              <a:off x="692582" y="1912010"/>
              <a:ext cx="3212271" cy="89699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Indexed items</a:t>
              </a:r>
              <a:endParaRPr lang="en-US" sz="3200" kern="12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412480" y="2409885"/>
            <a:ext cx="217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Menu</a:t>
            </a:r>
            <a:endParaRPr lang="en-IN" sz="3200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7795260" y="3291840"/>
            <a:ext cx="2788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3302829" y="636930"/>
            <a:ext cx="3212271" cy="89699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/>
              <a:t>To proceed further</a:t>
            </a:r>
            <a:endParaRPr lang="en-US" sz="2800" kern="1200" dirty="0"/>
          </a:p>
        </p:txBody>
      </p:sp>
    </p:spTree>
    <p:extLst>
      <p:ext uri="{BB962C8B-B14F-4D97-AF65-F5344CB8AC3E}">
        <p14:creationId xmlns:p14="http://schemas.microsoft.com/office/powerpoint/2010/main" val="344636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48666735"/>
              </p:ext>
            </p:extLst>
          </p:nvPr>
        </p:nvGraphicFramePr>
        <p:xfrm>
          <a:off x="-825500" y="1120140"/>
          <a:ext cx="8128000" cy="4721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Curved Down Arrow 18"/>
          <p:cNvSpPr/>
          <p:nvPr/>
        </p:nvSpPr>
        <p:spPr>
          <a:xfrm flipH="1">
            <a:off x="1234440" y="205740"/>
            <a:ext cx="7178040" cy="14859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920740" y="3108960"/>
            <a:ext cx="594360" cy="7086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7302500" y="2263140"/>
            <a:ext cx="3784600" cy="2788920"/>
          </a:xfrm>
          <a:prstGeom prst="wedgeRoundRectCallout">
            <a:avLst>
              <a:gd name="adj1" fmla="val 38362"/>
              <a:gd name="adj2" fmla="val 75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460469" y="-520709"/>
            <a:ext cx="896992" cy="3212271"/>
            <a:chOff x="1850222" y="754370"/>
            <a:chExt cx="896992" cy="3212271"/>
          </a:xfrm>
        </p:grpSpPr>
        <p:sp>
          <p:nvSpPr>
            <p:cNvPr id="9" name="Rectangle 8"/>
            <p:cNvSpPr/>
            <p:nvPr/>
          </p:nvSpPr>
          <p:spPr>
            <a:xfrm rot="16200000">
              <a:off x="692582" y="1912010"/>
              <a:ext cx="3212271" cy="89699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TextBox 9"/>
            <p:cNvSpPr txBox="1"/>
            <p:nvPr/>
          </p:nvSpPr>
          <p:spPr>
            <a:xfrm rot="16200000">
              <a:off x="692582" y="1912010"/>
              <a:ext cx="3212271" cy="89699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/>
                <a:t>To proceed further</a:t>
              </a:r>
              <a:endParaRPr lang="en-US" sz="28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29300" y="4069080"/>
            <a:ext cx="896992" cy="2412171"/>
            <a:chOff x="1850222" y="754370"/>
            <a:chExt cx="896992" cy="3212271"/>
          </a:xfrm>
        </p:grpSpPr>
        <p:sp>
          <p:nvSpPr>
            <p:cNvPr id="12" name="Rectangle 11"/>
            <p:cNvSpPr/>
            <p:nvPr/>
          </p:nvSpPr>
          <p:spPr>
            <a:xfrm rot="16200000">
              <a:off x="692582" y="1912010"/>
              <a:ext cx="3212271" cy="89699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TextBox 12"/>
            <p:cNvSpPr txBox="1"/>
            <p:nvPr/>
          </p:nvSpPr>
          <p:spPr>
            <a:xfrm rot="16200000">
              <a:off x="692582" y="1912010"/>
              <a:ext cx="3212271" cy="89699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Place order</a:t>
              </a:r>
              <a:endParaRPr lang="en-US" sz="3200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826013" y="3108960"/>
            <a:ext cx="383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input: Indexes.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1024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52673285"/>
              </p:ext>
            </p:extLst>
          </p:nvPr>
        </p:nvGraphicFramePr>
        <p:xfrm>
          <a:off x="-825500" y="1120140"/>
          <a:ext cx="8128000" cy="4721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Chevron 21"/>
          <p:cNvSpPr/>
          <p:nvPr/>
        </p:nvSpPr>
        <p:spPr>
          <a:xfrm>
            <a:off x="5989320" y="4183380"/>
            <a:ext cx="594360" cy="7086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lowchart: Document 1"/>
          <p:cNvSpPr/>
          <p:nvPr/>
        </p:nvSpPr>
        <p:spPr>
          <a:xfrm>
            <a:off x="7302500" y="2108623"/>
            <a:ext cx="3327400" cy="414951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5838004" y="548190"/>
            <a:ext cx="896992" cy="3212271"/>
            <a:chOff x="1850222" y="754370"/>
            <a:chExt cx="896992" cy="3212271"/>
          </a:xfrm>
        </p:grpSpPr>
        <p:sp>
          <p:nvSpPr>
            <p:cNvPr id="8" name="Rectangle 7"/>
            <p:cNvSpPr/>
            <p:nvPr/>
          </p:nvSpPr>
          <p:spPr>
            <a:xfrm rot="16200000">
              <a:off x="692582" y="1912010"/>
              <a:ext cx="3212271" cy="89699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TextBox 8"/>
            <p:cNvSpPr txBox="1"/>
            <p:nvPr/>
          </p:nvSpPr>
          <p:spPr>
            <a:xfrm rot="16200000">
              <a:off x="692582" y="1912010"/>
              <a:ext cx="3212271" cy="89699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If done ordering</a:t>
              </a:r>
              <a:endParaRPr lang="en-US" sz="3200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428990" y="2154326"/>
            <a:ext cx="107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Bill</a:t>
            </a:r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3795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Restaurant Ordering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Satwik </a:t>
            </a:r>
            <a:r>
              <a:rPr lang="en-US" dirty="0" err="1" smtClean="0"/>
              <a:t>Bhupathiraju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IN" dirty="0" smtClean="0"/>
              <a:t>EBEON0223122702</a:t>
            </a:r>
            <a:br>
              <a:rPr lang="en-IN" dirty="0" smtClean="0"/>
            </a:br>
            <a:r>
              <a:rPr lang="en-IN" dirty="0"/>
              <a:t>2022-8681</a:t>
            </a:r>
            <a:endParaRPr lang="en-US" dirty="0" smtClean="0"/>
          </a:p>
          <a:p>
            <a:r>
              <a:rPr lang="en-US" dirty="0" smtClean="0"/>
              <a:t>Java 8 Console based mini Project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13417" y="1412855"/>
            <a:ext cx="41152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  <a:p>
            <a:pPr algn="ctr"/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64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51</TotalTime>
  <Words>78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Restaurant Ordering</vt:lpstr>
      <vt:lpstr>PowerPoint Presentation</vt:lpstr>
      <vt:lpstr>PowerPoint Presentation</vt:lpstr>
      <vt:lpstr>PowerPoint Presentation</vt:lpstr>
      <vt:lpstr>PowerPoint Presentation</vt:lpstr>
      <vt:lpstr>Restaurant Ordering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Satwik Bhupathi Raju</dc:creator>
  <cp:lastModifiedBy>Satwik Bhupathi Raju</cp:lastModifiedBy>
  <cp:revision>7</cp:revision>
  <dcterms:created xsi:type="dcterms:W3CDTF">2023-05-08T13:26:22Z</dcterms:created>
  <dcterms:modified xsi:type="dcterms:W3CDTF">2023-05-08T14:18:15Z</dcterms:modified>
</cp:coreProperties>
</file>