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5"/>
  </p:notesMasterIdLst>
  <p:sldIdLst>
    <p:sldId id="256" r:id="rId5"/>
    <p:sldId id="622" r:id="rId6"/>
    <p:sldId id="624" r:id="rId7"/>
    <p:sldId id="628" r:id="rId8"/>
    <p:sldId id="625" r:id="rId9"/>
    <p:sldId id="627" r:id="rId10"/>
    <p:sldId id="626" r:id="rId11"/>
    <p:sldId id="632" r:id="rId12"/>
    <p:sldId id="633" r:id="rId13"/>
    <p:sldId id="634" r:id="rId14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4238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B1EA69-BAAB-4A77-A98F-BD3BFABA3A5A}" v="1" dt="2022-11-11T07:11:17.66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38" autoAdjust="0"/>
    <p:restoredTop sz="94660"/>
  </p:normalViewPr>
  <p:slideViewPr>
    <p:cSldViewPr snapToGrid="0">
      <p:cViewPr varScale="1">
        <p:scale>
          <a:sx n="73" d="100"/>
          <a:sy n="73" d="100"/>
        </p:scale>
        <p:origin x="852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HISHEK DWIVEDI" userId="S::abhishek.dwivedi@iitg.ac.in::d949ee08-d809-4bf9-9a9b-c77f250825d5" providerId="AD" clId="Web-{27B1EA69-BAAB-4A77-A98F-BD3BFABA3A5A}"/>
    <pc:docChg chg="modSld">
      <pc:chgData name="ABHISHEK DWIVEDI" userId="S::abhishek.dwivedi@iitg.ac.in::d949ee08-d809-4bf9-9a9b-c77f250825d5" providerId="AD" clId="Web-{27B1EA69-BAAB-4A77-A98F-BD3BFABA3A5A}" dt="2022-11-11T07:11:17.660" v="0" actId="1076"/>
      <pc:docMkLst>
        <pc:docMk/>
      </pc:docMkLst>
      <pc:sldChg chg="modSp">
        <pc:chgData name="ABHISHEK DWIVEDI" userId="S::abhishek.dwivedi@iitg.ac.in::d949ee08-d809-4bf9-9a9b-c77f250825d5" providerId="AD" clId="Web-{27B1EA69-BAAB-4A77-A98F-BD3BFABA3A5A}" dt="2022-11-11T07:11:17.660" v="0" actId="1076"/>
        <pc:sldMkLst>
          <pc:docMk/>
          <pc:sldMk cId="3560235985" sldId="626"/>
        </pc:sldMkLst>
        <pc:picChg chg="mod">
          <ac:chgData name="ABHISHEK DWIVEDI" userId="S::abhishek.dwivedi@iitg.ac.in::d949ee08-d809-4bf9-9a9b-c77f250825d5" providerId="AD" clId="Web-{27B1EA69-BAAB-4A77-A98F-BD3BFABA3A5A}" dt="2022-11-11T07:11:17.660" v="0" actId="1076"/>
          <ac:picMkLst>
            <pc:docMk/>
            <pc:sldMk cId="3560235985" sldId="626"/>
            <ac:picMk id="2" creationId="{00000000-0000-0000-0000-000000000000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1-10-21T04:34:55.207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fitToCurve" value="1"/>
    </inkml:brush>
  </inkml:definitions>
  <inkml:trace contextRef="#ctx0" brushRef="#br0">18 292 662,'-3'-8'125,"-2"-2"-99,2-1 18,1 2-36,1 2 8,-1 1-15,1 2 26,1 3-9,0-2-13,0 1 1,0 1 4,-2 1-10,2-1 2,0-1-2,0 2 0,0 0-1,0 0 2,0 0-1,0 2 8,0-2-3,0 1-3,0-1 0,0 0-2,0 0 1,0 0 7,2 0 0,-1-1-3,5-2-1,6-4-4,10-6 3,8-3-4,15-9 1,10-2 0,6-3 1,-3 0 1,-3 5-2,-10 2 0,-8 8 2,-15 5-2,-8 5-3,-10 2-10,-4 3-62,-3 4-79,-4 2 7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E35F22A8-0EC3-4E6C-8466-B73AB57EA72F}" type="datetimeFigureOut">
              <a:rPr lang="en-US" smtClean="0"/>
              <a:pPr/>
              <a:t>11/10/2022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F1E28598-D3D6-40E7-9750-9909AC0D83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1877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733048"/>
            <a:ext cx="10993549" cy="1475013"/>
          </a:xfrm>
        </p:spPr>
        <p:txBody>
          <a:bodyPr/>
          <a:lstStyle/>
          <a:p>
            <a:r>
              <a:rPr lang="en-US" b="1" dirty="0"/>
              <a:t>BT201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5608113" y="5036158"/>
            <a:ext cx="3154783" cy="5903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solidFill>
                  <a:schemeClr val="bg1">
                    <a:lumMod val="95000"/>
                  </a:schemeClr>
                </a:solidFill>
              </a:rPr>
              <a:t>03/11/2022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84465" y="3262448"/>
            <a:ext cx="853631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92D050"/>
                </a:solidFill>
              </a:rPr>
              <a:t>Biochemical Process Calculations</a:t>
            </a:r>
          </a:p>
          <a:p>
            <a:endParaRPr lang="en-IN" sz="2400" b="1" dirty="0">
              <a:solidFill>
                <a:srgbClr val="FF0000"/>
              </a:solidFill>
            </a:endParaRPr>
          </a:p>
          <a:p>
            <a:pPr algn="ctr"/>
            <a:r>
              <a:rPr lang="en-IN" sz="2400" b="1" dirty="0">
                <a:solidFill>
                  <a:srgbClr val="FF0000"/>
                </a:solidFill>
              </a:rPr>
              <a:t>Tutorial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074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562225" y="2828925"/>
              <a:ext cx="168275" cy="106363"/>
            </p14:xfrm>
          </p:contentPart>
        </mc:Choice>
        <mc:Fallback xmlns="">
          <p:pic>
            <p:nvPicPr>
              <p:cNvPr id="3074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52856" y="2819551"/>
                <a:ext cx="187012" cy="12258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253747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296" y="1554481"/>
            <a:ext cx="10219027" cy="3509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301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976" y="1293223"/>
            <a:ext cx="11265877" cy="372277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39355" y="677654"/>
            <a:ext cx="11347554" cy="584616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Problem 1</a:t>
            </a:r>
          </a:p>
        </p:txBody>
      </p:sp>
      <p:sp>
        <p:nvSpPr>
          <p:cNvPr id="4" name="Rectangle 3"/>
          <p:cNvSpPr/>
          <p:nvPr/>
        </p:nvSpPr>
        <p:spPr>
          <a:xfrm>
            <a:off x="8582297" y="2024743"/>
            <a:ext cx="2390503" cy="3135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906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0789" y="778624"/>
            <a:ext cx="7354388" cy="5765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824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968" y="1058092"/>
            <a:ext cx="10832702" cy="5107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68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936" y="1384663"/>
            <a:ext cx="11254255" cy="342450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39355" y="677654"/>
            <a:ext cx="11347554" cy="584616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Problem 2</a:t>
            </a:r>
          </a:p>
        </p:txBody>
      </p:sp>
      <p:sp>
        <p:nvSpPr>
          <p:cNvPr id="4" name="Rectangle 3"/>
          <p:cNvSpPr/>
          <p:nvPr/>
        </p:nvSpPr>
        <p:spPr>
          <a:xfrm>
            <a:off x="6766560" y="4193177"/>
            <a:ext cx="2390503" cy="3135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809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903" y="882546"/>
            <a:ext cx="10727537" cy="5779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285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73" y="1461992"/>
            <a:ext cx="12034686" cy="313508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39355" y="677654"/>
            <a:ext cx="11347554" cy="584616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Problem 3</a:t>
            </a:r>
          </a:p>
        </p:txBody>
      </p:sp>
      <p:sp>
        <p:nvSpPr>
          <p:cNvPr id="4" name="Rectangle 3"/>
          <p:cNvSpPr/>
          <p:nvPr/>
        </p:nvSpPr>
        <p:spPr>
          <a:xfrm>
            <a:off x="8791303" y="2612572"/>
            <a:ext cx="2495006" cy="3135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235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" y="1120444"/>
            <a:ext cx="9047117" cy="4896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942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275" y="1316695"/>
            <a:ext cx="9434952" cy="5332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58365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6F956FD13CD8848B4580499D01366DC" ma:contentTypeVersion="2" ma:contentTypeDescription="Create a new document." ma:contentTypeScope="" ma:versionID="90c42b7cc7fe52b0689b96b980dcfa6b">
  <xsd:schema xmlns:xsd="http://www.w3.org/2001/XMLSchema" xmlns:xs="http://www.w3.org/2001/XMLSchema" xmlns:p="http://schemas.microsoft.com/office/2006/metadata/properties" xmlns:ns2="27852407-7cbe-4f37-a29e-557c20509378" targetNamespace="http://schemas.microsoft.com/office/2006/metadata/properties" ma:root="true" ma:fieldsID="a3a931e53aebc7c1296e930a51b7984e" ns2:_="">
    <xsd:import namespace="27852407-7cbe-4f37-a29e-557c2050937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852407-7cbe-4f37-a29e-557c2050937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D1B9343-509E-4785-8399-6286921D789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7852407-7cbe-4f37-a29e-557c2050937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8CC68E4-325A-481C-B107-759094FA7CD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A9F472A-60E4-48E4-B9EE-8878D1BAE497}">
  <ds:schemaRefs>
    <ds:schemaRef ds:uri="http://schemas.microsoft.com/office/2006/documentManagement/types"/>
    <ds:schemaRef ds:uri="http://purl.org/dc/dcmitype/"/>
    <ds:schemaRef ds:uri="http://www.w3.org/XML/1998/namespace"/>
    <ds:schemaRef ds:uri="http://purl.org/dc/elements/1.1/"/>
    <ds:schemaRef ds:uri="http://schemas.openxmlformats.org/package/2006/metadata/core-properties"/>
    <ds:schemaRef ds:uri="ea4d43cd-742f-4f66-809e-b5b1edb3f082"/>
    <ds:schemaRef ds:uri="http://schemas.microsoft.com/office/2006/metadata/properties"/>
    <ds:schemaRef ds:uri="http://purl.org/dc/terms/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40171</TotalTime>
  <Words>12</Words>
  <Application>Microsoft Office PowerPoint</Application>
  <PresentationFormat>Widescreen</PresentationFormat>
  <Paragraphs>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Dividend</vt:lpstr>
      <vt:lpstr>BT201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IITG</dc:creator>
  <cp:lastModifiedBy>IITG</cp:lastModifiedBy>
  <cp:revision>691</cp:revision>
  <cp:lastPrinted>2022-11-02T12:22:23Z</cp:lastPrinted>
  <dcterms:created xsi:type="dcterms:W3CDTF">2021-02-04T11:25:09Z</dcterms:created>
  <dcterms:modified xsi:type="dcterms:W3CDTF">2022-11-11T07:11:18Z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0x01010056F956FD13CD8848B4580499D01366DC</vt:lpwstr>
  </property>
</Properties>
</file>