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56" r:id="rId4"/>
    <p:sldId id="258" r:id="rId5"/>
    <p:sldId id="261" r:id="rId6"/>
    <p:sldId id="266" r:id="rId7"/>
    <p:sldId id="262" r:id="rId8"/>
    <p:sldId id="257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6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0FBD7-CC86-4AA0-BF47-E7892E65A3B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0DBC-4D40-4227-901F-3589EF28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71" y="798722"/>
            <a:ext cx="6646844" cy="49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9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1234" y="296534"/>
            <a:ext cx="10293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Equilibrium unfolding of bovine serum albumin </a:t>
            </a:r>
            <a:r>
              <a:rPr lang="en-US" sz="2400" b="1" dirty="0" smtClean="0"/>
              <a:t>monitored using tryptophan fluorescence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54794" y="1465887"/>
            <a:ext cx="108112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this laboratory we monitor the equilibrium unfolding of </a:t>
            </a:r>
            <a:r>
              <a:rPr lang="en-US" sz="2000" b="1" dirty="0" smtClean="0"/>
              <a:t>bovine serum albumin </a:t>
            </a:r>
            <a:r>
              <a:rPr lang="en-US" sz="2000" dirty="0" smtClean="0"/>
              <a:t>by monitoring the fluorescence intensity of the lone </a:t>
            </a:r>
            <a:r>
              <a:rPr lang="en-US" sz="2000" dirty="0" err="1" smtClean="0"/>
              <a:t>Trp</a:t>
            </a:r>
            <a:r>
              <a:rPr lang="en-US" sz="2000" dirty="0" smtClean="0"/>
              <a:t> in the protein.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Trp</a:t>
            </a:r>
            <a:r>
              <a:rPr lang="en-US" sz="2000" dirty="0" smtClean="0"/>
              <a:t> fluorescence intensity and emission wavelength serve as probes for the environment surrounding the </a:t>
            </a:r>
            <a:r>
              <a:rPr lang="en-US" sz="2000" dirty="0" err="1" smtClean="0"/>
              <a:t>Trp</a:t>
            </a:r>
            <a:r>
              <a:rPr lang="en-US" sz="2000" dirty="0" smtClean="0"/>
              <a:t> residue in the protein.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Bovine serum albumin is a serum albumin protein derived from cows. It is often used as a protein concentration standard in lab experiments.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BSA is a single polypeptide chain consisting of about 582 amino acid residues and no carbohydrates. At pH 5-7 it contains 17 </a:t>
            </a:r>
            <a:r>
              <a:rPr lang="en-US" sz="2000" dirty="0" err="1" smtClean="0"/>
              <a:t>intrachain</a:t>
            </a:r>
            <a:r>
              <a:rPr lang="en-US" sz="2000" dirty="0" smtClean="0"/>
              <a:t> disulfide bridges and 1 sulfhydryl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bovine serum albumin (BSA), which contains 582 amino acids, has two </a:t>
            </a:r>
            <a:r>
              <a:rPr lang="en-US" sz="2000" dirty="0" err="1" smtClean="0"/>
              <a:t>tryptophanyl</a:t>
            </a:r>
            <a:r>
              <a:rPr lang="en-US" sz="2000" dirty="0" smtClean="0"/>
              <a:t> residues (Trp214 and Trp135 located in subdomains IIA and IB,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fluorescence of naturally occurring amino acids like tryptophan is a useful tool to study protein structure and function. </a:t>
            </a:r>
            <a:r>
              <a:rPr lang="en-US" sz="2000" dirty="0"/>
              <a:t>Intrinsic tryptophan fluorescence can be used for example to look at conformational changes, measure enzyme activities, or investigate the binding of ligands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Tryptophan is excited at wavelengths around 280 nm and emits fluorescence in a peak from 300-400 nm.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267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46" y="154236"/>
            <a:ext cx="3531657" cy="58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5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41" y="-165254"/>
            <a:ext cx="5498932" cy="67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96" y="644486"/>
            <a:ext cx="6995711" cy="52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1" y="589402"/>
            <a:ext cx="5927075" cy="44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0" y="490251"/>
            <a:ext cx="5457022" cy="4092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26" y="286440"/>
            <a:ext cx="6202628" cy="61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6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26" y="0"/>
            <a:ext cx="7979884" cy="59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83" y="512285"/>
            <a:ext cx="7171981" cy="53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1" y="589403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1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82" y="308471"/>
            <a:ext cx="7524521" cy="56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9</cp:revision>
  <dcterms:created xsi:type="dcterms:W3CDTF">2023-08-21T06:47:35Z</dcterms:created>
  <dcterms:modified xsi:type="dcterms:W3CDTF">2023-08-22T07:19:46Z</dcterms:modified>
</cp:coreProperties>
</file>