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579" r:id="rId6"/>
    <p:sldId id="574" r:id="rId7"/>
    <p:sldId id="575" r:id="rId8"/>
    <p:sldId id="576" r:id="rId9"/>
    <p:sldId id="577" r:id="rId10"/>
    <p:sldId id="560" r:id="rId11"/>
    <p:sldId id="564" r:id="rId12"/>
    <p:sldId id="561" r:id="rId13"/>
    <p:sldId id="562" r:id="rId14"/>
    <p:sldId id="563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2C334-D69E-0D4F-CCD4-029FE9DB4E68}" v="5" dt="2022-11-10T11:12:49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>
      <p:cViewPr>
        <p:scale>
          <a:sx n="100" d="100"/>
          <a:sy n="100" d="100"/>
        </p:scale>
        <p:origin x="-456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Y DAGANI" userId="S::d.sujay@iitg.ac.in::68888728-e54b-451c-91f8-9d20f726ce06" providerId="AD" clId="Web-{6C32C334-D69E-0D4F-CCD4-029FE9DB4E68}"/>
    <pc:docChg chg="modSld">
      <pc:chgData name="SUJAY DAGANI" userId="S::d.sujay@iitg.ac.in::68888728-e54b-451c-91f8-9d20f726ce06" providerId="AD" clId="Web-{6C32C334-D69E-0D4F-CCD4-029FE9DB4E68}" dt="2022-11-10T11:12:49.165" v="4" actId="1076"/>
      <pc:docMkLst>
        <pc:docMk/>
      </pc:docMkLst>
      <pc:sldChg chg="modSp">
        <pc:chgData name="SUJAY DAGANI" userId="S::d.sujay@iitg.ac.in::68888728-e54b-451c-91f8-9d20f726ce06" providerId="AD" clId="Web-{6C32C334-D69E-0D4F-CCD4-029FE9DB4E68}" dt="2022-11-10T11:12:49.165" v="4" actId="1076"/>
        <pc:sldMkLst>
          <pc:docMk/>
          <pc:sldMk cId="0" sldId="564"/>
        </pc:sldMkLst>
        <pc:picChg chg="mod">
          <ac:chgData name="SUJAY DAGANI" userId="S::d.sujay@iitg.ac.in::68888728-e54b-451c-91f8-9d20f726ce06" providerId="AD" clId="Web-{6C32C334-D69E-0D4F-CCD4-029FE9DB4E68}" dt="2022-11-10T11:12:49.165" v="4" actId="1076"/>
          <ac:picMkLst>
            <pc:docMk/>
            <pc:sldMk cId="0" sldId="564"/>
            <ac:picMk id="32770" creationId="{00000000-0000-0000-0000-000000000000}"/>
          </ac:picMkLst>
        </pc:picChg>
      </pc:sldChg>
      <pc:sldChg chg="modSp">
        <pc:chgData name="SUJAY DAGANI" userId="S::d.sujay@iitg.ac.in::68888728-e54b-451c-91f8-9d20f726ce06" providerId="AD" clId="Web-{6C32C334-D69E-0D4F-CCD4-029FE9DB4E68}" dt="2022-11-10T06:46:22.231" v="2" actId="1076"/>
        <pc:sldMkLst>
          <pc:docMk/>
          <pc:sldMk cId="0" sldId="575"/>
        </pc:sldMkLst>
        <pc:picChg chg="mod">
          <ac:chgData name="SUJAY DAGANI" userId="S::d.sujay@iitg.ac.in::68888728-e54b-451c-91f8-9d20f726ce06" providerId="AD" clId="Web-{6C32C334-D69E-0D4F-CCD4-029FE9DB4E68}" dt="2022-11-10T06:46:22.231" v="2" actId="1076"/>
          <ac:picMkLst>
            <pc:docMk/>
            <pc:sldMk cId="0" sldId="575"/>
            <ac:picMk id="2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7T05:15:03.7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0 0 710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29291" y="5062568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12/10/2022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2085" y="3361508"/>
            <a:ext cx="85363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  <a:p>
            <a:endParaRPr lang="en-IN" sz="2400" b="1" dirty="0">
              <a:solidFill>
                <a:srgbClr val="FF0000"/>
              </a:solidFill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</a:rPr>
              <a:t>Tutorial :  purging and bypass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3805238"/>
            <a:ext cx="74580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925" y="681038"/>
            <a:ext cx="73723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3" y="1095375"/>
            <a:ext cx="47148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3575" y="1133475"/>
            <a:ext cx="62007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987" y="0"/>
            <a:ext cx="9824436" cy="261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683" y="2519398"/>
            <a:ext cx="4926117" cy="178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3987" y="4208253"/>
            <a:ext cx="9328785" cy="223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42900" y="247650"/>
            <a:ext cx="661087" cy="4381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06100" y="247650"/>
            <a:ext cx="1485900" cy="4381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Tutorial: Purging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2746" y="4142290"/>
            <a:ext cx="6095202" cy="22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259" y="1294296"/>
            <a:ext cx="10286047" cy="273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723" y="2656988"/>
            <a:ext cx="9328785" cy="217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298" y="647701"/>
            <a:ext cx="5327938" cy="193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3948" y="5130918"/>
            <a:ext cx="8969692" cy="5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964" y="827723"/>
            <a:ext cx="7982897" cy="286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813" y="4236720"/>
            <a:ext cx="6931591" cy="216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12100" y="17373600"/>
              <a:ext cx="0" cy="0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12100" y="173736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586" y="3672840"/>
            <a:ext cx="8922317" cy="248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0753" y="716078"/>
            <a:ext cx="7192327" cy="286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48" y="1357313"/>
            <a:ext cx="10440952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3274" y="3476625"/>
            <a:ext cx="551582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Tutorial: Bypass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725" y="2845061"/>
            <a:ext cx="9811702" cy="39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0885" y="513248"/>
            <a:ext cx="4234815" cy="23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850" y="657225"/>
            <a:ext cx="77343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2DE9-978E-4315-BE02-C088D600F9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8C7336-A6A7-41B2-BBB6-76B2D5195D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8A27FA-1040-4363-88EF-44D1919269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2407-7cbe-4f37-a29e-557c20509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33126</TotalTime>
  <Words>16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634</cp:revision>
  <cp:lastPrinted>2021-08-11T04:26:22Z</cp:lastPrinted>
  <dcterms:created xsi:type="dcterms:W3CDTF">2021-02-04T11:25:09Z</dcterms:created>
  <dcterms:modified xsi:type="dcterms:W3CDTF">2022-11-10T11:12:57Z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