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716" r:id="rId6"/>
    <p:sldId id="726" r:id="rId7"/>
    <p:sldId id="717" r:id="rId8"/>
    <p:sldId id="719" r:id="rId9"/>
    <p:sldId id="720" r:id="rId10"/>
    <p:sldId id="722" r:id="rId11"/>
    <p:sldId id="723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6T04:39:08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23315 1383 783 0,'0'0'0'0,"0"0"-74"15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42324" y="4371665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17/11/2022</a:t>
            </a:r>
          </a:p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Tutorial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465" y="3262448"/>
            <a:ext cx="85363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393400" y="4978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5480" y="489960"/>
                <a:ext cx="16200" cy="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3" y="803366"/>
            <a:ext cx="11289592" cy="2482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4" y="3608816"/>
            <a:ext cx="6035041" cy="3082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5394" y="3200672"/>
                <a:ext cx="8986563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=0.0295+0.8188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−0.2925×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+0.3652 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" y="3200672"/>
                <a:ext cx="8986563" cy="307841"/>
              </a:xfrm>
              <a:prstGeom prst="rect">
                <a:avLst/>
              </a:prstGeom>
              <a:blipFill>
                <a:blip r:embed="rId4"/>
                <a:stretch>
                  <a:fillRect l="-136" t="-149020" r="-68" b="-2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1411" y="612341"/>
            <a:ext cx="11347554" cy="27593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Ten-Bold"/>
              </a:rPr>
              <a:t>Problem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026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5" y="718457"/>
            <a:ext cx="11289592" cy="2482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8" y="3974647"/>
            <a:ext cx="8968741" cy="21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4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91" y="637088"/>
            <a:ext cx="9923868" cy="1268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71" y="3994243"/>
            <a:ext cx="7027726" cy="3115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454" y="1868535"/>
            <a:ext cx="8968741" cy="21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49" y="990073"/>
            <a:ext cx="9529218" cy="58679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21531" y="1867989"/>
            <a:ext cx="783772" cy="287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5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39" y="1476104"/>
            <a:ext cx="10052665" cy="41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0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7" y="1201783"/>
            <a:ext cx="11602094" cy="2123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08" y="3641815"/>
            <a:ext cx="10916081" cy="11522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1411" y="612340"/>
            <a:ext cx="11347554" cy="52412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Ten-Bold"/>
              </a:rPr>
              <a:t>Problem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58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47" y="3331436"/>
            <a:ext cx="10590654" cy="2330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324" y="980122"/>
            <a:ext cx="5600700" cy="105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324" y="2384379"/>
            <a:ext cx="3409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149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DDE865-ACF2-4511-9401-62051961D21F}"/>
</file>

<file path=customXml/itemProps2.xml><?xml version="1.0" encoding="utf-8"?>
<ds:datastoreItem xmlns:ds="http://schemas.openxmlformats.org/officeDocument/2006/customXml" ds:itemID="{E8CC68E4-325A-481C-B107-759094FA7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F472A-60E4-48E4-B9EE-8878D1BAE497}">
  <ds:schemaRefs>
    <ds:schemaRef ds:uri="http://schemas.openxmlformats.org/package/2006/metadata/core-properties"/>
    <ds:schemaRef ds:uri="ea4d43cd-742f-4f66-809e-b5b1edb3f082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46710</TotalTime>
  <Words>29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TimesTen-Bold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soumen maiti</cp:lastModifiedBy>
  <cp:revision>859</cp:revision>
  <cp:lastPrinted>2021-08-11T04:26:22Z</cp:lastPrinted>
  <dcterms:created xsi:type="dcterms:W3CDTF">2021-02-04T11:25:09Z</dcterms:created>
  <dcterms:modified xsi:type="dcterms:W3CDTF">2022-11-17T11:48:14Z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