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ink/ink2.xml" ContentType="application/inkml+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ink/ink1.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5"/>
  </p:notesMasterIdLst>
  <p:sldIdLst>
    <p:sldId id="256" r:id="rId3"/>
    <p:sldId id="358" r:id="rId4"/>
    <p:sldId id="365" r:id="rId5"/>
    <p:sldId id="366" r:id="rId6"/>
    <p:sldId id="367" r:id="rId7"/>
    <p:sldId id="374" r:id="rId8"/>
    <p:sldId id="373" r:id="rId9"/>
    <p:sldId id="370" r:id="rId10"/>
    <p:sldId id="402" r:id="rId11"/>
    <p:sldId id="404" r:id="rId12"/>
    <p:sldId id="403" r:id="rId13"/>
    <p:sldId id="391" r:id="rId1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86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59" autoAdjust="0"/>
    <p:restoredTop sz="94660"/>
  </p:normalViewPr>
  <p:slideViewPr>
    <p:cSldViewPr snapToGrid="0">
      <p:cViewPr varScale="1">
        <p:scale>
          <a:sx n="73" d="100"/>
          <a:sy n="73" d="100"/>
        </p:scale>
        <p:origin x="83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customXml" Target="../customXml/item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8-11T04:51:00.708"/>
    </inkml:context>
    <inkml:brush xml:id="br0">
      <inkml:brushProperty name="width" value="0.05292" units="cm"/>
      <inkml:brushProperty name="height" value="0.05292" units="cm"/>
      <inkml:brushProperty name="color" value="#FF0000"/>
    </inkml:brush>
  </inkml:definitions>
  <inkml:trace contextRef="#ctx0" brushRef="#br0">11928 3423 817 0,'0'0'27'16,"0"0"-25"-16,0 0-1 15,0 0 49-15,0 0 5 16,0 0-11-16,0 0-21 15,-49-25-14-15,49 25-3 16,0 0-6-16,0 0 0 16,0 0-1-16,0 0-8 15,0 0 1-15,0 0 7 0,0 0-8 16,19 3 1 0,14 8 8-16,19 0 0 0,14-1 6 15,20-4 0-15,22-3 2 16,18-3 13-16,28 0-1 15,13 0 2-15,23-3 14 16,14-5-13-16,20 0 0 16,19-1-21-16,21 0 7 15,18-2 0-15,17 1 2 16,17-2 0-16,11 2-8 16,15 0 0-16,11 2 6 15,16-2-2-15,13 3-3 0,4 1 3 16,1-1 7-1,2 3-8-15,-3-1 0 0,5-3-6 16,-12 0 0-16,-2-1 1 16,-4 1 4-16,-11-1-5 15,-8 2 0-15,-23-1 0 16,-24 1 9-16,-20 0 6 16,-31 0 5-16,-25 1 6 15,-29 4-10-15,-41 0-2 16,-24 2-14-16,-36 0-3 15,-27 2 1-15,-25 16-1 16,-32 5-73-16,-17 2-299 16</inkml:trace>
  <inkml:trace contextRef="#ctx0" brushRef="#br0" timeOffset="4013.5">6436 11380 818 0,'0'0'45'0,"0"0"7"16,0 0-26-16,0 0 5 15,0 0 44-15,0 0 0 16,0 0-36-16,0 0-13 16,-27-29-18-16,39 22 0 15,25-2-6-15,35-12 1 16,38-11 3-16,41-12 2 16,34-12-2-16,22-9 2 15,11-2 1-15,-11 6-9 0,-32 11 21 16,-44 13-17-16,-47 15-3 15,-35 10-1-15,-33 7-12 16,-16 5-130-16,-22 0-146 16,-32 17-275-16</inkml:trace>
  <inkml:trace contextRef="#ctx0" brushRef="#br0" timeOffset="4237.3445">6336 11763 930 0,'0'0'31'16,"0"0"-8"-16,0 0-22 0,0 0 0 15,0 0 3 1,122-16 160-16,8-17-106 0,27-16-17 16,17-8-26-16,8-5 3 15,-3 5-18-15,-19 7-4 16,-20 16 1-16,-24 9 2 15,-32 3-158-15,-32-6-231 16</inkml:trace>
  <inkml:trace contextRef="#ctx0" brushRef="#br0" timeOffset="13795.8432">6782 11434 295 0,'0'0'374'16,"0"0"-340"-16,0 0-6 0,18-80 21 15,-15 56-4-15,0-2-11 16,-3-6 26-16,3-2 2 15,-3-4-11-15,0 1 17 16,3 8-5-16,-3 5-7 16,0 7-9-16,0 11 7 15,0 6-20-15,0 0-34 16,0 0-5-16,-9 25-11 16,-15 23 14-16,-10 21-6 15,-8 23 8-15,-7 12 2 16,4 0-2-16,2-11 4 15,7-11-5-15,12-22 1 16,9-10 0-16,9-14-1 16,6-10 1-16,0-13-43 0,0-6-57 15,15-7-74-15,15-27 100 16,13-26-263-16</inkml:trace>
  <inkml:trace contextRef="#ctx0" brushRef="#br0" timeOffset="13995.4013">7052 11257 939 0,'0'0'51'0,"0"0"-16"15,0 0-35-15,0 0-15 16,0 0 15-16,-51 94 12 16,11-18 36-16,1 7-18 15,-1 5-16-15,4-7 0 0,12-17-14 16,8-17-7-1,13-18 7-15,3-15 0 0,13-11-47 16,26-6-101-16,9-33-11 16</inkml:trace>
  <inkml:trace contextRef="#ctx0" brushRef="#br0" timeOffset="14162.2129">7479 11110 1197 0,'0'0'34'0,"0"0"-34"16,0 0-6-16,-99 116 2 0,54-41 5 16,-1 12-2-16,9 22-4 15,7 12-89-15,9 1-136 16,3-19-228-16</inkml:trace>
  <inkml:trace contextRef="#ctx0" brushRef="#br0" timeOffset="17681.0233">7167 11104 765 0,'0'0'85'0,"0"0"3"15,0 0-22-15,0-76 24 16,-8 69-13-16,2 7-43 16,-1 0-10-16,-11 14-24 15,-12 35-1-15,-25 32 1 16,-15 36 0-16,-12 11 1 15,3-2-1-15,15-18-1 16,16-27 1-16,18-32 1 16,17-19-1-16,7-18 0 15,6-12-5-15,16-9 0 16,32-35-41-16,28-29-222 16,13-25-509-16</inkml:trace>
  <inkml:trace contextRef="#ctx0" brushRef="#br0" timeOffset="17871.7321">7634 10981 378 0,'0'0'524'15,"0"0"-524"-15,-120 86-1 16,68-24 1-16,-3 15 15 16,3 13 35-16,1 7-10 15,8-1 11-15,13-10-29 16,15-17-19-16,15-17-2 15,6-14-1-15,33-15-19 16,7-17-142-16,-1-8-400 0</inkml:trace>
  <inkml:trace contextRef="#ctx0" brushRef="#br0" timeOffset="20414.4885">7122 10919 488 0,'0'0'268'0,"0"0"-232"15,0 0-23-15,0 0 53 16,0 0 44-16,0 0 30 16,0 0-53-16,-18 6-24 15,18-6-17-15,0 0-11 0,5 0-14 16,23-17-5-16,24-11-15 15,30-13-2-15,21-2 1 16,9-1 0-16,-9 5-5 16,-12 7 2-16,-24 8-32 15,-18 7-60-15,-16 5-73 16,-18 5-132-16</inkml:trace>
  <inkml:trace contextRef="#ctx0" brushRef="#br0" timeOffset="20617.4028">7019 11148 870 0,'0'0'72'16,"-112"67"-6"-16,84-47-5 15,16-9-2-15,12-11-19 16,24 0 12-16,28-17 3 16,26-12-2-16,23-15-26 15,11 0-23-15,0 2 0 16,-12 8-4-16,-21 9-1 15,-21 11-43-15,-19 9-99 16,-20 5-164-16,-16 0-280 16</inkml:trace>
  <inkml:trace contextRef="#ctx0" brushRef="#br0" timeOffset="23969.7769">5815 12925 688 0,'0'0'28'0,"0"0"-26"16,0 0 21-16,-86-15 54 16,62 15-7-16,0 0-18 15,-4 3-36-15,-2 11-4 0,-1 6-5 16,-5 5 23-1,0 6-9-15,0 2 5 16,6 3-4-16,-1 4 7 0,7-4 5 16,5 0-10-16,10-3-12 15,9-7-12-15,0-1 7 16,33 0-4-16,19-4 8 16,15 4-5-16,15-6 3 15,6 2-2-15,-9-1-7 16,-13-1-2-16,-20 1 1 15,-16 0-1-15,-18-3-6 16,-12 5-2-16,-11 3 5 16,-29-2 5-16,-18 7 11 0,-12-5-6 15,-5-2 1 1,5-9 1-16,12-8 15 0,13-6-7 16,20 0-4-16,13 0-5 15,12-3 0-15,0-13-6 16,22 1-97-16,23 1-164 15,13-1-235-15</inkml:trace>
  <inkml:trace contextRef="#ctx0" brushRef="#br0" timeOffset="24635.4649">6187 13326 682 0,'0'0'65'16,"0"0"-52"-16,0 0 46 15,0 0 39-15,0 0-23 16,0 0-7-16,-63-12-15 16,60 10-2-16,3-1-2 15,0 3-1-15,0 0-3 0,0-2-4 16,0-1-12-16,24-4-20 16,21-7-9-16,19 2 1 15,18-8 0-15,6 3 1 16,-9 1-2-16,-19 6-2 15,-14 3 1-15,-21 2 1 16,-7 2-8-16,-10 3-10 16,-1-2-12-16,-7 2 6 15,0-3 2-15,-3-1-15 16,-21-6-2-16,-7 0 17 16,-9 0 11-16,-2 1 8 15,0-2 3-15,2-2 9 16,7 1 7-16,8 1 33 15,10 2-5-15,4 1-2 16,4 2 1-16,7 3-3 0,0 3-11 16,0 0-24-16,0 0-5 15,19 0-20-15,11 6 12 16,9 15 5-16,4 9-4 16,-7 5 6-16,-5 2-3 15,-10 2 4-15,-15-5 0 16,-6-1 0-16,0-7 0 15,-3-1 0-15,-15 0 0 16,-7-3-22-16,-5 1-59 16,-1-6-97-16,-5-7-232 15</inkml:trace>
  <inkml:trace contextRef="#ctx0" brushRef="#br0" timeOffset="27008.2119">6251 12782 448 0,'0'0'33'16,"0"0"-33"-16,0 0-6 16,0 0 6-16,0-73 0 15,0 62 12-15,0 1 27 0,0 1 55 16,0 1-30-16,0 5-14 16,0 1-22-16,0-1-13 15,0 3 4-15,0-1-17 16,0 1 12-16,0 0 29 15,0 0 0-15,0-3-5 16,0 3-18-16,0 0-15 16,0 0-5-16,0 0-1 15,0 0-5-15,0-3-7 16,0-2 11-16,0 0-5 16,3-2 7-16,-3-3 0 15,3 1 5-15,-3-4-3 0,0-1-2 16,3-3 0-16,-3 7 4 15,0-3-4-15,0 3 11 16,0 0 9-16,0 5-4 16,0 0 24-16,-3 5-10 15,-3-2-9-15,0 2-15 16,-7 0-6-16,-4 12-5 16,-2 12 5-16,-2 9 0 15,6 2 1-15,6-1-1 16,6-1 3-16,3-7 0 15,0-1-2-15,0-3 0 16,9-5 1-16,0-5-1 16,0-5 4-16,-2-4-4 15,2 0 4-15,-4-3 12 16,1 0 7-16,-3 0 13 0,1-6 1 16,-1-5-16-16,0-2-8 15,-3 4-7-15,0 1 1 16,0 0-5-16,0 4-3 15,0-1 2-15,0 0-2 16,0 2 0-16,0 0 0 16,3 3-2-16,-3-1 2 15,0-1 0-15,0 2-1 16,0-3 1-16,0-1 0 16,0 0-1-16,0 1 1 15,0 3 0-15,0 0 0 16,0-3 1-16,0 3-1 15,0 0-2-15,0 0-8 0,0 0-5 16,6 17 0-16,-3 6 8 16,2 2 7-16,-2-1 0 15,1 2 0-15,-4-6 0 16,3-3 0-16,0-5 0 16,-3-5 0-16,3 1-1 15,-3-6 1-15,0-2 3 16,0 0 6-16,0-5 3 15,0-19-12-15,-3-13-29 16,-6-8-4-16,3-5 22 16,0 1 5-16,0 5 6 15,3 5 5-15,3 12 6 0,0 7 9 16,0 7 0-16,0 10-4 16,0 3-16-16,6 0-13 15,12 19-2-15,3 5 12 16,1 5 1-16,-1 7 1 15,-6-5 1-15,3 2 0 16,-3-4-1-16,-2-2 1 16,-1-5 0-16,-1-5 0 15,-4-7 0-15,-1-3 1 16,-3-7 1-16,0 0 4 16,3-17 14-16,4-15-16 15,-2-5 0-15,-2-6-3 16,0-3-1-16,-3 5 7 0,0 3 0 15,1 8 3-15,-1 14 6 16,0 6 6-16,0 5-7 16,0 5-15-16,0 0-8 15,5 0-12-15,5 17 10 16,5 7 5-16,3-1 2 16,1 7 2-16,2-5 1 15,-3-4-2-15,3-1-1 16,-2-7-1-16,-5-7-10 15,-4-6-22-15,-4 0 10 16,0-3 26-16,3-17 1 16,-6-5 6-16,0 0-6 15,-6 3 5-15,0 5 14 16,0 8 15-16,0 2 0 0,0 6 0 16,0 1-26-16,0 0-9 15,0 0-18-15,6 17-11 16,7 10 24-16,4 7 4 15,2 0-6-15,2-4-43 16,-3-2-60-16,-2-6-86 16,-2-10-83-16</inkml:trace>
  <inkml:trace contextRef="#ctx0" brushRef="#br0" timeOffset="27153.1196">6782 12521 1045 0,'0'0'112'15,"0"0"-58"-15,-45-74 14 0,39 61-21 16,3 7-34-16,3 6-13 16,0 0-34-16,17 3-138 15,11 16-26-15,5 3-42 16</inkml:trace>
  <inkml:trace contextRef="#ctx0" brushRef="#br0" timeOffset="27765.5925">7062 12521 1012 0,'0'0'105'15,"0"0"-85"-15,0 0 41 0,0 0-7 16,0 0-23-16,0 0-31 16,-71 26-15-16,71 13 13 15,16 1 2-15,8 0 0 16,9-8 1-16,1-9-6 15,2-9 5-15,0-6-40 16,-3-8-47-16,-5 0-44 16,-4-17 26-16,-5-13 46 15,-4-4 37-15,0-6 22 16,0-2 6-16,1 2 22 16,-2 4-3-16,5 9 7 15,-4 11-2-15,6 6-28 0,-2 6-2 16,4 4-1-16,-1 0-1 15,2 4 2-15,-6 9-5 16,0 3 3-16,-9-2 2 16,-2-2 0-16,-7-2 10 15,0-3 1-15,0-4 4 16,0-3 7-16,0 0 46 16,0-15-4-16,0-9-62 15,0-5-2-15,15 1-3 16,3 6-12-16,-3 9 15 15,1 6 2-15,-5 7-2 16,1 0 0-16,4 7-14 16,5 12 14-16,-3 1 0 15,1 1 0-15,-5-4 0 16,2-8 5-16,-7-6 0 0,0-3 29 16,0 0 42-16,0-9 22 15,3-15-31-15,-2-5-50 16,-4-5-7-16,-3 4-9 15,-3 4-1-15,0 10-1 16,-12 12-49-16,-21 4-64 16,-22 24-237-16,-13 15-139 15</inkml:trace>
  <inkml:trace contextRef="#ctx0" brushRef="#br0" timeOffset="28415.5487">6643 13464 461 0,'0'0'34'0,"0"0"-8"16,0 0 78-16,0 0 7 15,0 0-43-15,0 0 37 16,-55-68-56-16,49 61 47 15,6 7 6-15,0-3-32 16,0 0-31-16,3-5-3 16,39-5-32-16,37-10-2 15,43-12-2-15,38-9 3 16,35-6-3-16,17 2-5 16,4-2 5-16,-17 10 0 15,-25 7 1-15,-41 10 3 16,-48 10-4-16,-36 7-16 0,-35 2-17 15,-14 3 10 1,-5-2-2-16,-23-3 9 0,-14-1-37 16,-10-3 41-16,-6-2 9 15,4 0 3-15,6 0 1 16,14-1 14-16,13 6 37 16,15 0-10-16,6 4-1 15,6 3-23-15,27 0-18 16,16 10-7-16,9 17 1 15,-7 9 2-15,-8 14 2 16,-20-1-8-16,-19-3 10 16,-4 0 0-16,-27-3 0 0,-13-7-2 15,-2-2 1 1,0-7-15-16,1-12-282 0</inkml:trace>
  <inkml:trace contextRef="#ctx0" brushRef="#br0" timeOffset="31543.7694">8585 13003 959 0,'0'0'60'0,"0"0"-60"16,-31 78 0-16,21-8 3 15,2 13 53-15,2 7-39 16,6-6-11-16,0-11-6 16,0-13 4-16,0-14-3 15,0-13-1-15,0-16 6 16,0-11-2-16,0-6 25 15,-3-3 73-15,-6-28 1 16,-4-13-89-16,2-13-11 16,5-13-2-16,6-5-1 0,0-5 0 15,6-2 0 1,11 6 0-16,2 9 1 0,-1 21 0 16,-6 17 8-1,-3 15 2-15,-3 14-8 0,6 11-3 16,3 28-17-16,7 20 11 15,-1 14 6-15,4 10 1 16,-5-3 0-16,2-5-2 16,-1-5 1-16,-6-11-2 15,-9-4-74-15,-6-8-56 16,-3-14-130-16,-22-16-194 16</inkml:trace>
  <inkml:trace contextRef="#ctx0" brushRef="#br0" timeOffset="32619.7492">8446 13525 1027 0,'0'0'95'16,"0"0"-66"-16,35-97-28 15,8 61 19-15,2 7 42 16,4 5-32-16,-4 11-24 16,-8 11-6-16,-7 2-3 15,-6 15-4-15,0 12 7 16,-2 7-1-16,-1 5 1 15,-6 3 0-15,-6 2 0 16,-6-8 0-16,-3-4-1 16,0-8 1-16,-3-4 0 15,-3-11 1-15,0-5 1 0,3-4 2 16,0 0 21-16,3-16 38 16,0-9-44-16,0-1-9 15,3-6-10-15,15-5-1 16,3 2 1-16,1 3 0 15,2 3-1-15,0 10 0 16,-3 6 0-16,-5 6 1 16,-1 7-6-16,0 0-1 15,0 4-5-15,4 13 2 16,1 5 7-16,-1 6 3 16,2-3-3-16,-3 1-34 15,1-9-29-15,-5-7-61 0,-1-10-55 16,-4-3 66-16,-6-24 101 15,-3-9 15-15,0-13 40 16,0-6 55-16,0-6-18 16,-3-2 47-16,3 0-50 15,0 7 4-15,0 9-26 16,0 10 0-16,0 12-6 16,0 12 0-16,0 9-15 15,3 4-31-15,12 20-21 16,10 22 4-16,8 11 16 15,0 11 1-15,1 2 0 16,-7-6-2-16,-2-1-4 16,-11-10-6-16,-2-9-39 15,-12-13 4-15,0-7-4 16,-6-12 19-16,-14-8 15 0,-5 0 13 16,1-20 4-16,5-12 5 15,7-5 30-15,9-2-22 16,3-4 7-16,6 10 18 15,19 3-22-15,2 7-9 16,9 6 1-16,3 12-4 16,7 5-4-16,2 0-3 15,4 12-2-15,-6 12-1 16,-7-1 5-16,-11-3-10 16,-11-1-40-16,-7-6 0 15,-7-3 15-15,-3-6 25 16,0-4 9-16,0 0-2 0,0 0 4 15,0-4 18-15,3-9-18 16,6-6-24-16,0-1-66 16,6 1-49-16,4 2 62 15,-1 0 53-15,0 1 24 16,-6 5 7-16,1-3 30 16,-6 5 35-16,0 4 52 15,-1-3-28-15,-6 5-40 16,3 3-26-16,-3 0-22 15,7 0-8-15,5 0-19 16,2 13 4-16,5 4-43 16,-3 2-95-16,-2-2-31 15,-5-4 66-15,-2-3 45 0,-4-4 63 16,0-1 10-16,0-2 0 16,0-3 16-16,-3 0 35 15,0 0 45-15,0 2-8 16,0-2-23-16,0 0 32 15,0 0-52-15,0 0-45 16,0 0-109-16,0-2-501 16</inkml:trace>
  <inkml:trace contextRef="#ctx0" brushRef="#br0" timeOffset="35036.4175">8966 8596 390 0,'0'0'0'16,"0"0"-9"-16,0 0 2 15,0 0-15-15,0 0 6 16,0 0 8-16,0 0 8 16,28 46 10-16,-28-45 11 15,0-1 27-15,0 0-27 16,0 0-1-16,0 0 56 16,0 0 71-16,0 0-87 15,0 0-37-15,-3 0-13 16,-3 0-10-16,-3 0-1 15,2 0-1-15,4 0 2 16,0 0-5-16,3 0 5 0,0 0 0 16,0 0 0-16,0 0 0 15,0 0 0-15,0 0-18 16,0-7-278-16</inkml:trace>
  <inkml:trace contextRef="#ctx0" brushRef="#br0" timeOffset="35528.9535">8966 8748 309 0,'0'0'355'15,"0"0"-335"-15,0 0-1 16,0 0 62-16,0 0 1 16,0 0-48-16,-6 1 4 15,3-1 5-15,3 0 14 16,-4 0-15-16,4 0-7 16,0 0-5-16,0 0-10 15,4 0-15-15,27 0-5 16,29-1 4-16,26-6 2 15,35-2-4-15,22-1 2 0,20-1-1 16,11-1-2-16,-8 1-2 16,-17 2 0-16,-28 6 1 15,-36 0-1-15,-37 1 2 16,-20 0-2-16,-19 2 4 16,-3-1-3-16,-6 1 40 15,0-3 17-15,0 3 12 16,0 0-29-16,0-2-18 15,0 2-14-15,0 0-8 16,0-2-1-16,0 2 0 16,-3 0-4-16,0 0-3 15,-9 0-45-15,-3-1-148 0,-9-10-334 16</inkml:trace>
  <inkml:trace contextRef="#ctx0" brushRef="#br0" timeOffset="35827.532">9956 8458 1030 0,'0'0'103'0,"0"0"-42"16,0 0 2-16,0 0-23 15,0 0-32-15,0 0-8 16,109 10-4-16,-36 26 4 0,6 7 0 15,-1 6-1-15,-14-2 1 16,-18-4 0-16,-21-7 0 16,-17-7-2-16,-8-3-6 15,-15-2 8-15,-26 0 6 16,-6-2-6-16,-7-2 1 16,-1 4-7-16,3-1-24 15,4-4-184-15,5-5-342 16</inkml:trace>
  <inkml:trace contextRef="#ctx0" brushRef="#br0" timeOffset="50281.4736">8657 14307 1099 0,'0'0'76'0,"0"0"-76"16,0 0 15-16,0 0 48 15,0 0 15-15,0 0-27 16,0 0-40-16,134-69-10 16,-43 35-1-16,6 9 0 15,-12 11-19-15,-18 5-168 16,-25 4-395-16</inkml:trace>
  <inkml:trace contextRef="#ctx0" brushRef="#br0" timeOffset="50408.8923">8784 14534 1264 0,'0'0'0'0,"0"0"0"15,0 0-67-15,0 0-232 16,0 0-36-16</inkml:trace>
  <inkml:trace contextRef="#ctx0" brushRef="#br0" timeOffset="53077.4869">7401 10875 912 0,'0'0'117'16,"0"0"-94"-16,0 0 6 16,0 0 81-16,0 0-33 15,0 0-10-15,0 0-32 16,-13 0-16-16,48-3-12 16,19-14-4-16,22-2-3 15,12-1-13-15,-10 3-102 0,-23 7-302 16</inkml:trace>
  <inkml:trace contextRef="#ctx0" brushRef="#br0" timeOffset="53249.699">7297 11232 927 0,'0'0'161'0,"0"0"-117"15,0 0 16-15,0 0 33 16,0 0-41-16,0 0-23 15,182-76-16-15,-56 24-13 16,1 5-3-16,-27 4-133 16,-31 4-516-16</inkml:trace>
  <inkml:trace contextRef="#ctx0" brushRef="#br0" timeOffset="63160.1142">13873 7970 882 0,'0'0'21'15,"0"0"-21"-15,0 0 18 16,0 0 56-16,0 0 26 16,0 0-34-16,0 0-29 15,0 0 4-15,0 0-8 0,0 0-5 16,0 0 4-16,0 0-17 16,0 0 7-16,0 0-19 15,0 0 4-15,0 0-6 16,0 0 3-16,6 0-4 15,15 0 6-15,11 0-6 16,20 0 5-16,19 0 2 16,17 0-2-16,15-12-5 15,21-7 2-15,7-4 3 16,8-4-5-16,-2 5-3 16,-20-5 3-16,-15 7 0 15,-30 4 0-15,-26 5 1 16,-26 8 1-16,-14-2-2 0,-6 3 3 15,0 0 3-15,0-2 10 16,-14-4-14-16,-1 0-2 16,-1 1-3-16,-3 2 2 15,5-3-1-15,-2 4-9 16,0-1-9-16,0-3-21 16,-8 4-6-16,-1-1-22 15,-5-2-65-15,-3 3-34 16,2 2 23-16,-2-2 22 15,3-3-49-15,5 1 49 16,2 0 123-16,4-2 22 16,-5-2 75-16,2 1 27 15,-1 0-33-15,4 1-11 16,0 1 31-16,6 2-3 0,5 0 37 16,2 2-69-16,3 2-23 15,3 0-5-15,0 1-25 16,0 0 0-16,0-2-7 15,19 2-16-15,17 0-1 16,19 0-1-16,17 4 1 16,7 12 1-16,-12-2 0 15,-11 5-1-15,-15-2 0 16,-14-5 0-16,-7-2 0 16,-5-2 1-16,-5-1 0 15,-6-5 0-15,-4-1 1 0,0 2 0 16,0 5-1-16,-4 17 0 15,-21 14 0-15,-19 22 24 16,-23 24-1-16,-24 15-19 16,-14 12-4-16,-5-3 0 15,0-17-134-15,19-25-460 16</inkml:trace>
  <inkml:trace contextRef="#ctx0" brushRef="#br0" timeOffset="66351.5891">14130 8511 1252 0,'0'0'0'0,"0"0"-1"0,0 0-15 16,0 0 14-16,-36 92-1 16,30-52-1-16,0 3 3 15,6 0 1-15,0-4-3 16,0-3 3-16,6-4 7 16,7-7-6-16,-4-3-2 15,0-8-39-15,-1-5-92 16,-1-4 5-16,2-5 49 15,0-8-90-15,2-18-258 16</inkml:trace>
  <inkml:trace contextRef="#ctx0" brushRef="#br0" timeOffset="66590.5637">14276 8537 921 0,'0'0'28'0,"0"0"8"16,0 0 66-16,0 0-5 15,0 0 2-15,0 0-65 16,0-40-32-16,0 43-2 16,0 17-10-16,3 17 2 15,4 12 5-15,-4 10 3 16,3 3 8-16,-2-2-8 16,2-4-4-16,5-5 2 0,-2-3 2 15,-3-9-85 1,-3-13-180-16,-3-14-143 0</inkml:trace>
  <inkml:trace contextRef="#ctx0" brushRef="#br0" timeOffset="66914.0526">14116 8836 843 0,'0'0'72'15,"0"0"-59"-15,0 0 63 16,0 0 41-16,0 0-49 16,0 0-65-16,124-37-3 15,-69 23-7-15,-10 4-2 16,-8 6-221-16,-16 4-119 16</inkml:trace>
  <inkml:trace contextRef="#ctx0" brushRef="#br0" timeOffset="67123.521">14413 8853 378 0,'0'0'54'15,"0"0"-30"-15,9 74 22 16,0-42 15-16,-1 1-6 16,2-3-18-16,-1-4-4 15,-6-5 9-15,4-3 47 16,-4-6-19-16,-3-2-18 16,0-4 31-16,0-4-11 15,0-1-36-15,0-1-15 16,3 0-1-16,3 0-8 15,7-19 2-15,13-12-14 16,4-15-109-16,5-6-59 16,7-7-77-16</inkml:trace>
  <inkml:trace contextRef="#ctx0" brushRef="#br0" timeOffset="67416.6593">14894 8561 847 0,'0'0'220'15,"0"0"-81"-15,0 0-52 16,0 0-19-16,0 0-33 15,0 0-35-15,-82-50 0 16,50 84 0-16,5 13 0 16,8 7 0-16,16 7 3 15,3-7 0-15,19-4-3 16,14-14 1-16,6-9-1 16,7-17 0-16,-1-10-3 15,1-4 0-15,-5-29-1 0,-5-13-8 16,-10-7 9-16,-17-9 3 15,-9-2 2-15,-12-4 14 16,-21 1 29-16,-9 5-18 16,-4 13-4-16,1 14-20 15,-4 16-3-15,-6 19-29 16,0 0-103-16,-5 19-426 16</inkml:trace>
  <inkml:trace contextRef="#ctx0" brushRef="#br0" timeOffset="68197.8258">14487 9389 586 0,'0'0'406'0,"0"0"-282"16,0 0-84-16,0 0 58 16,0 0-6-16,0 0-46 0,5-31-26 15,-5 31-15 1,0 0-5-16,1 0-3 0,4 5-8 15,-5 17-2-15,3 15 13 16,0 13 0-16,-3 9 0 16,0 3-1-16,0-2 1 15,0-3-2-15,0-5 2 16,0-10 0-16,0-8-3 16,0-4-21-16,0-10-55 15,0-8-76-15,0-7-191 16</inkml:trace>
  <inkml:trace contextRef="#ctx0" brushRef="#br0" timeOffset="68391.5434">14289 9752 1144 0,'0'0'60'15,"0"0"-42"-15,0 0 48 16,0 0 25-16,0 0-71 15,78-70-18-15,-7 41-2 16,13 0 0-16,11-2-23 16,-4 2-94-16,-16 0-208 15,-17 2-492-15</inkml:trace>
  <inkml:trace contextRef="#ctx0" brushRef="#br0" timeOffset="77607.8737">14295 10311 850 0,'0'0'0'16,"0"0"-14"-16,-16 89 14 15,10-25 0-15,-4 14 6 16,6 4 9-16,1 0-12 15,3-14-3-15,0-16 5 16,0-13-5-16,0-16 1 16,0-10 10-16,0-9 24 15,0-4 42-15,-2-11 120 16,-5-20-140-16,0-13-53 16,4-15-4-16,3-5-1 15,0-8 1-15,0-1 1 16,6 0-1-16,4 12-1 15,0 10 1-15,0 13 19 0,-4 17 0 16,1 8-8-16,-1 10 10 16,0 3-21-16,4 8-11 15,7 26-9-15,2 19 20 16,1 14-3-16,-4 11 1 16,-1 1 2-16,3-2 0 15,-3-7 0-15,6-5-3 16,-2-12-10-16,-9-10-171 15,-7-22-245-15</inkml:trace>
  <inkml:trace contextRef="#ctx0" brushRef="#br0" timeOffset="78049.8684">14283 10747 1184 0,'0'0'50'16,"0"0"-7"-16,0 0-27 15,0 0 31-15,0 0-11 16,0 0-31-16,42-62-5 16,-14 54-4-16,5 5 4 15,3 0-1-15,0 3 1 16,-4 0-2-16,0 0-6 16,-11 10-11-16,-2 7 11 0,-9 8 6 15,-1 1-1 1,-6 4-4-16,-3-4 6 0,0-2-6 15,0-3 7-15,0-8-4 16,-1-7 4-16,-2-3 6 16,1-3-5-16,1 0 10 15,-1-3 13-15,1-15-16 16,1-11 2-16,0-4-9 16,6-7-1-16,15 1-1 15,-4 0 0-15,5 6-4 16,-3 12 5-16,-6 8 0 15,1 10 0-15,-5 3-9 16,0 8-7-16,1 17 5 16,4 5 5-16,2 4 5 0,-3 3 0 15,7-8-7-15,-8-4-40 16,-1-4-64-16,-3-15-117 16,-5-6-71-16</inkml:trace>
  <inkml:trace contextRef="#ctx0" brushRef="#br0" timeOffset="78260.6411">14806 10297 903 0,'0'0'138'0,"0"0"-22"16,-1-73-14-16,1 68-22 16,0 5-47-16,3 5-33 15,4 36-29-15,6 15 27 0,-3 20 2 16,0 5 2-1,3 9 3-15,3-4-4 0,-4-3 0 16,1-7-1-16,-6-11-70 16,0-18-126-16,-7-24-161 15</inkml:trace>
  <inkml:trace contextRef="#ctx0" brushRef="#br0" timeOffset="78501.6696">14783 10628 1144 0,'0'0'44'0,"0"0"-41"15,0 0 23-15,67-86 50 16,-20 73-35-16,7 6-32 16,-1 7-8-16,-7 0-2 15,-9 13-2-15,-7 14-4 16,-10 3 4-16,-4 4 1 15,-7 0-5-15,-2 4-29 16,-7-6-29-16,0-6-127 16,0-13-72-16</inkml:trace>
  <inkml:trace contextRef="#ctx0" brushRef="#br0" timeOffset="78657.5462">15068 10400 1091 0,'0'0'118'16,"0"0"-70"-16,-15-79 4 0,15 65 16 16,0 4-47-16,0 7-21 15,9 3-51-15,10 5-128 16,-2 12-154-16</inkml:trace>
  <inkml:trace contextRef="#ctx0" brushRef="#br0" timeOffset="79513.7067">15214 10270 1052 0,'0'0'128'0,"0"0"-95"16,0 0 34-16,0 0-5 16,0 0-60-16,0 0-2 15,0 51-15-15,1 4 15 16,4 2 0-16,2-1 2 15,4-6-1-15,1-7-1 16,2-7 0-16,2-11 3 16,3-4-1-16,0-9-2 15,4-11 2-15,3-1 9 16,7 0-4-16,6-13-6 16,-6 3 4-16,-5 4-5 15,-5 6 0-15,-9 3-9 0,-6 20 2 16,-8 9 2-16,0 2-3 15,-9 0 8-15,-16-5 0 16,-8-6 0-16,-3-6 2 16,-1-7 0-16,6-8-2 15,5-2 1-15,10-4 3 16,6-15 13-16,10-10-10 16,3-5-7-16,26-5-1 15,7 2 0-15,9 4 0 16,4 7-4-16,0 6 4 15,2 7-1-15,1 9-5 16,-3 4 5-16,-9 0 1 16,-8 13-13-16,-10 5 10 15,-5 2-5-15,-7 3 2 0,-7-7-6 16,0-2 0-16,-3-5 4 16,0-5-1-16,0-4 6 15,0 0 4-15,0-1 19 16,3-14-9-16,3-6-10 15,9 1 0-15,0 0-2 16,5 0-6-16,-1 3 1 16,0 2 5-16,-1 2 2 15,-9 3 0-15,0-1 5 16,-3-1-4-16,1-2 13 0,-3 8-7 16,-2-1 0-1,-2 6 0-15,0 1 1 0,0 0-7 16,0 0-1-16,0 0-8 15,0 0-6-15,0 8 3 16,0 4 11-16,0-1-1 16,0 2-1-16,0-6 2 15,0 1 0-15,0-3-1 16,0-1-3-16,0-1 3 16,0-3 1-16,0 0 0 15,0 3 0-15,0-3 0 16,0 0 1-16,0 0 0 15,0 0 0-15,0 0-2 16,0 0-18-16,-2 5-24 16,-7-3-140-16,-2-2-64 0,-4 0-539 15</inkml:trace>
  <inkml:trace contextRef="#ctx0" brushRef="#br0" timeOffset="80399.0194">15774 10495 1202 0,'0'0'34'16,"0"0"-31"-16,0 0 10 15,0 0 4-15,0 0-17 16,0 0-16-16,-7 17 15 16,7 2-1-16,0-8 2 15,0 2-5-15,0-9 0 16,0-1-1-16,0-3-7 16,-1 0 13-16,-2 0 4 0,3-20 0 15,0-11-4-15,0-11-8 16,0-5 6-16,8-6 2 15,-2 0 0-15,-1 2 2 16,-2 10 8-16,-2 10 24 16,3 11 21-16,-4 6-12 15,3 7-16-15,-3 7-17 16,10 0-10-16,2 7-15 16,15 22 6-16,7 12 6 15,2 8 3-15,0 3-3 16,-9 1 3-16,-8-11 0 15,-7-11-4-15,-6-11-15 0,-6-13 1 16,0-4-9 0,0-3 27-16,0-8 27 0,0-14-14 15,4-9-11-15,7-8-2 16,1 6-1-16,4 4 1 16,5 6 0-16,-3 10-2 15,3 6 1-15,4 7-7 16,8 4-1-16,3 19 7 15,9 7 0-15,-2-1-4 16,-2 1 5-16,-6-8 1 16,-5-11-69-16,-14-8-128 15,-10-3-102-15</inkml:trace>
  <inkml:trace contextRef="#ctx0" brushRef="#br0" timeOffset="84230.7374">14617 11394 630 0,'0'0'36'16,"0"0"-36"-16,0 0 34 15,0 0 42-15,0 0 0 16,0 0-25-16,0 0-2 15,-37-76-16-15,35 66 41 0,2 3-3 16,0 4-11-16,-1 2-21 16,1 0-10-16,0-1-13 15,0 0-6-15,7-5-3 16,22-3-4-16,14-3 0 16,16 0-3-16,18-1 0 15,8 8-2-15,0-1-2 16,-4 7 1-16,-16 0-119 15,-17 0-271-15</inkml:trace>
  <inkml:trace contextRef="#ctx0" brushRef="#br0" timeOffset="84393.7294">14610 11632 902 0,'0'0'229'16,"0"0"-183"-16,0 0-46 15,0 0 0-15,85-6 1 16,6-15 4-16,19-2-5 16,8 1-3-16,-12 2-172 15,-15 0-72-15</inkml:trace>
  <inkml:trace contextRef="#ctx0" brushRef="#br0" timeOffset="103079.095">23945 8388 755 0,'0'0'14'0,"0"0"-4"15,0 0 9-15,0 0 79 16,0 0-19-16,0 0-7 16,0 0-17-16,-37-33-29 15,37 33-14-15,0 0-3 16,0 0 0-16,0 0 0 16,0 0-5-16,0 0 1 0,0 0 2 15,21 0 1-15,22-3 0 16,30-4 13-16,29-3 12 15,34-5-1-15,19-6-20 16,21-6 0-16,9-2-2 16,-13 2-9-16,-26 10 4 15,-38 5-4-15,-39 2-2 16,-26 7-1-16,-22-3-1 16,-8 3-23-16,-11-2-98 15,-2 1-175-15,-25-1-293 16</inkml:trace>
  <inkml:trace contextRef="#ctx0" brushRef="#br0" timeOffset="103318.0404">24315 8441 921 0,'0'0'51'16,"0"0"-26"-16,0 0-20 16,0 0-1-16,162-16 18 15,-46-9 31-15,27-3-31 16,14-2-8-16,2 10-1 0,-6 8-13 16,-28 10-5-1,-30 2-104-15,-34 0-313 0</inkml:trace>
  <inkml:trace contextRef="#ctx0" brushRef="#br0" timeOffset="106403.4469">25244 5498 574 0,'0'0'72'15,"0"0"-24"-15,0 0-45 0,0 0 6 16,0 0 10-16,-5-77 23 16,5 67-28-16,0 3 21 15,0-2 17-15,0 4 2 16,0 1-18-16,0 0-12 15,0 0 16-15,0 1 24 16,0 1-2-16,0 1-39 16,0 1-1-16,0 0 4 15,0 0-16-15,0 0-9 16,0 0 2-16,0 0-3 16,0 0-4-16,0 3-13 15,0 28 8-15,0 22 5 16,1 19 3-16,2 24 0 15,-2 18 1-15,2-1 0 0,4 3 2 16,2-7-2-16,-2-17-1 16,3-9 1-16,-1-16 4 15,-3-18-3-15,2-8-2 16,-5-10 2-16,-2-11-2 16,1-1 1-16,-2-9 0 15,1-5 0-15,-1-1 0 16,2 2 0-16,-1-1 0 15,1-1 1-15,-1 1-1 16,1 0 1-16,2-1-1 16,2-1-11-16,3-1-91 15,-1-2-64-15,-5 0-52 16,-3-8-367-16</inkml:trace>
  <inkml:trace contextRef="#ctx0" brushRef="#br0" timeOffset="106691.5694">25075 6447 1001 0,'0'0'130'0,"0"0"-96"16,0 0-21-16,0 0-1 16,0 0-5-16,0 0-7 15,12 9-19-15,10 14 14 16,6 6 3-16,-1-3 4 0,-3-2-2 15,-7-9 2-15,-6-7 0 16,-6-4 1-16,-2-2 10 16,-2-2 9-16,1 0 15 15,4 0 3-15,13-9-15 16,9-18-6-16,10-4-19 16,5-11-10-16,-3-4-88 15,-5-9-276-15</inkml:trace>
  <inkml:trace contextRef="#ctx0" brushRef="#br0" timeOffset="114946.9413">23100 8153 860 0,'0'0'59'0,"0"0"-12"15,0 0 65-15,-24-92-22 16,24 66-30-16,24-1-31 16,10 5-25-16,7 5-1 15,-2 9-6-15,-4 8-1 16,-7 4 0-16,-10 34 2 16,-9 13-7-16,-9 16 4 15,-10 15 3-15,-23 1 2 16,-11 0 0-16,-2-7 0 0,8-10 3 15,5-15-4-15,10-14 2 16,13-14 0-16,5-9 4 16,5-8-2-16,0-5 1 15,19-1-4-15,26 0 1 16,21-17 9-16,15-13 10 16,1-4-4-16,-9 3-16 15,-18 4-1-15,-18 8 0 16,-17 4-36-16,-11 10-44 15,-9 1-9-15,0 1 27 16,-18 3 60-16,-4 0-13 0,5 0 16 16,4 0 0-16,7 0 11 15,6 0 34-15,0 0-6 16,1 0-26-16,28-5-13 16,14-9-19-16,6-10-120 15,0-6-232-15</inkml:trace>
  <inkml:trace contextRef="#ctx0" brushRef="#br0" timeOffset="115230.3574">23740 8057 1150 0,'0'0'43'16,"0"0"-10"-16,0 0 51 15,0 0-19-15,0 0-18 16,0 0-37-16,-29-66-10 15,29 66-9-15,11 4-8 16,7 19 6-16,2 8 8 16,0 10 1-16,-2 9 2 15,-6 7 3-15,0-1-3 16,-9-3 0-16,-3-1-2 16,1-8 4-16,1-5-4 15,1-7 2-15,3-10-24 16,4-10-48-16,0-12-29 15,3-1-139-15,-3-27-87 16</inkml:trace>
  <inkml:trace contextRef="#ctx0" brushRef="#br0" timeOffset="115547.9197">23473 8216 1150 0,'0'0'103'15,"0"0"-45"-15,0 0 3 16,0 0 12-16,0 0-36 16,0 0-33-16,-5-40-4 15,5 40-16-15,16 18-42 16,3 4-94-16,-2 2-34 16,-8-4-178-16</inkml:trace>
  <inkml:trace contextRef="#ctx0" brushRef="#br0" timeOffset="116803.8578">20006 5494 503 0,'0'0'60'15,"0"0"59"-15,0 0-46 16,-21-83-16-16,14 62 6 16,-1 1 23-16,-1 3-1 15,1 3 7-15,2 4-30 0,-1 3-14 16,4 3-12-16,3 3-2 15,0 1-9-15,0 0-17 16,0 33-8-16,7 36-18 16,6 33-10-16,0 38 28 15,-7 17 4-15,-3 3-3 16,-3-1 1-16,0-21 2 16,0-22 1-16,0-24-1 15,0-19 3-15,0-17-5 16,0-12 0-16,0-6-2 15,0-9 1-15,5-9 0 16,1-3-1-16,0-3 0 16,-3-8 0-16,-3-3-1 0,0 0-44 15,0-3-8-15,0-9-49 16,-14-25-71-16,-7-10-192 16</inkml:trace>
  <inkml:trace contextRef="#ctx0" brushRef="#br0" timeOffset="117092.9357">19603 6511 1012 0,'0'0'46'0,"0"0"35"16,0 0-60-16,0 0 10 16,0 0-15-16,0 0-16 0,61 26 0 15,-20 10 0-15,3 8 5 16,-3-4 3-16,-7-3 2 15,-5-10-10-15,-13-15-2 16,-6-5 2-16,-2-7 14 16,4 0 11-16,10-19 40 15,17-25 13-15,12-16-12 16,13-16-46-16,7-8-18 16,6-1-1-16,-3 5-1 15,-2 8-24-15,-4 17-38 16,-9 15-28-16,-17 16-148 15,-25 15-284-15</inkml:trace>
  <inkml:trace contextRef="#ctx0" brushRef="#br0" timeOffset="121080.0985">22637 8431 803 0,'0'0'26'0,"0"0"27"15,0 0-9-15,-73-86-10 16,63 73 31-16,2 3 23 16,5 6-23-16,3 4-40 15,0 0-25-15,0 7-14 16,0 29-7-16,0 17 18 16,2 18 0-16,-2 4 6 15,0-5-3-15,0-10 0 16,0-12 1-16,-5-18-1 15,0-10 3-15,-1-9 2 16,-7-11 1-16,-4 0 8 16,-9-21 12-16,-3-13-17 15,-1-15-7-15,9-14 2 0,1-12-4 16,13-9 1-16,7 0 1 16,0 8-2-16,10 9-1 15,16 17 1-15,3 11-1 16,6 15-1-16,-2 15 2 15,-3 9-7-15,-7 14-6 16,-8 21 4-16,-4 8 0 16,-11 10 9-16,0-1 0 15,-24-1 0-15,-6-4 1 16,-4-8-1-16,-2-11 0 16,1-8-8-16,6-12-23 0,2-8-49 15,8-7-78 1,6-23-36-16</inkml:trace>
  <inkml:trace contextRef="#ctx0" brushRef="#br0" timeOffset="121306.1382">22720 7916 684 0,'0'0'249'15,"0"0"-196"-15,0 0-29 16,0 0 0-16,0 0-7 15,0 0-17-15,-3 44-20 16,-10 7 19-16,1 5 1 16,1 1 8-16,6-8-3 0,2-8-3 15,3-9 1-15,0-9-3 16,0-9-42-16,0-14-84 16,0-1-50-16,6-29-68 15</inkml:trace>
  <inkml:trace contextRef="#ctx0" brushRef="#br0" timeOffset="121466.6316">22737 7982 467 0,'0'0'237'16,"11"-88"-73"-16,-10 61-47 16,-1 13 26-16,0 5-23 15,0 9-69-15,0 0-51 16,6 13-20-16,5 24 8 16,4 18 12-16,4 16 0 15,5 7 0-15,-4 0-6 0,-6-11-106 16,-8-19-109-16,-6-17-17 15</inkml:trace>
  <inkml:trace contextRef="#ctx0" brushRef="#br0" timeOffset="121585.253">22631 8160 997 0,'0'0'140'0,"-5"-73"-85"16,22 40-25-16,37 4-30 15,22-1-6-15,15 7-1 16,-1 3-124-16,-15-4-274 15</inkml:trace>
  <inkml:trace contextRef="#ctx0" brushRef="#br0" timeOffset="151754.3499">23616 6865 607 0,'0'0'41'16,"0"0"7"-16,0-91 18 0,0 67 15 15,0 6-12-15,0 4 0 16,-2 4 18-16,-1 5-10 16,-1 1-27-16,2 1-24 15,2 1-17-15,0 2-3 16,0 0-6-16,0 30-16 15,0 48-6-15,0 53 22 16,-5 56 7-16,-12 36 5 16,1 10 1-16,8 1-5 15,8-29-8-15,13-30 2 16,16-33-1-16,3-33-1 16,-2-24 1-16,-8-22-1 0,-9-20 2 15,-7-15-1-15,-5-15 0 16,-1-10-1-16,0-6-38 15,-4-38-127-15,-12-24-611 16</inkml:trace>
  <inkml:trace contextRef="#ctx0" brushRef="#br0" timeOffset="152936.9263">23637 7009 583 0,'0'0'276'16,"0"0"-233"-16,0 0-21 15,0 0 6-15,0 0 40 16,0 0-3-16,-46-47-13 15,66 38-26-15,28-6-25 16,36-6 2-16,43-7 11 16,29 0-1-16,30 5 19 15,16 0-17-15,5 8-15 16,-1 6 0-16,-13 1 0 16,-19 7 2-16,-22-1 0 15,-18-1-2-15,-13-5 1 0,-12-1 3 16,-12-2-4-16,-14 0-2 15,-14 0-3-15,-14-3 5 16,-10 5 0-16,-9-1 1 16,-12 3-1-16,-6 2 0 15,-8 2 2-15,-3 1-1 16,-5 2-1-16,-2-1-1 16,0 1 1-16,0 0 2 15,0 0-2-15,0 0 2 16,0 0 2-16,1-2-4 15,7-1 4-15,4-1-4 16,9 0-1-16,7-3-3 16,3 1 1-16,7 1 3 0,2 0-5 15,2 1 3-15,0 0 2 16,-8 0 0-16,-9 4-2 16,-12 0 1-16,-8 0-9 15,-3 0 2-15,-1 0 8 16,2 0-1-16,3 0 1 15,9 0-5-15,1-4 1 16,7-2 3-16,-3 2 0 16,-6 1 1-16,-5-1 0 15,-3 4 1-15,-3 0-1 16,-3 0 4-16,1 0-4 16,1 0-4-16,2 0-1 0,4 0 4 15,1 0-1-15,-3 0-1 16,0 0 2-16,-3 0 1 15,3 0-1-15,4 17-7 16,2 7 0-16,3 18 2 16,1 17 6-16,2 27 0 15,-3 15 0-15,3 16 1 16,-4 3 0-16,-1-8-1 16,-6-3 2-16,-1-11-4 15,-3-14 4-15,2-6-2 16,-2-11 0-16,1-5 3 15,1-5-3-15,-2-2 0 16,-2-5-2-16,-1-3 4 16,0-2-4-16,0-4 8 15,0-8-7-15,0-5 2 0,-1-10-1 16,-4-5 0-16,2-4 1 16,0-6-1-16,0 0 1 15,-1-3 6-15,-5 0 16 16,-9 0-5-16,-7 0-15 15,-10 1 0-15,-7 3 0 16,-7 0-1-16,-9 1 3 16,-10 6-4-16,-10-5-1 15,-16 4 2-15,-10 0-2 16,-16 4 3-16,-13 2 5 0,-20 4 5 16,-20 4-9-16,-21 1-3 15,-18 8-1-15,-8-1 0 16,6-1 0-16,20-1 22 15,34-6 26-15,34-3-19 16,29-3-12-16,27-2-14 16,16 1-3-16,14-3 0 15,10-1 0-15,8-1 0 16,9-2-9-16,5 4-22 16,6-4-72-16,2-8-154 15,0-2-284-15</inkml:trace>
  <inkml:trace contextRef="#ctx0" brushRef="#br0" timeOffset="156533.2009">25185 5228 786 0,'0'0'18'15,"0"0"-5"-15,0 0 5 16,0 0-5-16,0 0 11 0,0 0-24 16,0 0-13-16,-7 101 13 15,15-5 48-15,4 29 4 16,-1 16-28-16,2 0-2 16,1-2-11-16,-3-9-2 15,0-16 14-15,-3-19 14 16,-4-13-19-16,0-21-18 15,-2-14 9-15,-2-13-2 16,0-9-5-16,0-10 2 16,0-7 0-16,0-2-4 15,0-6-68-15,0-1-130 16,-16-25-205-16</inkml:trace>
  <inkml:trace contextRef="#ctx0" brushRef="#br0" timeOffset="156850.3491">24841 6350 706 0,'0'0'361'0,"0"0"-358"15,0 0-3-15,0 0-4 16,0 0-3-16,0 0-2 16,49 86 9-16,-14-30 31 15,3 6-6-15,-1-1-17 16,-3-11-3-16,-3-11-2 15,-8-13 5-15,-5-13 5 0,-9-7 12 16,1-6 27 0,7-9 39-16,13-27-2 0,17-20-60 15,14-21-22 1,10-8 1-16,3-7-1 0,-1-5-4 16,-1 12-3-16,-8 11-2 15,-9 18-10-15,-12 17-39 16,-16 13-46-16,-10 12-115 15,-8 6-279-15</inkml:trace>
  <inkml:trace contextRef="#ctx0" brushRef="#br0" timeOffset="159593.6657">25355 8497 469 0,'0'0'9'15,"0"0"18"-15,0 0-23 16,0 0 72-16,0 0-1 15,-4-77-47-15,4 65 3 16,0 4-6-16,0 0 3 16,0 6-8-16,0 0 15 0,0 2-18 15,0 0-11-15,0 0-6 16,0 7 0-16,-10 20-11 16,-10 21 2-16,-4 29 9 15,1 27 1-15,-1 23 21 16,5 15-4-16,9 13-3 15,7-10 7-15,3-9-3 16,0-17-1-16,10-20-5 16,2-17-9-16,0-19 9 15,-6-10 6-15,-1-14 6 16,-4-12-4-16,-1-7-8 16,0-6-4-16,0-8 0 15,0-1 5-15,0-3-1 0,0-2 3 16,0 0-7-16,0 3 1 15,0-3-9-15,0 0-1 16,0 0 0-16,0 2-1 16,0 0 1-16,0 0 0 15,0 1-1-15,0 0 1 16,0-1-2-16,0 1-16 16,0-3-15-16,0 0-12 15,0 0 18-15,0 0-5 16,0 0-16-16,-15 0-84 15,-9-11-205-15</inkml:trace>
  <inkml:trace contextRef="#ctx0" brushRef="#br0" timeOffset="159910.6724">24855 9634 810 0,'0'0'106'15,"0"0"-69"-15,0 0-33 16,0 0 3-16,0 0-5 16,0 0 15-16,75 78 51 15,-26-24-17-15,5-2-21 16,-3 1-13-16,1-10-16 16,-5-9 14-16,-6-12-6 0,-10-9 2 15,-4-13 3 1,-2 0 17-16,3-23 13 0,7-18-21 15,4-14-15-15,8-3-8 16,6-5 1-16,6-7-3 16,7 7 2-16,1 3-33 15,-9 8-89-15,-10 7-203 16</inkml:trace>
  <inkml:trace contextRef="#ctx0" brushRef="#br0" timeOffset="163252.282">25995 9668 462 0,'0'0'58'0,"0"0"-20"15,0 0 53-15,0 0-16 16,0 0-1-16,0 0-16 16,0 0 1-16,0-47-3 15,0 45-6-15,0 2-4 16,0 0-19-16,0 0-27 16,0 0-7-16,-3 15-11 15,-3 14 11-15,-2 7 7 16,1 3 4-16,0 2-1 15,2-5-2-15,1-7 1 0,2-1 2 16,-1-10-4-16,3-8-1 16,0-5 1-16,0-5 3 15,0 0 8-15,-1 0 25 16,-1-8 60-16,-4-11-44 16,-3-15-50-16,-1-2-2 15,-1-6-2-15,1 2 2 16,6-1 5-16,4 4-1 15,0-1 1-15,3 9-3 16,19 1-1-16,9 3-1 16,10 3 0-16,3 8-6 15,0 8 3-15,-10 6 2 0,-10 0-8 16,-15 17-6-16,-9 15-10 16,-8 3 10-16,-20 2 12 15,-2-4 2-15,2-3 2 16,6-10-1-16,8-3 0 15,8-5 1-15,6-2 2 16,0 1-1-16,10-2-1 16,17 4 3-16,8-3-1 15,-1 1-3-15,-3-3 1 16,-10 2-2-16,-8 0 0 16,-10 1-3-16,-3 2 2 15,0-1 2-15,-19 2 0 16,-8 3 5-16,-6-1-5 15,-3 4 2-15,4-3-2 16,6-1-5-16,10-7-2 0,13-9-165 16,3 0-171-16</inkml:trace>
  <inkml:trace contextRef="#ctx0" brushRef="#br0" timeOffset="163428.7686">26344 9712 1154 0,'0'0'86'0,"0"0"-64"16,0 0-19-16,0 0 30 15,0 0-22-15,0 0-11 16,-16-16-17-16,30 16-78 0,12 0-140 16,3-6-364-16</inkml:trace>
  <inkml:trace contextRef="#ctx0" brushRef="#br0" timeOffset="163824.4558">26587 9535 1033 0,'0'0'27'16,"0"0"-27"-16,0 0-18 16,0 0 18-16,0 0 4 15,-2 94 34-15,-2-55-20 16,-2-1-17-16,2-9 13 15,-2-4-8-15,1-9 15 0,2-6-9 16,0-7-8-16,0-3 6 16,-1 0 14-16,-5-4 34 15,3-19-31-15,-3-10-17 16,6-7-9-16,3-10-1 16,0-5 0-16,0-1 0 15,6 0-2-15,4 12 2 16,2 13 2-16,-3 12-2 15,-3 10 0-15,3 9 2 16,3 6-2-16,6 18-7 16,4 15 4-16,2 7 3 15,-3 3-1-15,-4 2 0 0,-4 1 1 16,-4-8-1-16,-2-1 1 16,-4-9-11-16,-3-8-97 15,0-8-120-15,-9-11-63 16</inkml:trace>
  <inkml:trace contextRef="#ctx0" brushRef="#br0" timeOffset="163952.7847">26480 9743 838 0,'0'0'201'0,"0"0"-94"16,0 0-49-16,0 0-30 16,59-83-28-16,4 66 0 15,8 0-11-15,6 1-194 16,-3-4-137-16</inkml:trace>
  <inkml:trace contextRef="#ctx0" brushRef="#br0" timeOffset="164177.6913">27076 9469 983 0,'0'0'133'0,"0"0"-77"15,0 0 29-15,0 0-7 16,0 0-47-16,0 0-31 15,-20 12-9-15,20 27 8 16,0 12 0-16,0 5 1 16,0-3 0-16,0-4 0 0,0-2-3 15,0-8-10 1,0-10-42-16,0-1-44 0,-2-15-119 16,-9-6-57-16</inkml:trace>
  <inkml:trace contextRef="#ctx0" brushRef="#br0" timeOffset="164333.8725">26881 9696 710 0,'0'0'403'0,"0"0"-341"16,0 0-9-16,0 0 42 16,0 0-49-16,0 0-46 15,131-75-2-15,-48 64-7 16,7 1-129-16,-8-7-381 15</inkml:trace>
  <inkml:trace contextRef="#ctx0" brushRef="#br0" timeOffset="166406.6839">27509 9607 494 0,'0'0'150'16,"0"0"-82"-16,0 0-17 16,1-72 26-16,-1 55 33 15,0 2-23-15,-3 6 3 16,-1 4-33-16,-1 2-28 16,-1 3-16-16,-5 15-13 15,-6 19-13-15,-7 12 13 16,0 7-1-16,2-2 0 15,4-7 1-15,2-7 0 16,4-7 1-16,4-11-1 16,4-9 0-16,1-3 0 0,3-7 3 15,0 0 9-15,10-17 8 16,15-15-13-16,10-8-7 16,1-4-2-16,-3-2-2 15,-7 7 2-15,-7 3-9 16,-6 5 3-16,-7 9 8 15,-3 5-1-15,-3 4 1 16,0 7 1-16,0 3 0 16,0 1 3-16,0 0-4 15,-9 2-2-15,-6 0-3 0,-2 0 4 16,-2 0-1-16,2 0 2 16,4 4 0-16,1 1 2 15,1 2-2-15,-2 3-2 16,-2 5 2-16,-5 6 0 15,-4 13 0-15,-1 2 0 16,-1 6 3-16,7 1-2 16,1-2 0-16,7-5 3 15,5-4-3-15,6-8 1 16,0-12-1-16,0-1 1 16,6-8 4-16,16-3-1 15,8 0 3-15,6-11-5 16,2-8-3-16,-6-6 0 0,-3-6-3 15,-6 2-2-15,-4-2-5 16,-5 1 6-16,-3 7 4 16,-3 1 0-16,-4 6 0 15,-3 5 10-15,1 8 6 16,-2 0-11-16,0 3 5 16,0 0-10-16,0 14-12 15,0 8 9-15,1 11 2 16,4 1 1-16,2-3 0 15,5-3-1-15,3-5 2 16,6-4-2-16,-3-3 1 16,3-5-16-16,-2-8-65 15,-2-3-136-15,-1-6-72 16</inkml:trace>
  <inkml:trace contextRef="#ctx0" brushRef="#br0" timeOffset="166802.2676">27713 9571 870 0,'0'0'92'0,"0"0"-76"16,0 0 10-16,0 0-18 15,0 0-8-15,0 0-4 16,21 53 0-16,-10-24 4 16,-4 3 0-16,-1-5 0 15,-3-1 0-15,-3-7-2 16,0-7 2-16,0-5 1 15,0-7 5-15,0 0 5 0,0 0 73 16,0-4 27-16,0-13-83 16,4-6-10-16,5-2-14 15,7-5-1-15,3 2-3 16,0 0 4-16,-1 4-4 16,0 8 1-16,-6 2 4 15,-3 11-2-15,-3 3-1 16,-2 0-2-16,2 10-5 15,0 16-6-15,0 5 10 16,-2 1 0-16,1 1-1 16,-1-6 2-16,6-4-1 15,0-4 0-15,3-8-32 0,2-8-119 16,0-3-25-16,0-13-107 16</inkml:trace>
  <inkml:trace contextRef="#ctx0" brushRef="#br0" timeOffset="167042.2076">28088 9402 833 0,'0'0'160'0,"0"0"-70"15,0 0 7-15,0 0-25 16,0 0-61-16,0 0-11 16,0 14-11-16,0 26 11 15,0 10 0-15,0 5 0 16,1 1 0-16,-1-3-5 0,0-4 5 15,0-6 0 1,2-9-11-16,-2-12-28 0,0-8-40 16,0-8-58-16,0-6 45 15,0 0 6-15,1-3 25 16,3-17-300-16</inkml:trace>
  <inkml:trace contextRef="#ctx0" brushRef="#br0" timeOffset="167201.046">28107 9679 390 0,'0'0'266'0,"0"0"-130"15,0 0-10-15,17-75-55 16,-7 64 41-16,3 5-46 16,8 3-58-16,6 3-1 0,3 0-9 15,-2 17 3 1,-1 6-2-16,-9 1-2 0,0 4-2 16,-5-5 0-16,0 4-16 15,-2-7-172-15,-3-6-50 16</inkml:trace>
  <inkml:trace contextRef="#ctx0" brushRef="#br0" timeOffset="167333.519">28369 9649 899 0,'0'0'109'0,"0"0"-87"15,0 0-22-15,0 0 0 0,0 0-100 16,0 0-201-1</inkml:trace>
  <inkml:trace contextRef="#ctx0" brushRef="#br0" timeOffset="167972.1268">28499 9453 896 0,'0'0'98'0,"0"0"-62"15,0 0-1-15,0 0-18 16,0 0-17-16,0 0-10 16,11 42 10-16,-8-5 8 15,0 2 8-15,-2-3-7 0,-1-3-1 16,3-5-6 0,-2-9 1-16,1-7-2 0,-1-2 6 15,-1-9-1-15,2-1 6 16,1 0 31-16,2 0 26 15,7 0-19-15,8 0-27 16,7-11-18-16,2 9-5 16,-6 2-7-16,-6 0 5 15,-7 2-6-15,-5 11 4 16,-5 7 2-16,0 0 0 16,-2 0 2-16,-13-6 0 15,-1-4 3-15,0-3 4 16,3-4 1-16,3-3 1 0,6 0 3 15,4 0 3 1,0-7 2-16,6-13-11 0,21-7-6 16,7-7-5-16,7-2-10 15,0 5 5-15,-7 6 6 16,-8 9-7-16,-10 10 11 16,-7 6 0-16,0 0-9 15,1 13 5-15,-1 10-1 16,2 7 1-16,2 2 3 15,4-2 1-15,5-2 0 16,3-6 1-16,2-8 0 16,-1-7 0-16,2-7 4 15,5 0 2-15,4-9 8 16,0-9-6-16,-4 2 5 0,-6-4-8 16,-5 3-3-16,-7 0-3 15,-4 0 0-15,-9-2-24 16,-2 2-183-16,-17-5-570 15</inkml:trace>
  <inkml:trace contextRef="#ctx0" brushRef="#br0" timeOffset="168925.5556">27079 7643 518 0,'0'0'93'0,"0"0"-61"0,0 0-1 16,0 0 24-16,0 0 14 15,0 0 5-15,36-37-41 16,-18 30-18-16,13 0 10 15,24-3 8-15,35-2 4 16,37 0-12-16,40-3-7 16,33 1-7-16,28-1-7 15,19 0-2-15,16 2 5 16,9 0-5-16,-13 1-1 16,-23-2 2-16,-47 0 2 15,-56 5 6-15,-48-1 1 16,-43 3 6-16,-28 0 17 15,-14 0 50-15,0-3-19 0,-11-2-66 16,-10 1-1-16,-6 4-11 16,-5 3-16-16,0 4-45 15,2-2-63-15,0 2-23 16,3-4 11-16,-3-4-153 16</inkml:trace>
  <inkml:trace contextRef="#ctx0" brushRef="#br0" timeOffset="169140.353">29206 7190 899 0,'0'0'68'15,"0"0"-64"-15,0 0 35 0,0 0 37 16,0 0-76 0,0 0 2-16,140 92-2 0,-71-36 23 15,-5 3-5-15,-12-6-13 16,-19 0-5-16,-21-10 4 15,-12-4-2-15,-13-6 0 16,-30 1 0-16,-16-3-2 16,-20-3-11-16,-16-2-151 15,-20-9-241-15</inkml:trace>
  <inkml:trace contextRef="#ctx0" brushRef="#br0" timeOffset="176229.582">28414 7606 970 0,'0'0'39'0,"0"0"81"15,0 0-65-15,0 0-34 16,85-57-21-16,28 47-1 15,38 4 0-15,21 1-4 16,2 2 5-16,-12 2 2 16,-22 1 1-16,-31 0 0 15,-24 0-3-15,-26 0-2 16,-19 0-2-16,-15-7-79 0,-12-6-38 16,-13-7 56-1,-3-7 27-15,-27-10 10 0,-9 0 28 16,-4-3 7-16,-1 2 64 15,8 4-4-15,9 12 43 16,12 8-44-16,10 7-23 16,5 7-14-16,0 0-29 15,11 18-16-15,14 14 10 16,3 11 6-16,-4 6 0 16,-9 5 0-16,-13 6-2 15,-2 5 0-15,-29 1-2 16,-17 4-63-16,-11-9-211 15,-1-11-319-15</inkml:trace>
  <inkml:trace contextRef="#ctx0" brushRef="#br0" timeOffset="177355.9937">25459 8623 406 0,'0'0'61'0,"0"0"-59"15,0 0 18-15,0 0 31 16,0 0 41-16,0 0-51 16,0-63-6-16,0 60-19 15,0-1-8-15,0 1 14 16,0 0 9-16,2 1-5 16,-1-3 5-16,-1 5 17 0,0 0-23 15,0 0-13-15,0 0-12 16,0 16-3-16,0 24-14 15,-3 27 17-15,-11 31 10 16,-5 25 4-16,-1 32-5 16,0 0 1-16,10 1-2 15,8-22-7-15,2-34 0 16,0-24-1-16,8-24-2 16,-2-12 2-16,-6-6 10 15,0-9-10-15,0-4 2 16,0-6 0-16,-9-1-2 15,-5-3-2-15,-5-8-137 0,-3-3-244 16</inkml:trace>
  <inkml:trace contextRef="#ctx0" brushRef="#br0" timeOffset="177641.531">25176 9567 703 0,'0'0'62'0,"0"0"-1"16,0 0-48-16,0 0-13 16,0 0 0-16,22 81 31 15,-1-30 14-15,0 2-31 16,0-6-4-16,-2-14-9 0,-4-11 6 16,-4-12-5-16,-4-3 20 15,-1-7 31-15,2 0 38 16,6-10 15-16,9-16-68 15,7-10-33-15,1-3-5 16,2-5-1-16,-2 1 1 16,2 1-1-16,1 1-63 15,-2 1-252-15</inkml:trace>
  <inkml:trace contextRef="#ctx0" brushRef="#br0" timeOffset="200963.8135">25109 12150 636 0,'-12'87'8'0,"2"12"97"16,2 3-53-16,2-10-43 16,6-13-9-16,0-17 0 15,0-15 8-15,11-19-8 16,3-19-13-16,3-9-207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8-11T05:13:14.801"/>
    </inkml:context>
    <inkml:brush xml:id="br0">
      <inkml:brushProperty name="width" value="0.05292" units="cm"/>
      <inkml:brushProperty name="height" value="0.05292" units="cm"/>
      <inkml:brushProperty name="color" value="#FF0000"/>
    </inkml:brush>
  </inkml:definitions>
  <inkml:trace contextRef="#ctx0" brushRef="#br0">9554 1841 891 0,'0'0'48'0,"-130"-20"-37"0,58 13-11 16,-1 1-1-16,0-3 0 15,-2 1-1-15,1-3 1 16,-4 0-6-16,-7 2 7 15,-3-5 9-15,-9 4-9 16,-10 3 0-16,-4-3 0 16,-8 5 0-16,-12 0 1 15,1-4-1-15,-9 2 0 16,-7-1 1-16,0-1-2 16,-6 1 0-16,-2-1 0 0,-4 6 2 15,-6 1-1 1,0 2 1-16,1 0-2 0,-2 0 2 15,2 0-3-15,-2 0 4 16,-1 6-2-16,-4 7 0 16,0-3-3-16,0 2 3 15,-3-2 1-15,4 4-1 16,1 2 0-16,-4 4-1 16,2 2 3-16,-1 3-2 15,2 1 0-15,2 3-5 16,0 2 5-16,3 1 5 15,1 2-4-15,2 1 3 0,6 2-3 16,3 4 9 0,7 1-9-16,5 1-1 15,9 4 0-15,5 1-2 0,1 1 2 16,6 1 1-16,4 3 2 16,8 1-2-16,8 6-2 15,10-2-3-15,11 5 4 16,2-3 2-16,18-4-2 15,16-1 0-15,14-1 7 16,13 1-7-16,15 3-1 16,0-2 0-16,28-3 0 15,20 1 1-15,13-4 0 16,17-3 0-16,13-4 5 16,16-8-3-16,17-7 5 15,19-5-6-15,21-7 10 0,12-9-1 16,18-2 0-1,15-5-10-15,13 0 15 0,11 0-10 16,1 0-1-16,6 0-3 16,3 0 10-16,5-2-11 15,7-4 17-15,3 2-12 16,9-3 10-16,-3-3-5 16,9-2-3-16,0-2-7 15,-6-4-3-15,3 1 3 16,-3-2 4-16,-5-1-4 15,-5 2-1-15,-8-3 1 16,-4 0 0-16,-8-1 0 16,-3-2 0-16,-4-3 0 0,-11 0 0 15,-10-3 14 1,-3-1 0-16,-11-2 2 0,-4-1-3 16,-9-4 13-1,-12 2-1-15,-12 0-9 0,-16-1-7 16,-8 3 12-16,-13-2-5 15,-15 0-9-15,-8-6 0 16,-11-4-2-16,-5-6-1 16,-8-1-3-16,-8-1 2 15,-8-1-1-15,-13 2-1 16,-6 0 4-16,-14-1-5 16,-10 2-2-16,-15-1-10 0,-3 3-5 15,-37-1-44 1,-26 6-71-16,-31 12-60 0,-40 10-66 15</inkml:trace>
  <inkml:trace contextRef="#ctx0" brushRef="#br0" timeOffset="2898.3763">4528 2816 672 0,'0'0'125'0,"0"0"-122"15,0 0-1-15,49-78 70 16,-41 67-11-16,-5 5-2 16,0 4-5-16,-3 2-19 15,0 0-21-15,0 0-14 16,3 0-1-16,0 4-16 16,4 11 11-16,2 7 6 15,-4 2 2-15,-5 0-2 16,0-2 0-16,-5-3 9 15,-14-4 13-15,-1-4 15 0,-5-5-5 16,1-4-1-16,-1-2 6 16,4-8-7-16,0-12-1 15,5-10-12-15,11-4-4 16,5-5-6-16,0 1-7 16,15 1 2-16,9 6-2 15,6 11-7-15,0 8 3 16,-2 12-11-16,2 9-2 15,1 21 1-15,-7 8 9 16,-9 4 0-16,-14-1 4 16,-1-2 0-16,-22-6 3 15,-11-6 7-15,-3-9 5 0,-4-9 3 16,6-9 2 0,4 0-4-16,9-15-6 0,6-15 7 15,9-12-7-15,6-5-7 16,5-1-17-16,17 7 8 15,6 10 3-15,-5 19-3 16,5 12-2-16,-4 6-20 16,0 28 2-16,-2 11 18 15,-7 7-3-15,-13 0 0 16,-2-7 4-16,-17-15 10 16,-10-11 0-16,-4-10 49 15,1-9 34-15,2 0-23 0,4-9-15 16,5-17-30-16,8-3-15 15,5-3-4 1,6-2-93-16,0 4-203 0</inkml:trace>
  <inkml:trace contextRef="#ctx0" brushRef="#br0" timeOffset="10567.3397">27428 2314 898 0,'0'0'217'0,"0"0"-217"15,0 0-37-15,0 0 34 16,-22-72 3-16,10 57 11 16,-1 1-1-16,-1 2-4 0,-5-2 8 15,-4-2-1 1,-6 0 6-16,-10-1-19 16,-15 0 0-16,-13 0-3 0,-20 0 0 15,-11 0-8-15,-11-2 7 16,-4 2-18-16,-7 0 6 15,-2-2 11-15,-8 1 4 16,1-3 0-16,-3 4-5 16,-3-2 6-16,-7 2 0 15,-3 0 2-15,-7 0-5 16,-3 0 2-16,0 2-1 16,-6-1-3-16,3 3 5 15,-4 4-1-15,-4 1 3 16,0 5-2-16,-7 0 0 15,-8 3 0-15,-1 0-4 0,-4 0-20 16,2 1-20-16,9 6 4 16,10 0 37-16,13-1 6 15,9 3-3-15,12 0 0 16,1 5 5-16,5 2-2 16,6 4 0-16,5 1-3 15,5 4 0-15,5 3 0 16,-4 4 0-16,8 2 2 15,6 2-2-15,8 0-1 16,9 3-3-16,6-1 4 16,9 0 0-16,6 2 0 15,4-1-2-15,4 2 1 0,2 2-1 16,6 3 1-16,3-3-5 16,2-1 4-16,8 2 2 15,5-5 2-15,8 0-2 16,4 1 0-16,10 1 0 15,0 1-4-15,0 3 4 16,17 2 0-16,-1 1 3 16,10-2-2-16,2 0-1 15,3 2 2-15,7-4-7 16,5-4 10-16,8-1-5 16,8-3 3-16,9-1 3 15,10-3-2-15,7-1 3 16,6-2-2-16,5 0-5 0,4-3 2 15,1-1-2-15,4-1-6 16,0-3 6-16,4-1 3 16,8-1-3-16,7-3 2 15,-1 0-3-15,1-4 2 16,-1 2-1-16,-1-2 1 16,0 0 0-16,1-1 9 15,-3-2 27-15,3 3 0 16,-6-4-15-16,1 1-12 15,-2-4-5-15,-2 2 5 16,-4-2-7-16,4-1 1 16,3 0 1-16,7-2 5 0,8-2-5 15,6 0 2 1,4 0-5-16,-3 0 2 0,-4 1-4 16,-5-1 1-16,-9 0-4 15,-3 0 6-15,-1-7-2 16,1-12 4-16,5-2-4 15,2-8 1-15,3-5-2 16,7-1 8-16,3-2-8 16,4 0 3-16,0-1 1 15,2-2 9-15,-2-1 8 16,-8-1-19-16,-7-3 5 16,-12-3 9-16,-9-7-7 15,-8-4 7-15,-2-11-14 16,-5-8 12-16,-2-10-9 15,-5-8 4-15,-5-11-7 0,-8-11-2 16,-13-7-4-16,-20-8 4 16,-38-5-42-16,-46-3-42 15,-93 6-133-15,-94 14 182 16,-89 27-256-16</inkml:trace>
  <inkml:trace contextRef="#ctx0" brushRef="#br0" timeOffset="14028.7984">6039 3451 628 0,'0'0'0'16</inkml:trace>
  <inkml:trace contextRef="#ctx0" brushRef="#br0" timeOffset="14398.3085">6364 3433 736 0,'0'0'91'15,"0"0"-75"-15,0 0-2 16,0 0 15-16,0 0 20 16,0 0-20-16,53 0-27 15,-28 0 2-15,15 0-4 16,24 4 5-16,24 1 5 15,33-1-1-15,21-3 1 16,31-1-8-16,24 0-2 16,18-5 3-16,8-6 5 15,11 0 27-15,-10 0 0 16,-15 0-15-16,-18 1-7 16,-36 2-7-16,-28 2-5 15,-29 4-2-15,-32 2-4 16,-27 0 5-16,-20 9-47 15,-19 10-133-15,-30 4 4 0,-38 4-202 16</inkml:trace>
  <inkml:trace contextRef="#ctx0" brushRef="#br0" timeOffset="14667.2869">7426 3906 933 0,'0'0'148'0,"0"0"-148"15,0 0-1-15,0 0-14 16,0 0 15-16,100 20 21 0,12-20 19 16,37-1-5-1,36-21-5-15,27-11 3 0,15-6 6 16,7-4-19-16,-21-4 12 16,-28 2 10-16,-37 1-13 15,-45 7-11-15,-33 7 3 16,-33 12-13-16,-24 8 1 15,-13 6-5-15,0 4-4 16,-26 0-60-16,-35 22-114 16,-38 15-249-16</inkml:trace>
  <inkml:trace contextRef="#ctx0" brushRef="#br0" timeOffset="18926.7368">4185 8785 575 0,'0'0'83'15,"0"0"-59"-15,0 0-21 16,0 0 29-16,0 0 9 16,0 0 12-16,0 0-2 15,-43-53-35-15,43 53-16 16,10 0 0-16,26 0 0 0,30 0 16 16,31 0 31-16,31-8-28 15,18-5-9-15,8-3-1 16,-8 3-3-16,-19 9-5 15,-23 4-1-15,-22 0 0 16,-25 12-9-16,-14 8-68 16,-19-1-65-16,-21-2-103 15</inkml:trace>
  <inkml:trace contextRef="#ctx0" brushRef="#br0" timeOffset="19495.3582">4452 10069 280 0,'0'0'72'16,"0"0"-34"-16,0 0 11 15,0 0 10-15,0 0 60 16,0 0-39-16,-24 0-10 0,24 0-17 15,0 0-7 1,0 0-6-16,0 0-14 0,21-2-6 16,18-9-3-16,22-5 21 15,24-5 22-15,21-4-49 16,9 1 6-16,1 12-17 16,-13 5-6-16,-15 7-2 15,-16 7-115-15,-14 8-29 16,-12-1-192-16</inkml:trace>
  <inkml:trace contextRef="#ctx0" brushRef="#br0" timeOffset="21181.6616">2895 8603 474 0,'0'0'60'0,"0"0"-24"15,0 0 8-15,0 0-44 0,0 0-3 16,0 0 1 0,76-19-4-16,-58 34 6 0,3-1 0 15,-5 5-4-15,2-2 4 16,3-3-2-16,1-4-1 15,1-5-2-15,-1-5-37 16,-1 0 6-16,-6 0 36 16,-8-5 1-16,-1 0 53 15,-6 0 50-15,0 1-7 16,0-3-50-16,0 6 17 16,0-1 21-16,0 2-43 15,0 0-40-15,5 0-2 16,-1 0-13-16,5 11 3 15,3 5 10-15,-3 4-1 16,3 2 2-16,-2-4-1 0,-2-5 0 16,-5-4 1-16,0-6-1 15,-3-3 1-15,0 0 15 16,0 0 77-16,0 0-10 16,0-3-17-16,0-9-46 15,0-2-19-15,10-3 3 16,4 3-4-16,-2 3-3 15,-2 7 0-15,-1 4-10 16,-3 0 8-16,3 7-3 16,0 12-9-16,-3 7 13 0,3-3-1 15,-6 1 4 1,1-10-1-16,-4-8 2 0,0-4 1 16,0-2 15-16,0 0 10 15,0-3 20-15,-7-14-33 16,1-5 6-16,3-4-18 15,3-3 2-15,0-3-3 16,6 3-36-16,21 3-39 16,7 15-140-16,2 5-27 15,4 6-238-15</inkml:trace>
  <inkml:trace contextRef="#ctx0" brushRef="#br0" timeOffset="21496.2051">3830 8707 915 0,'0'0'98'16,"0"0"-53"-16,0 0 2 16,0 0-2-16,0 0-45 15,0 0-14-15,43 22 14 16,-28-2 0-16,-4-1 4 15,-1 0-9-15,-4-5 10 16,0-7-11-16,0-4 6 16,-4-3 0-16,-1 0 12 15,-1 0 31-15,3-3 32 0,-3-17 0 16,3-3-63-16,3-7-12 16,0 6-1-16,3 6-7 15,7 7-54-15,1 11-79 16,11 0-123-16,2 0-73 15</inkml:trace>
  <inkml:trace contextRef="#ctx0" brushRef="#br0" timeOffset="21758.9487">4431 8736 919 0,'0'0'165'0,"0"0"-122"15,0 0-3 1,0 0 7-16,0 0-45 0,0 0-2 16,14-17-2-16,-7 17-4 15,2 7 2-15,0 2 4 16,-6-5-1-16,0-2 1 16,0 1 0-16,-3-3 4 15,0 0 1-15,1 0 9 16,1-5-7-16,7-12-7 15,3-3-139-15,7 0-167 16</inkml:trace>
  <inkml:trace contextRef="#ctx0" brushRef="#br0" timeOffset="21908.5211">4898 8724 968 0,'0'0'146'0,"0"0"-146"16,0 0-3-16,0 0-119 16,0 0-249-16</inkml:trace>
  <inkml:trace contextRef="#ctx0" brushRef="#br0" timeOffset="22638.7493">3105 10007 802 0,'0'0'113'15,"0"0"-57"-15,0 0 49 16,0 0 13-16,0 0-83 16,0 0-18-16,-9-40-17 15,9 43-16-15,14 17 8 16,5 9 8-16,3-3 0 15,-5-2 0-15,-4-7 4 16,-7-7-5-16,-4-7 3 16,-2-3 1-16,0 0 6 0,0 0 12 15,0-20 23 1,0-6-31-16,0-7-12 0,0-1-1 16,0 8-3-1,0 5 3-15,0 9-4 0,3 9-9 16,10 3-89-16,11 10-186 15,3 7 61-15</inkml:trace>
  <inkml:trace contextRef="#ctx0" brushRef="#br0" timeOffset="22944.4198">3785 9987 653 0,'0'0'365'0,"0"0"-313"16,0 0-28-16,0 0 28 15,0 0-12-15,0 0-40 16,17-34-13-16,-1 41 4 16,-1 3 7-16,-3 3-2 15,-3 1 4-15,-6-8 0 16,0 0 0-16,-3-4-8 15,0-2 8-15,0 0 18 16,0 0 0-16,0-11-2 16,0-8-12-16,0-2-4 15,3 0-13-15,12 4-59 16,3 5-114-16,7 4-98 16</inkml:trace>
  <inkml:trace contextRef="#ctx0" brushRef="#br0" timeOffset="23236.7616">4419 9924 951 0,'0'0'147'15,"0"0"-97"-15,0 0-17 16,0 0 10-16,0 0-32 15,0 0-11-15,3-27-19 16,8 32 15-16,-2 7 4 0,1-2-2 16,-4-4 0-16,-6-2 2 15,3-2-4-15,-3-2-1 16,0 0 3-16,0 0 4 16,0 0-8-16,0-8-16 15,3-6-155-15,9-6-36 16,6 7-377-16</inkml:trace>
  <inkml:trace contextRef="#ctx0" brushRef="#br0" timeOffset="23506.772">4965 9927 986 0,'0'0'90'16,"0"0"-71"-16,0 0 26 16,0 0 3-16,0 0-40 15,0 0-8-15,18-16-5 16,-13 16 2-16,-1 0 3 16,-1 0 6-16,-3 0-5 15,0 0-2-15,0 0 3 16,0 0-3-16,6 0 1 15,0 0-99-15,-6 0-210 0</inkml:trace>
  <inkml:trace contextRef="#ctx0" brushRef="#br0" timeOffset="24420.8338">3195 11160 105 0,'0'0'611'0,"0"0"-482"16,0 0-43-16,0 0 9 15,0 0-3-15,0 0-22 0,-30-20-8 16,30 20-15-16,0 0-32 16,0 0-15-16,0 0-13 15,0 0-5-15,0 6 12 16,0 7 2-16,0-4 4 16,3-1 0-16,-3-8 0 15,3 0 0-15,-3 0 20 16,0 0 3-16,0-14 35 15,0-12-43-15,0 0-15 16,4 3-6-16,-1 9-21 16,8 5-69-16,1 9-109 15,4 0-223-15</inkml:trace>
  <inkml:trace contextRef="#ctx0" brushRef="#br0" timeOffset="24781.8472">3787 11148 1061 0,'0'0'101'16,"0"0"-96"-16,0 0 13 15,0 0 19-15,0 0 3 16,0 0-40-16,7-36-15 15,7 43 14-15,2 10-2 0,-1 3 0 16,-3 4 2-16,0 2-1 16,-6-3 4-16,-2-3 3 15,-1-4-5-15,-3-9 0 16,0-7 0-16,0 0 0 16,0 0 27-16,0-15-3 15,0-10-15-15,0-1-8 16,3 0-1-16,8 2-6 15,5 8 3-15,2 5-65 16,3 8-47-16,-2 3-104 16,4 0-79-16</inkml:trace>
  <inkml:trace contextRef="#ctx0" brushRef="#br0" timeOffset="25083.0688">4574 11129 1125 0,'0'0'107'0,"0"0"-107"16,0 0 1-16,0 0 12 16,0 0 23-16,0 0-36 15,0-19-11-15,0 19 0 0,0 9 6 16,8 1 4-1,-2 1 0-15,0-5 1 0,-3 1 0 16,1-4 0 0,-4-3 0-16,0 0 0 0,0 0 3 15,0 0-3-15,3 0-2 16,11 0-55-16,8-13-154 16,6-1-280-16</inkml:trace>
  <inkml:trace contextRef="#ctx0" brushRef="#br0" timeOffset="25268.572">5082 11193 942 0,'0'0'110'0,"0"0"-68"0,0 0 68 15,0 0-31-15,0 0-47 16,0 0-32-16,0 0-2 15,1 7-19-15,-1-1-210 16,0-2-129-16</inkml:trace>
  <inkml:trace contextRef="#ctx0" brushRef="#br0" timeOffset="27852.8776">5945 9699 771 0,'0'0'10'15,"0"0"7"-15,0-85 5 0,0 64 23 16,3 9-9-16,-3-2 16 15,0 4-4-15,3 6 22 16,-3 1-39-16,0 0-19 16,0 3-12-16,0 0-3 15,0 0-11-15,0 0-18 16,0 0-17-16,3 0 22 16,-1 0-11-16,-1 0-39 15,1 0-6-15,-1 0-108 16</inkml:trace>
  <inkml:trace contextRef="#ctx0" brushRef="#br0" timeOffset="33588.4886">10392 8913 388 0,'0'0'67'0,"0"0"-66"16,0 0-1-16,0 0 0 15,0 0 19-15,0 0 2 16,0 0 8-16,-11 0 19 16,11 0-38-16,0 0 21 15,-3 0-10-15,3 0 3 16,0 0-11-16,0 0-4 16,0 0 5-16,0 0 8 15,0 0 18-15,0 0 6 16,0 0 33-16,3 0-28 15,24-7-21-15,15-2-29 0,25-5 6 16,18-2 12 0,12 6-6-16,-2 0-3 0,-4 9-10 15,-13 1-4-15,-11 0 0 16,-7 4 0-16,-14 13-90 16,-24-1-57-16,-16-2-220 15</inkml:trace>
  <inkml:trace contextRef="#ctx0" brushRef="#br0" timeOffset="33730.8599">10711 9032 682 0,'0'0'291'0,"0"0"-180"15,0 0-105-15,0 0-6 16,0 0-2-16,0 0 2 16,6-13 0-16,58 13 0 0,15 0-27 15,-3 0-148-15,-3 6-173 16</inkml:trace>
  <inkml:trace contextRef="#ctx0" brushRef="#br0" timeOffset="35734.0009">5137 16517 306 0,'0'0'199'16,"0"0"-199"-16,0 0 3 15,0 0-2-15,0 0 8 16,0 0-9-16,-24-50-33 16,39 35-30-16,-3 1 24 15,-2 4 37-15,-7 3-8 16,-3 5 20-16,0 2-2 16,0 0 13-16,0 0-16 15,0 0-5-15,0 0-21 16,-3 0-91-16</inkml:trace>
  <inkml:trace contextRef="#ctx0" brushRef="#br0" timeOffset="36939.977">4980 5755 385 0,'0'0'11'0,"0"0"1"16,0 0 35-16,52-72 84 16,-46 57-10-16,-3-4-31 15,-1 2-13-15,1 2 2 16,0-2-6-16,-3 3-24 15,3 4-5-15,-3 5 1 16,0 5-12-16,4 0-16 16,2 3-17-16,9 32-27 15,6 36 18-15,1 54 9 16,-2 45 35-16,-4 29 0 16,1 2-23-16,2-25-6 15,6-36 5-15,2-35-11 16,-6-26 5-16,-6-18 12 0,-6-10 9 15,-6-10-25 1,0-12 2-16,-3-7-3 0,0-8 6 16,0-1-4-16,-6-4-4 15,-12-1-38-15,-9-8-127 16,-9-10-286-16</inkml:trace>
  <inkml:trace contextRef="#ctx0" brushRef="#br0" timeOffset="37207.0816">4828 6924 921 0,'0'0'207'0,"0"0"-174"15,0 0-33-15,0 0-9 16,0 0-9-16,0 0 0 0,33 94 18 16,-5-33 20-16,-1-4-5 15,-5-18-10-15,-11-16-5 16,-5-17 0-16,-3-6 65 15,4 0 51-15,11-27-28 16,15-28-25-16,19-22-63 16,11-15-10-16,1 4-5 15,-9 6-51-15,-10 12-94 16,-11 2-178-16,-19 11-424 16</inkml:trace>
  <inkml:trace contextRef="#ctx0" brushRef="#br0" timeOffset="44374.1608">2986 9804 325 0,'0'0'32'0,"0"0"-32"16,0 0 9-16,104-13 2 0,-71 11 3 16,-3 2 14-16,4-3-11 15,2 0 2-15,0-1 29 16,1 1-25-16,3 3 16 16,1-4-35-16,3 4 1 15,3-3 2-15,0-1-3 16,0 1-4-16,-1-2-4 15,-6 3 4-15,-1-4 0 16,-2 2 4-16,2-1-2 16,-3 0-2-16,-2-1 2 15,-1 3 9-15,-3 0-11 16,-5 3 1-16,-4 0-1 0,-3 0 1 16,0 0-3-16,-2 0 12 15,-1 0-10-15,6 0 1 16,-3 0 1-16,6 0 20 15,1 0-8-15,2 0 0 16,4-5 2-16,-1-3-10 16,6 4 2-16,-2-3-7 15,-1 7 1-15,3 0-2 16,-6 0-3-16,4-2 0 16,-7-2 3-16,3 4 5 15,-2-4 8-15,-1-3-4 16,4 4 8-16,-1-6 7 15,3 4-4-15,4-1-13 0,-3 0-1 16,-7 4-3 0,-3 0-1-16,-6 2-2 0,-3 0-5 15,1 0 2-15,-2 0 3 16,5 0 3-16,2 0 3 16,4 0-6-16,1 0 0 15,8 0 3-15,-3 0-2 16,2 0 12-16,-3 0-9 15,-6 0-4-15,-3 0-1 16,-5 0 1-16,-1 2 0 16,0 0 2-16,0-2-2 15,6 0 10-15,1 3-9 0,-1-3 0 16,0 1 1-16,-2 1-2 16,-4-1 0-16,-4 2 0 15,-1-3 2-15,-1 2-2 16,-3 1-1-16,3-3 0 15,-3 2 1-15,3 1 0 16,0-3 2-16,1 3 7 16,4-3-3-16,-5 1-5 15,4 1-1-15,-4-1 3 16,-3 1 4-16,0 1-7 16,-2 1-10-16,-2-3 9 15,1 2 1-15,-3 1-2 16,0-2 4-16,0 1-8 0,3 1 12 15,-3-1-12 1,0-2 5-16,0 1 1 0,0-2 0 16,0 4 8-16,3-2-8 15,-3-1 0-15,0 3-3 16,0-4 5-16,0 0-2 16,0 0 12-16,0 3-3 15,0-3 3-15,0 0 3 16,0 0 7-16,0 0-12 15,0 0 8-15,0 0-18 16,0 0 3-16,0 2-7 16,0-1 4-16,0-1-2 15,0 3 2-15,0 0 7 16,0 2-7-16,0 0 0 0,0 2 4 16,0 4-2-16,0 5 0 15,0 1-2-15,0 5 1 16,0 4 0-16,0 4 8 15,0 1-7-15,0 5 3 16,0-4-1-16,0-2-3 16,0 0 9-16,3-3 3 15,0-1 5-15,3-6-15 16,-2-8-1-16,-1 5 10 16,0-6-2-16,0 2-5 15,0-1 6-15,0-1-11 16,0 5 0-16,-1-2 11 15,1 5-6-15,0-2-1 0,1 0 2 16,-4 3-6 0,6 2 8-16,-3-1 0 0,0-2-1 15,0 1 3-15,0-3-7 16,-3-4-1-16,0 0 0 16,0-4 7-16,0-1-7 15,0 0-2-15,3 1 5 16,-3 3-3-16,0 1-2 15,3 1 0-15,0 1 0 16,0 2-1-16,0 0 2 16,0-1 1-16,-3-3-2 15,3-2 0-15,-3-1 3 0,0 0-3 16,0-2 2 0,3-1 1-16,-3 0-1 0,0 0 3 15,0 3-5-15,3-3 7 16,-3-2-6-16,0 0-1 15,0-5 1-15,0 3 3 16,0-3-2-16,0 0 6 16,0 0 3-16,0 0 4 15,0 0-6-15,0 0-1 16,0 0-3-16,0 0-2 16,0 0-3-16,0 0-1 15,0 0-8-15,0 0-70 16,0 3-123-16,0-3-74 15,-12 0-239-15</inkml:trace>
  <inkml:trace contextRef="#ctx0" brushRef="#br0" timeOffset="45146.3063">5322 9844 350 0,'0'0'307'0,"0"0"-275"16,0 0-12-16,0 0 1 0,0 0-14 15,0 0 4-15,16 70-11 16,1-3 80-16,-1 12-11 15,3 4-45-15,1-2-4 16,2-1-7-16,-3-15-1 16,-5-7 7-16,-2-16 0 15,-2-18 3-15,-7-9-6 16,0-8-10-16,-3-3 11 16,0-1 1-16,0-3-16 15,0 0-1-15,0 3-1 16,0 4 1-16,0 6-2 15,-9 7-54-15,-10 0-112 16,1-11-341-16</inkml:trace>
  <inkml:trace contextRef="#ctx0" brushRef="#br0" timeOffset="45432.9795">5289 10565 773 0,'0'0'142'0,"0"0"-87"15,0 0-52-15,0 0-3 16,0 0 0-16,0 0 10 16,55 45 17-16,-34-15-18 15,-3 4-7-15,-5-7 14 16,-4-7-15-16,-4-9 2 0,-5-8 17 16,0-3 30-16,0 0 60 15,0-3-9-15,6-22-32 16,4-11-51-16,5-14-18 15,3-3-4-15,4 0-20 16,-2 5-30-16,2 4-65 16,-3 7-104-16,-8 11 33 15,-8 6-226-15</inkml:trace>
  <inkml:trace contextRef="#ctx0" brushRef="#br0" timeOffset="46245.8296">5147 9679 296 0,'0'0'56'0,"0"0"-10"15,0 0-9-15,0 0 34 16,0 0 0-16,0 0 18 16,0-75-44-16,0 68 11 15,0 3-4-15,0 1-26 16,0 0 23-16,0 0-18 15,0 3-4-15,0 0-11 16,0 0-16-16,0 0-10 16,0 0 4-16,3 13 1 15,12 11 0-15,3 11 10 16,3 8-5-16,6 10 22 0,-2 10-8 16,-1 7 0-16,1 1 10 15,-1 6-11-15,-3-4-1 16,0-5-3-16,1-7 0 15,-5-5-6-15,2-9-1 16,-7-8 4-16,-6-10 3 16,1-8-2-16,-5-12-1 15,-2-3-3-15,3-4-3 16,-3-2 4-16,0 0-2 16,0 0-2-16,0 0-1 15,-3 0-50-15,-12-9-82 16,-6-16-115-16</inkml:trace>
  <inkml:trace contextRef="#ctx0" brushRef="#br0" timeOffset="46677.38">5183 9690 583 0,'0'0'95'0,"0"0"-42"16,0 0-9-16,0 0 1 15,0 0 29-15,0 0-42 16,-12-41-8-16,11 40 16 15,1 1 39-15,-2 0-39 16,2 0-40-16,0 12-12 16,10 21-16-16,13 23 28 15,14 23 20-15,-1 12 9 16,4 4-1-16,1-3-19 16,-3-5-1-16,-2-9-3 15,-3-9 1-15,-8-4 0 16,-5-14-5-16,-4-12-1 15,-7-9 1-15,-6-10-2 16,3-3 2-16,-6-7-2 0,0-7-8 16,0 0-68-16,-12-3-57 15,-10-29-109-15</inkml:trace>
  <inkml:trace contextRef="#ctx0" brushRef="#br0" timeOffset="46991.6492">5131 9789 780 0,'0'0'54'0,"0"0"-16"0,0 0 25 16,0 0 16-16,0 0-10 15,0 0-69-15,12 7-36 16,28 52 36-16,0 25 14 15,-1 14 13-15,-6 11-9 16,-6-6-12-16,-2-14-2 16,-7-13-2-16,0-21-2 15,-5-16 4-15,-4-15-4 16,-6-7 1-16,-3-11 6 16,0 0-6-16,0-2-1 15,0-1 0-15,-6-1-79 16,-13-2-136-16,4-5-404 15</inkml:trace>
  <inkml:trace contextRef="#ctx0" brushRef="#br0" timeOffset="47307.5922">5271 10473 905 0,'0'0'62'15,"0"0"58"-15,0 0-63 16,0 0-8-16,0 0-25 16,0 0-24-16,21-1-12 15,6 24 12-15,-2 7-1 0,2 7 4 16,-5-5-3-16,-7-2 0 16,-3-7 0-16,-9-13-1 15,0-7 1-15,0-3 0 16,-3 0 7-16,0 0 14 15,6-9 40-15,10-21-30 16,7-12-31-16,7-15-5 16,4 2-24-16,-4-6-108 15,0 10-152-15,-11 10-322 16</inkml:trace>
  <inkml:trace contextRef="#ctx0" brushRef="#br0" timeOffset="48370.9069">4263 9593 442 0,'0'0'49'0,"0"0"52"0,0 0-50 16,0 0-23-16,0 0-6 16,0 0-11-16,34-26-8 15,-27 23 5-15,1 0-8 16,4-1 8-16,4-2-8 15,2-1 0-15,6 0 3 16,0 1 9-16,3 0-12 16,-5-1 10-16,-7 4-10 15,-3 0-2-15,-6-1 2 16,-3 4 0-16,-3-2 0 0,0 2 0 16,0-3 22-16,0 3-10 15,-15 0-1-15,-9 3-11 16,-9 6-33-16,-13-6-394 15</inkml:trace>
  <inkml:trace contextRef="#ctx0" brushRef="#br0" timeOffset="49389.8473">2596 9707 506 0,'0'0'73'0,"0"0"-72"15,0 0 1-15,0 0 36 16,0 0-20-16,0 0-12 16,26-34 3-16,-10 31 11 15,-2-2-5-15,8 0 12 16,2 4-12-16,7-2 3 16,2 0-2-16,3 3-8 15,0 0-7-15,5 0 9 16,-2-2-2-16,2 0-5 15,-3-1 7-15,1 0-10 16,-6-1 4-16,1-1 1 0,-4 2 12 16,-3-2-16-16,-2 0 14 15,-5 2-5-15,2-1 5 16,2 0-9-16,-2 4-2 16,5 0-4-16,4-3-2 15,-1 3 2-15,6-3 9 16,3-4-7-16,1 3 0 15,0-5 5-15,-7 3-3 16,-3 1 1-16,-9-1-1 16,-5 6-4-16,-5 0-1 15,-1 0-3-15,-1 0 6 16,-1 0-5-16,2 0 0 0,2 0-1 16,0 0 8-16,6 0-1 15,1 0-2-15,2 0 13 16,0 0 3-16,1-3-8 15,-5 3-4-15,-4-3-5 16,-1 3 0-16,-1 0 0 16,-1 0 1-16,-1 0-1 15,-3 0 0-15,4 0-1 16,-1 0 1-16,2 0 4 16,2 0 0-16,2-4 6 15,3 4-8-15,0 0-1 16,6-3 3-16,-5 3-3 15,5 0-1-15,-3 0-1 0,1-1 1 16,-1-2 3-16,0 0-2 16,0 0 0-16,1 1 2 15,2-3 3-15,-3 3-3 16,-3 2-2-16,-3 0-1 16,-8 0 0-16,-1 0 0 15,-6 0-2-15,0 0 1 16,0 0 1-16,0 0 0 15,0 0-43-15,0 0-105 16,-19 0-204-16</inkml:trace>
  <inkml:trace contextRef="#ctx0" brushRef="#br0" timeOffset="49859.9228">3876 9428 414 0,'0'0'56'0,"0"0"16"16,0 0 35-16,0 0-47 15,0 0 31-15,0 0-57 16,0-48 20-16,0 48-31 0,0 0-16 15,2 0-7-15,8 0-9 16,11 9 5-16,12 8 4 16,9 5 7-16,10 6-2 15,0 0-3-15,-4-4-2 16,-2 3 2-16,-10-5-1 16,-8-1-1-16,-11-6 0 15,-7-7 6-15,-7-2-10 16,-3-3 8-16,0-3 5 15,0 0 24-15,-16 8 0 16,-11 1 10-16,0 7-28 16,-7 9-8-16,1 6 9 15,6 2-13-15,6 4-3 16,3-2 0-16,11-4 0 0,5-2 0 16,2-1-3-16,3-6-78 15,18-12-77-15,7-10-244 16</inkml:trace>
  <inkml:trace contextRef="#ctx0" brushRef="#br0" timeOffset="50838.5136">4834 9465 707 0,'0'0'69'0,"0"0"-69"15,0 0 0-15,0 0 1 16,107-20-1-16,-71 20 3 15,9 0 8-15,1 0 4 16,-4 0-9-16,1 0 13 16,-7 3-12-16,-2 5-1 15,-4 1-8-15,0 1 3 0,-3 4-2 16,-2 0 1 0,-1 1 0-16,-6 2 1 0,4-1-1 15,-8 0 0-15,5-2-1 16,-4-2-1-16,0 5 1 15,0-6 0-15,1 2 1 16,-2 1 5-16,-4-5-4 16,-1-1-1-16,-3 3 3 15,3-5-3-15,-5 5 1 16,1 2 10-16,-2-1-1 16,-3-1-9-16,3 5 10 15,-3-1-6-15,3-3-7 16,0 2 7-16,0-1-5 15,4 3 0-15,-4-6 7 16,0 3-4-16,-3 1 5 0,0-2-3 16,0-1 1-16,0 2-3 15,-6 1 8-15,-1-2-2 16,1 1 3-16,0-4-2 16,3-1 0-16,3 1-8 15,0 2 2-15,0-2-4 16,0 4 0-16,0-2 2 15,0 3-2-15,0-2 0 16,0-2 0-16,0 2 0 16,0-1 0-16,-3-3-2 15,3-3 2-15,0 1 0 16,0-2 2-16,0 1-2 0,0-3 1 16,-2 4-1-16,1-3 4 15,1 1-4-15,-2-2 1 16,2 3 2-16,-1-5 3 15,1 0 5-15,-3 0 9 16,3 0 11-16,0 0-14 16,0 0-9-16,0 0-4 15,0 0-4-15,0 0 0 16,0 0-2-16,0 6 1 16,0-5 0-16,0 1-1 15,-3-2 2-15,3 0 3 16,0 0-1-16,0 0 0 15,0 0 4-15,0 0 3 0,0 0-5 16,0 0 1 0,0 0-1-16,0 0-8 0,0 0 4 15,0 0 0-15,0 0-6 16,0 0 3-16,-3 3-27 16,-3 5-113-16,0-8-49 15</inkml:trace>
  <inkml:trace contextRef="#ctx0" brushRef="#br0" timeOffset="51609.2083">5504 10000 349 0,'0'0'81'16,"0"0"-8"-16,0 0 44 15,0 0-78-15,0 0 4 16,0 0-5-16,-42-50-1 16,39 48 20-16,0-2-18 15,3 4 0-15,0 0 6 16,0 0-19-16,0 0-14 0,0 0-6 16,0 0-6-16,0 0-3 15,0 0 2-15,0 0-7 16,3 0 8-16,9 7 1 15,1 10 4-15,2 2 8 16,3 5-7-16,-3 5 8 16,3 5-3-16,-3 1 3 15,-2 2-6-15,-1 2-5 16,-4 0 5-16,-4 2 2 16,-1-2-1-16,-3-3-6 15,3-4 2-15,0-1-2 16,0-7 4-16,3-2 11 15,-3-4 2-15,3-7-20 0,-2 3 0 16,-2-8 0 0,1 1 0-16,-2-1 6 0,1-5-6 15,-2 2 1-15,0-3-1 16,0 0-4-16,0 0 2 16,0 0-11-16,0 0-71 15,0 0-22-15,-8-3-35 16,-2-11-222-16</inkml:trace>
  <inkml:trace contextRef="#ctx0" brushRef="#br0" timeOffset="51819.0446">5593 10417 408 0,'0'0'166'0,"0"0"-10"15,0 0-94-15,0 0 9 0,0 0-3 16,0 0-14-16,-12-28-54 16,12 33-2-16,0 11-14 15,0 9 13-15,5-1 3 16,1-7 4-16,-3-4-4 15,0-9 0-15,1-4 5 16,8 0-3-16,7-4 18 16,4-16-13-16,4-5-7 15,-5 4-27-15,-7 8-41 16,-8 9-120-16,-7 4-492 16</inkml:trace>
  <inkml:trace contextRef="#ctx0" brushRef="#br0" timeOffset="52510.1087">5578 10928 422 0,'0'0'34'0,"0"0"19"0,0 0 19 16,0 0 10-16,0 0-33 15,0 0-16-15,0 3-22 16,0 1-3-16,-3 0 0 16,0 1-2-16,-4 6 2 15,4-2-8-15,-3 5 2 16,3 0-2-16,0-3 0 16,-2 1 0-16,-2-2 0 15,1-5 0-15,0 2 9 0,0-4-4 16,0 1 11-1,-4-1 28-15,1-3-32 0,-2 3-5 16,-2 0-2-16,1-2-5 16,0-1 0-16,0 3 0 15,-3-3 0-15,-6 0 0 16,2 0 3-16,-1 0 13 16,-2 0 7-16,1-7 3 15,3 4 42-15,5-4-32 16,1 4-6-16,0 1 1 15,-3 2-31-15,-4 0 0 16,-5 0 0-16,-2 0-10 16,-9 0 10-16,2 0 4 15,-3 0-4-15,2 0 4 16,-2-2-6-16,0-3 4 16,3 4-2-16,-7-1 6 0,0 0-6 15,-6 2-4-15,-1-2 1 16,7 2-30-16,6 0-98 15,17-4 3-15,13-8-318 16</inkml:trace>
  <inkml:trace contextRef="#ctx0" brushRef="#br0" timeOffset="52969.6586">4886 10822 733 0,'0'0'58'0,"0"0"-56"16,0 0-2-16,0 0-2 16,-88 17-1-16,55 5 6 15,-1 2-3-15,1-1 1 16,8-6 18-16,4-3 23 0,9-5-16 16,9-2-9-16,0-4 5 15,3 0-20-15,0 3 11 16,0-1 1-16,0 1 5 15,6 2-4-15,16 1 23 16,4-1-1-16,14-3 26 16,11 2-36-16,17-1-2 15,4 1-13-15,4 9-11 16,-3 7-2-16,-9 14-5 16,-13-1-161-16,-12-3-163 15</inkml:trace>
  <inkml:trace contextRef="#ctx0" brushRef="#br0" timeOffset="60261.0655">3987 12583 350 0,'0'0'57'0,"0"0"-40"16,0 0-11-16,0 0 16 15,0 0 2-15,0 0-24 16,0 0-2-16,-39-72 2 16,42 62 0-16,0 6 0 15,-3-2-9-15,0 6 9 0,0-2 0 16,0 0 50-16,0-1 65 16,0 0-26-16,0 2-10 15,0-2-15-15,0 1-15 16,0-1-4-16,0 1 15 15,0-1 3-15,0 3-47 16,0 0-16-16,0 0-5 16,0 0 0-16,0 0 1 15,0 0-21-15,0 0 20 16,0 0-9-16,0 0 6 16,0 3 7-16,0-1 1 15,0 1 0-15,0-3 4 16,0 0 5-16,-3 0 0 0,0 0 1 15,0 0 3-15,0 0 18 16,0-3-13-16,0-9 35 16,0-1-40-16,3-3 14 15,0 6-26-15,0 0-1 16,0 1-2-16,6 4 1 16,3 5-14-16,7 0-21 15,-1 0 7-15,-4 11-8 16,2 3-2-16,-7 2 14 15,-6-4 19-15,0-4-10 16,0-5 10-16,0 3 6 16,-15-3 18-16,-4 2-18 15,-5-3 2-15,3-2-2 16,6 0 8-16,3 0 2 0,8-2 13 16,1-9-2-16,3-6-3 15,0 1-18-15,7 2-10 16,8 2-3-16,3 8 3 15,-3 4-2-15,-2 0-8 16,2 7 7-16,-4 10-5 16,-1-1 17-16,-4-2-2 15,-3-5-7-15,-3-6 6 16,0-3 4-16,0 0 28 16,-3 0-6-16,-6-9-7 15,-4-8-8-15,4-2 0 16,6-1-7-16,3 9-57 0,0 3-35 15,15 3-105-15,10 5-156 16</inkml:trace>
  <inkml:trace contextRef="#ctx0" brushRef="#br0" timeOffset="60614.8281">4585 12425 773 0,'0'0'92'15,"0"0"-92"-15,0 0 0 16,0 0-11-16,0 0 11 15,0 0-8-15,19-3 1 16,-19 9 4-16,0-3 3 16,0 0 8-16,0-3 13 15,0 0 13-15,0 0 12 16,0 0 26-16,0 0 9 16,0 0-30-16,0-12-42 15,3-5-9-15,3 0-89 0,-6 1-67 16,0 10-128-16</inkml:trace>
  <inkml:trace contextRef="#ctx0" brushRef="#br0" timeOffset="61088.6347">3487 12494 561 0,'0'0'228'0,"0"0"-160"16,0 0-55-16,0 0 28 15,0 0 5-15,0 0-45 16,-9-19-1-16,9 19-15 16,0 0-1-16,0 0 16 15,0 9 0-15,0 1-3 16,0-3 3-16,-4 3 5 0,-7-5-3 15,-1 0 5-15,-4-5 18 16,4 0 20-16,0 0 38 16,3 0-22-16,3-5-33 15,6 0-21-15,0-2-7 16,0 3-36-16,3 4-113 16,16 0-144-16,-2 6-115 15</inkml:trace>
  <inkml:trace contextRef="#ctx0" brushRef="#br0" timeOffset="61828.3565">3532 13142 560 0,'0'0'147'0,"0"0"-74"16,0 0-6-16,0 0 16 16,0 0 3-16,0 0-3 15,-6-24-10-15,-2 5-47 16,-8-8-7-16,1-9 2 15,-1-7-17-15,-4-8 18 16,1-3-20-16,-2-10 3 16,3-8-5-16,3 3 2 0,0 1 2 15,-1 9-8-15,7 14 3 16,0 15 1-16,0 10 2 16,6 10-2-16,0 9 0 15,3 1-3-15,-3 0 0 16,0 0-12-16,-3 17-19 15,-4 13 12-15,1 9 22 16,-5 1-4-16,4-7 8 16,4-5-8-16,3-14 7 15,0-3-5-15,3-7 2 16,0-2 0-16,0-2 4 16,0 0 2-16,0-2 0 15,0-15 8-15,12-12 4 0,9-11-18 16,4 0-3-16,3 6 3 15,-4 12-3-15,2 10 3 16,2 4-12-16,9 8 7 16,2 0-1-16,9 13 1 15,1 16-27-15,3 8-118 16,-7 3-12-16,-9-3-130 16</inkml:trace>
  <inkml:trace contextRef="#ctx0" brushRef="#br0" timeOffset="62324.0249">4085 12893 392 0,'0'0'221'0,"0"0"-211"16,0 0 51-16,0 0 98 16,0 0 1-16,0 0-10 15,0-49-140-15,0 9-8 16,-7-12-2-16,-1-2 0 16,-4-2-2-16,-4-3 2 15,2 6 0-15,-5 4 0 0,-3 9-3 16,2 13 1-1,4 8 2-15,4 9 0 0,3 8 0 16,5-1 0-16,-1 3-7 16,-1 3-11-16,-3 19 2 15,2 3 12-15,-2 3-8 16,6-6 10-16,1-8-4 16,2-7 6-16,0-4 4 15,0-3-4-15,0 0 0 16,0 0 15-16,5-3-8 15,11-11 16-15,11-6-12 16,0-3 5-16,3 9-16 0,5 6-4 16,1 7 1-1,0 1-12-15,3 9 3 0,4 19-51 16,-1 1-76-16,4 2-78 16</inkml:trace>
  <inkml:trace contextRef="#ctx0" brushRef="#br0" timeOffset="62909.3831">4801 12858 896 0,'0'0'88'0,"0"0"-75"15,0 0-12-15,-6-90 8 16,0 37 46-16,0-3-55 16,-1-3 10-16,1 2-6 0,-3 1 7 15,1 3 4-15,-2 11-4 16,4 8 6 0,0 17-3-16,3 8-1 0,0 3-2 15,0 6-6-15,3 0-5 16,-4 0-10-16,-2 20-8 15,-5 6 12-15,2 3 5 16,-1-5 0-16,4-11-1 16,3-7 2-16,1-3 0 15,2-3 5-15,0 0 3 16,0 0 4-16,0 0-2 16,0-6 41-16,8-10-38 15,8-1-13-15,11 4-5 0,4 6-2 16,8 7-7-1,3 0 13-15,4 20-11 0,2 6-27 16,-8 0-149-16,-13-9-181 16</inkml:trace>
  <inkml:trace contextRef="#ctx0" brushRef="#br0" timeOffset="69830.5646">3344 12134 203 0,'0'0'227'0,"0"0"-150"0,0 0-21 16,0 0 9-16,0 0-42 15,0 0-8-15,0 0-15 16,31-13 0-16,-19 13-2 16,6 0 1-16,6 0 1 15,1 0 0-15,8 0 0 16,6-4 1-16,0-1 0 15,4 0 1-15,-1-1 0 16,2 2 1-16,-2 1-3 16,0 3 0-16,-2 0-3 0,-4 0 1 15,-2 0-7 1,-1-2-40-16,0 0 23 0,-3-1 12 16,-2-2 6-16,-7 5 7 15,-3-4 0-15,-2 4 1 16,-8 0-6-16,5 0 7 15,-4-3-2-15,3 0 1 16,0 2 0-16,3-5 10 16,1 5 23-16,-2-5 1 15,-1 3-13-15,-1-1-15 16,-1 4-1-16,2 0-4 16,-1 0 2-16,4-3-2 15,-1 3 1-15,6 0 4 0,6-3-6 16,-2-1 20-16,8-2-19 15,3 2 4-15,4-5-5 16,2 2 8-16,-5 0-1 16,-4 4-7-16,-5 3 3 15,-7 0-3-15,-4 0 0 16,-1 0 0-16,-1 0 0 16,3 0 0-16,0 0 0 15,4 3 0-15,-1 0 3 16,0 0-3-16,3 1 3 15,-2 0-1-15,-4-1-2 16,-3 3 0-16,-6-2 0 0,3 0-1 16,-5 1-4-1,-2-4 5-15,1 5 0 0,-3-3-3 16,-3 1-42-16,0 0-54 16,0-2-81-16</inkml:trace>
  <inkml:trace contextRef="#ctx0" brushRef="#br0" timeOffset="71254.4451">5208 9660 532 0,'0'0'63'0,"0"0"-63"15,0 0 58-15,0 0 25 16,0 0-26-16,0 0-39 0,-7-26 5 15,4 11-1-15,-6 0 6 16,-2-5 13-16,-5 0-31 16,1 0-9-16,0 1 1 15,0 0-2-15,2-1-1 16,1-1 0-16,0 4 1 16,3 0 0-16,3 5 2 15,3 4 0-15,3 5 17 16,0 0-8-16,0 3-11 15,0 0-12-15,0 21-8 16,15 15 14-16,6 13 6 16,4 10-2-16,5 2 2 0,-3-2 1 15,1-9 0-15,-2-14 2 16,-10-9-3-16,-2-12 3 16,-7-5-3-16,-4-3 3 15,-3-7-2-15,0-3 30 16,0-21-18-16,-9-8-13 15,-9-4-1-15,-1-8 1 16,-5-1-3-16,3 4-2 16,0 5 5-16,9 9 3 15,2 11-2-15,4 7 19 16,4 7-3-16,2 2-17 16,0 5-13-16,8 21-8 15,11 13 12-15,8 10 8 0,-2 2 1 16,-2-6 0-1,-4-8 8-15,-3-10-8 0,-8-11 0 16,-5-6-1-16,0-3 1 16,-3-7 4-16,0 0 20 15,-3 0 41-15,-13-19-46 16,-1-5-19-16,1-5 0 16,7-2-2-16,4 9-17 15,2 4-56-15,3 9 31 16,0 9-67-16,0 2-145 15,0 18 34-15</inkml:trace>
  <inkml:trace contextRef="#ctx0" brushRef="#br0" timeOffset="71863.4513">5147 9554 383 0,'0'0'5'0,"0"0"-1"0,0 0-2 15,0 0 36-15,-37-89 25 16,34 72 30-16,0 5 6 16,3 2-45-16,0 3 1 15,0 7-14-15,0 0-31 16,0 0-10-16,0 12-19 16,13 13 11-16,-1 8 8 15,2 9 6-15,2-2-4 16,-1-4 1-16,-3-6 3 15,-3-11-6-15,-3-7 3 16,-3-10-3-16,-3 1 3 16,0-3 14-16,0 0 53 0,-6-14-17 15,-3-14-45-15,-6-6-7 16,3-6 0-16,0 1-1 16,2-1 0-16,4 6 0 15,1 8 1-15,4 7 7 16,-1 12 28-16,2 4-3 15,0 3-33-15,0 10-37 16,11 17 24-16,11 12 8 16,2 11 2-16,-3-1 3 15,3-6 1-15,-5-11 0 16,-7-11-1-16,-2-8 0 16,-8-6 0-16,1 0-1 15,-3-4-12-15,0-3-35 0,0 0-35 16,-18 0-143-1</inkml:trace>
  <inkml:trace contextRef="#ctx0" brushRef="#br0" timeOffset="73972.8008">4925 9715 394 0,'0'0'0'16,"0"0"-36"-16,0 0-89 16,0 0 125-16,0 0 33 15,0 0 5-15,-36-67 23 16,36 56 20-16,0 3 15 15,0 0 57-15,0 1-65 16,0 3-38-16,0 1-10 0,-6 0 11 16,-3 0-25-1,-4-1-26-15,1 4 0 0,-9-4-1 16,2 4 1-16,-7-3-1 16,-1 0 1-16,-4 0 0 15,1 0 0-15,0 3 0 16,-1-3-1-16,-2 3-1 15,-4 0-2-15,1 0-4 16,-6-4-7-16,-5 3 12 16,-4-5 1-16,-3 3-2 15,2 0 4-15,7 3 0 16,2 0 0-16,4 0 0 16,0 0-2-16,1 3 2 0,2 6-5 15,0-1 5 1,3-2 4-16,-1 0-3 0,1 2-1 15,0 1-6-15,-5-2 6 16,-1-3 5-16,-3 2-5 16,-1-2-1-16,1-1 1 15,3 0 0-15,-1-3-2 16,7 0 5-16,2 0-1 16,1 0-2-16,-1 0 0 15,-2 0 1-15,0-6-1 16,0-1 0-16,-1 2 0 15,-6 0-1-15,-2 1 1 16,-7 4 0-16,1 0 0 16,-3 0-2-16,3 0-1 0,5 0-14 15,6 0 14-15,4 0-1 16,6 0 4-16,-1 0-7 16,6 0 7-16,2 0 0 15,1-3 0-15,5 0 0 16,4 0 1-16,1 3-1 15,6 0-3-15,0 0 2 16,1 0-7-16,1 0-11 16,-2 0-14-16,-3 0 21 15,-3 6 10-15,-3 1 2 16,-3 0-2-16,-3 3 0 16,-1-2-6-16,7-1 5 15,2-4 3-15,5-1-1 0,5-2-2 16,0 0 3-16,0 0 0 15,16 2-8-15,7-2 8 16,7 0 3-16,11 0-3 16,0 0 2-16,5 0 0 15,2 0-1-15,1 0-1 16,2 0-3-16,1 0-10 16,0 6-37-16,-4-2-2 15,1 1 10-15,0 0 29 16,-4-1 13-16,-2 1 3 15,-1 2-3-15,3-3-4 16,1 2 4-16,3-6 4 0,2 0 13 16,7 0-11-16,2 0 20 15,-2 0-16-15,-3 0-10 16,-7 0 0-16,-2 0-1 16,-7 0 1-16,1 0 0 15,-6 0 6-15,-4 0-5 16,0 0-1-16,1 0 2 15,-4-2 7-15,-1-6 3 16,2-2-2-16,-4 1 7 16,1 2-4-16,-1 3-6 15,-3 2-6-15,3 2-2 16,1 0 1-16,-1 0 0 16,4 0 0-16,-4 0-1 15,-1 0-3-15,2 0 2 16,-1-1 2-16,1-2 0 0,2-1 3 15,4-2-3-15,2 2 0 16,3-4 2-16,0 3-2 16,0 0 0-16,-5 3-3 15,-1 2-3-15,-5 0 0 16,-7 0 6-16,-9 2-8 16,0 4-1-16,-2 1 9 15,-2-1-4-15,-1 2-4 16,1-5 6-16,4-1-10 15,4 1-5-15,5-3-4 16,3 0 3-16,3 0-4 16,-2 0-11-16,-4 0 2 0,3 0 10 15,-3-5-16-15,3 0 23 16,-5-1-38-16,-1-3-11 16,0 2-73-16,-3-3-35 15,-6 3 127-15</inkml:trace>
  <inkml:trace contextRef="#ctx0" brushRef="#br0" timeOffset="74416.5702">5113 9597 200 0,'0'0'60'16,"0"0"-28"-16,0 0-31 16,0 0 0-16,0 0 6 15,0 0 64-15,0 0-26 16,-34-4-28-16,14 4 9 16,-2-3-8-16,-5-3 15 15,-3-4-24-15,-4 0-5 0,-5-3-4 16,-4-1 0-1,-8 2 1-15,-6 2 0 0,-7 1 42 16,-1 1 23-16,2 4-22 16,2 1 1-16,3 1-29 15,1 2-3-15,0 0-13 16,5 0-3-16,0 9 3 16,1 1-3-16,-4 0 3 15,0-3-1-15,-5 3 1 16,-1-1 0-16,-5-3 3 15,-1 1 4-15,0 3-1 16,-3 1-5-16,-3-2-1 0,-6 4 0 16,0-3 9-1,4-3-9-15,2-3 1 0,3-1 5 16,9-3 9-16,10 0 19 16,8 0 0-16,10 0-15 15,11 0-9-15,2 3-7 16,4 7-3-16,4 4-2 15,3-2 0-15,8 4-23 16,1-2-37-16,11-5-4 16,21-4-76-16</inkml:trace>
  <inkml:trace contextRef="#ctx0" brushRef="#br0" timeOffset="74744.0114">4240 9561 707 0,'0'0'102'0,"0"0"-52"16,0 0 10-16,0 0 2 15,0 0 8-15,0 0-62 0,-16-38-8 16,16 38-18 0,0 9 5-16,6 10 3 0,4 8 7 15,-1 5 1-15,0 1-2 16,0 1 4-16,-3-4 1 16,0-5-1-16,0 0-1 15,-3-6 0-15,-3-4-36 16,0-3-77-16,-9-9-139 15</inkml:trace>
  <inkml:trace contextRef="#ctx0" brushRef="#br0" timeOffset="74911.0599">4127 9796 764 0,'0'0'23'0,"0"0"-14"0,0 0-9 16,0 0 54-1,0 0-10-15,0 0-42 0,45 10-2 16,-38-10 0-16,-1 0-70 16,-6-13-267-16</inkml:trace>
  <inkml:trace contextRef="#ctx0" brushRef="#br0" timeOffset="75130.1825">4067 9276 503 0,'0'0'315'15,"0"0"-313"-15,0 0-2 0,0 0-22 16,0 0 18-16,0 0 4 16,3 60 2-16,0-43 2 15,-1-3-4-15,4-6-2 16,4-3 0-16,2-5-21 15,12 0-161-15</inkml:trace>
  <inkml:trace contextRef="#ctx0" brushRef="#br0" timeOffset="76193.0346">5189 9514 362 0,'0'0'61'0,"0"0"14"15,0 0 70-15,0 0-30 16,0 0-27-16,0 0-29 16,0-45 6-16,0 45-45 15,0 0-20-15,0 0-11 16,0 6-6-16,12 17 8 16,1 7 8-16,1 6 1 15,2 1 1-15,-1-1 3 0,0-5-4 16,-6-6 3-1,0-8-6-15,-6-8 5 0,1-2-3 16,-4-5 2-16,0-2 1 16,0 0 10-16,0-5 37 15,-10-16-26-15,-2-11-21 16,-3-9 3-16,0-7-10 16,-1-2 2-16,4-3-12 15,-3 13 14-15,6 4 1 16,0 14 2-16,3 9 11 15,3 6 32-15,3 7-14 16,0 0-31-16,0 15-37 0,6 16 28 16,6 8 5-1,7 5 2-15,1 2 2 0,-1-3 2 16,2-7-2-16,-9-7 0 16,1-9 1-16,-7-4-1 15,-6-10 1-15,0-1 1 16,0-5 3-16,0 0-1 15,-3-5 14-15,-10-12-6 16,-5-12-5-16,3-6-4 16,0-5-3-16,2 4 3 15,7 6 2-15,-2 6-4 16,5 6-1-16,3 9 32 16,0 4-24-16,0 5-4 0,0 0-4 15,0 6-22 1,3 18 7-16,8 10 10 0,5 4 5 15,-4-1 1-15,0-4 0 16,0-7-1-16,-6-6 0 16,0-10 1-16,0-3-1 15,-6-5 0-15,0-2 8 16,0-6 13-16,0-16-13 16,0-12-7-16,0-9-1 15,0 2 0-15,0 2-1 16,0 7 0-16,0 9 0 15,0 10 1-15,0 9 10 16,0 4-10-16,0 6-10 16,0 24-17-16,10 20 20 0,-4 15 6 15,0 1-55-15,-1-6-191 16,-5-16-445-16</inkml:trace>
  <inkml:trace contextRef="#ctx0" brushRef="#br0" timeOffset="77857.9914">3878 10318 276 0,'0'0'86'0,"0"0"-60"16,0 0-4-16,0 0 44 16,0 0-15-16,0 0 9 15,1 0 11-15,-1 0-35 16,0 0 1-16,0 0 18 16,0 0 9-16,0 0-4 15,0 0-6-15,0 0 7 16,2-4 8-16,-1-3-30 0,1-6-18 15,-1-4-5-15,1-6-11 16,-1-2 0-16,-1-6-4 16,0-5 0-16,0-1-1 15,0-9 7-15,-3 4-7 16,-3-1-1-16,0 2-6 16,-1 10 6-16,4 3 1 15,0 15-2-15,0 3 4 16,3 3 0-16,-3 7-2 15,0 0-5-15,0 4-23 16,-9 18 8-16,-3 12 6 16,-1 6 13-16,-2-1-4 0,0-6-2 15,9-12 8-15,1-9-1 16,3-5 1-16,3-4 0 16,2-3 11-16,0 0-9 15,0 0 27-15,0-5-13 16,2-13-7-16,11-7-5 15,5-6-10-15,6 1 9 16,4 4-4-16,2 1 0 16,6 6-9-16,7 7 8 15,0 9 2-15,3 3-5 16,-1 15-4-16,0 19-1 16,1 10 0-16,5 4-90 15,1-5-101-15,-1-9-245 0</inkml:trace>
  <inkml:trace contextRef="#ctx0" brushRef="#br0" timeOffset="78399.4201">4594 10281 50 0,'0'0'615'0,"0"0"-494"0,0 0-44 16,0 0 9-16,0 0-22 16,0 0-10-16,-33-66-36 15,21 36-12-15,-4-4-3 16,-1-2-2-16,1-3 9 15,4-1 5-15,-3 3-10 16,6 5 0-16,0 9 15 16,-1 7-2-16,7 7-9 15,0 4-4-15,0 5-5 16,3 0 0-16,0 0-19 16,0 16-5-16,0 7 21 15,-3 5-2-15,-2 0 5 16,2-6-4-16,3-10 7 0,-3-5-3 15,3-4 0-15,0-3 3 16,-3 0 15-16,3 0-3 16,0-10-5-16,0-10-3 15,0-6-7-15,6-1 0 16,14 1 2-16,-1 4-2 16,5 5-3-16,-2 4 3 15,-2 6-2-15,-1 7-11 16,5 0 7-16,-3 7-15 15,6 15-49-15,-2 11-50 16,-1-3-22-16,-2-4-243 16</inkml:trace>
  <inkml:trace contextRef="#ctx0" brushRef="#br0" timeOffset="79937.9598">4312 9419 403 0,'0'0'38'16,"0"0"-34"-16,0 0-4 16,0 0 0-16,0 0-3 15,0 0 2-15,-69 9-21 16,56-9 19-16,1 0 3 16,0 0 5-16,-3-2 6 15,3-5 18-15,-1 2 16 0,-1-1-11 16,-2-3 14-1,1 2-35-15,-3 1-1 0,3-2 10 16,-1-1-14-16,-5 0-8 16,-2 2-5-16,-2 1 3 15,-2 2-4-15,2 0 6 16,-2 4-5-16,6 0 7 16,-3 0-4-16,-1 0 4 15,-2 0 3-15,-3 0-3 16,-4 10-4-16,-5-3-6 15,2 4 7-15,1-1 1 16,-1-5 0-16,4 5-1 0,0-3 1 16,3-1 12-16,5-2-12 15,4 1 0-15,3 0 1 16,-1 2-1-16,2-2 0 16,-2 6-1-16,3-1-1 15,2-4 1-15,-2 5 2 16,1-5-1-16,0 5 0 15,0-2 2-15,-1 4-2 16,4-3 0-16,-2 4-2 16,4-2 2-16,1 5-4 15,4-7 4-15,4 0-3 16,1-1 3-16,0-2 0 16,9 3 3-16,13-3 0 15,8 0 15-15,9-1 3 16,3 1-4-16,7-1-17 0,0 7 5 15,-4 2-4 1,1 4-2-16,-1 0 2 0,4 1 2 16,-1-3-3-16,4-3 0 15,3-6 4-15,6-7 18 16,5-1 28-16,3 0-17 16,5 0-7-16,-5-6 4 15,-8 1-26-15,-12 5 3 16,-10 0-7-16,-14 0-4 15,-5 0 4-15,-7 0-2 16,-7 0-4-16,-6 2-2 16,0 1-23-16,0 2 23 0,-9 2 5 15,-6 0-76-15,-3-3-206 16</inkml:trace>
  <inkml:trace contextRef="#ctx0" brushRef="#br0" timeOffset="83635.66">3284 9564 261 0,'0'0'115'0,"0"0"-72"15,0 0-17-15,0 0-5 16,0 0 9-16,0 0 33 16,-45 3 56-16,44-3-34 15,-1 0-34-15,-2 0 25 16,3-6-18-16,1-1-23 16,0 4-3-16,0-4-16 15,14 3-13-15,16-3-3 16,15 2-7-16,18-3 5 15,17 3 2-15,11 1 0 16,12-1-1-16,9 2-1 16,7 1-4-16,-4 2 6 0,-3 0 6 15,-12 2-6-15,-3 6-2 16,-9-4 0-16,-3 1 1 16,-12-5-2-16,-4 0 2 15,-8 0-3-15,-6 0 0 16,-6 0 4-16,-7 0-7 15,-2 0 13-15,-7 0-6 16,0 0 0-16,-8 0 1 16,-7-2 0-16,-6 2-1 15,-9 0 0-15,-3 0 0 16,0 0 11-16,0 0-1 16,-3 0 9-16,-6 0-10 15,-3 0-9-15,6-3 2 0,-1 3-2 16,4 0 0-1,3 0-2-15,-3 0-3 0,0 0-3 16,-3 0 8-16,-5 0 2 16,-8 0-2-16,-8 0-9 15,-6 0 9-15,-7-1 8 16,-11-7-8-16,-7-4 0 16,-12-1-1-16,-9-3 1 15,-15 6 1-15,-9-3 0 16,-3 6-1-16,-3 0-3 15,2 1 3-15,13 3 11 16,9 3 3-16,15-1 18 0,16 1-18 16,15 0-6-1,14 0-6-15,13 0-2 0,6 7-1 16,6 4-14-16,0 1 4 16,0 9 2-16,6-1 8 15,9 5 1-15,9-2 6 16,7 4-4-16,14-4 3 15,10 0-3-15,11 1-1 16,11-7 10-16,1 2-7 16,7-2 0-16,0-2-2 15,3-1 5-15,-5-7-4 16,-5-7-1-16,-5 0-2 16,-9 0 1-16,-4-11-1 0,-12 1 1 15,-14 5 5 1,-10 1-6-16,-11 1 0 0,-10 2 0 15,-3 1 7-15,0-2-5 16,0 0 16-16,-13-3-11 16,-17 2-7-16,-15-1 0 15,-16 1 0-15,-18 1 0 16,-18-3 0-16,-13 2 0 16,2 3 11-16,11 0 14 15,23 0-7-15,32 0-18 16,24 8 0-16,18 6-86 15,0-3-225-15</inkml:trace>
  <inkml:trace contextRef="#ctx0" brushRef="#br0" timeOffset="89023.4705">27360 3070 796 0,'0'0'82'0,"0"0"-69"15,0 0 29-15,0 0 41 16,-81-65 4-16,74 61-2 16,4 3-26-16,1-1-11 15,2 2-17-15,0 0-20 16,0 0 5-16,2 0-12 16,22-6-4-16,25-3-2 15,25-4 0-15,25 3 1 16,11 5 1-16,-3 5 0 0,-16 8-100 15,-23 16-149-15,-31 4-81 16</inkml:trace>
  <inkml:trace contextRef="#ctx0" brushRef="#br0" timeOffset="89178.322">26993 3557 1048 0,'0'0'157'16,"0"0"-147"-16,0 0-10 15,0 0-64-15,141 3 45 16,-18-20-40-16,23-13-33 16,12 1 11-16,-3 1 28 15,-25 3-107-15,-37 6-212 0</inkml:trace>
  <inkml:trace contextRef="#ctx0" brushRef="#br0" timeOffset="90116.7874">4631 10146 1016 0,'0'0'81'0,"0"0"-47"16,0 0 6-16,0 0 19 15,0 0-21-15,0 0-29 16,-37-24-9-16,59 17-6 16,20-2-2-16,28-4 5 15,30-6 3-15,18-5-120 0,10-6-156 16,-1-4-512-1</inkml:trace>
  <inkml:trace contextRef="#ctx0" brushRef="#br0" timeOffset="92041.3283">30960 9475 448 0,'0'0'11'0,"0"0"49"16,0 0-20-16,0 0-19 0,0 0 40 15,-56-83-14 1,42 68-18-16,-1 1 6 0,2-2-8 16,-5-1 0-16,1 4-2 15,-5-1-23-15,-5 4 8 16,-9 3 3-16,-8 4-13 15,-6 3-9-15,-6 0 9 16,-1 0 5-16,1 0-5 16,1 0-1-16,1 3-7 15,4 4 7-15,4 2 2 16,6-1-1-16,3 1 4 16,2 1-3-16,0 0-1 15,-1 4 9-15,-1 2-9 16,-1 7 0-16,1-1 0 0,1 3 0 15,5 8 13-15,1 1-13 16,0 2 0-16,2 3 3 16,1 1 1-16,-2-1 2 15,0 0-1-15,0-3-5 16,3-5 12-16,2-1-4 16,5-4-4-16,5-4 6 15,3 5-4-15,6-4 4 16,2 2-2-16,3 4-1 15,0 1-2-15,0 6 1 16,0 0-6-16,0 3 2 16,0 1 6-16,0 4-7 15,0-2 4-15,0 4 4 0,0-3-6 16,0 0-2 0,3-4-1-16,7-6 3 0,3 0 8 15,4-4-9-15,2 1 6 16,2 1 4-16,1-3 0 15,-2 2 4-15,-1-2 8 16,-1-2-18-16,-1-3-3 16,2 1-3-16,2-1 5 15,0 0-5-15,7 3 10 16,3-3 7-16,5 3-16 16,3-2 9-16,-2-2-3 15,-2-1-3-15,-4-5-1 0,-3-2-3 16,-3-2 7-1,-2-1-6-15,-4-1-1 0,2-1 0 16,0-2 2-16,3 3 3 16,3-3-5-16,4 0 2 15,4-1 2-15,3-1 0 16,1 0-4-16,-2 1 1 16,-1-2 0-16,-3 1 3 15,-3-1-2-15,0-3-4 16,0 1 4-16,3-2 2 15,3 0-2-15,6 0-2 16,3 0 6-16,-2-3-5 16,1-6-2-16,-3 2 2 15,-2-3 2-15,0-2-3 16,-1-5 4-16,3 0 2 0,1-3 13 16,4-6 0-16,-6-1 4 15,-2-2-9-15,-4-5 3 16,-10-2-4-16,-2-7-5 15,-1-3 5-15,-5-5-7 16,2-5-2-16,-6-6 2 16,-3-7 10-16,-5-7-9 15,-4-7 2-15,0-2-6 16,0 5 4-16,-13 1 11 16,-8 6 3-16,-10 0-10 0,-12 4 5 15,-4 3-14 1,-6 4 2-16,1 3-4 0,5 12-2 15,0 7 1-15,2 13-16 16,-11 15-65-16,-12 7-140 16,-8 0-222-16</inkml:trace>
  <inkml:trace contextRef="#ctx0" brushRef="#br0" timeOffset="98547.0233">30609 7492 365 0,'0'0'26'16,"0"0"4"-16,0 0-21 15,0 0-7-15,0 0 14 16,0 0 8-16,0 0 18 16,0 0 5-16,-2-38-27 0,2 38 43 15,0 0-40-15,0 0-23 16,0 0-1-16,0 0 0 16,0 7-6-16,-9 7 0 15,0 6 4-15,-1 1 3 16,1 2 5-16,1 1-5 15,0 2-8-15,1-1 8 16,3 1 0-16,1-1 1 16,0-2 4-16,1-3-5 15,2 0 0-15,-1-4 0 16,-1 1 2-16,1-7 2 16,-1 0-4-16,1-1 0 0,1-3-2 15,-3 2 5 1,-1 4-3-16,1 1 0 0,-4 4 1 15,1 1 6-15,-1 3-7 16,-2 0 0-16,3 4-7 16,-1-2 7-16,-1 1-1 15,1-2 1-15,1 0 1 16,0-5 5-16,3-5-7 16,-2 1 2-16,2 1 1 15,2-2 2-15,-2 5-4 16,-1-3 3-16,1 1-7 15,0 0 0-15,0 2 3 16,1 2 1-16,-1-2 0 0,0 2 5 16,-2-2-5-1,2-3 0-15,0 1-1 0,1-2 2 16,0-2-2-16,2 2 3 16,0-4 1-16,0 4-2 15,0 0 1-15,0 1-1 16,6 0 8-16,1 3-6 15,1 2-3-15,0 0 12 16,-1 4-12-16,-4-2 6 16,-3-2-6-16,0 1 1 15,0 1-2-15,0-4-5 16,1 0 6-16,1-3 6 16,1 0-6-16,0-1 1 15,1-1-1-15,2 5 2 0,3-6-1 16,2 2 6-16,-1 0-4 15,2 0-4-15,-3 1 2 16,0 0 1-16,0-2-2 16,-3 2 5-16,-2 1-5 15,2 2 0-15,2-3 0 16,2 3 1-16,2-1 0 16,3 0 1-16,0 0 7 15,3 0-7-15,0 1-2 16,1-3 0-16,-2-2 1 15,0 2 4-15,-3-1 0 16,4-2-5-16,-4 1 5 16,2-2 11-16,-4 0-15 0,-1 0 6 15,-3-1-7-15,0-1 0 16,-4-1-1-16,2 0 2 16,0-2-1-16,0 2 1 15,3 3 0-15,4 0 5 16,1 6-5-16,2-5 2 15,0 2 1-15,1 2-1 16,-4-2-3-16,0 1-2 16,-2-1-28-16,-5-5-51 15,-4-5-91-15</inkml:trace>
  <inkml:trace contextRef="#ctx0" brushRef="#br0" timeOffset="101186.6805">30802 8961 536 0,'0'0'39'16,"0"0"-39"-16,0 0-31 16,0 0 31-16,0 0-10 15,0 0 10-15,38 5-5 16,-23 2 10-16,1 3-5 0,2 0 7 16,0 3-6-1,2 0-1-15,-1 4 3 0,0 0-3 16,2-1 0-16,-5 4 0 15,2 0 11-15,-3 2-11 16,0 1-5-16,-3 0 5 16,3 1 4-16,-2-5-3 15,3 1 4-15,1-3-3 16,-1 0 12-16,-1-1 8 16,0-3-15-16,-7 3 4 15,-1-2-11-15,-2 2-1 16,0-2-4-16,1 1 4 15,1-4 0-15,0 2 1 0,3-4 11 16,-1-1-4 0,0 1-4-16,3-1 17 0,-1 0 4 15,1 0-13-15,-1 1 0 16,2 2-10-16,-3-2 4 16,2 5 3-16,-3-1-11 15,0 2 3-15,3-1-1 16,-3 0 1-16,0-1 1 15,2 4-1-15,-3-5 0 16,1-4 0-16,-3 1 0 16,0 2 2-16,-2 2-3 15,1-4 2-15,-1 5 0 16,1-1-1-16,4 4-1 16,-3-2 1-16,1-1 1 0,2 2 0 15,-2-2 0-15,1 0-1 16,-4-5 0-16,3 1 0 15,-3-3 7-15,2 3-10 16,-2-3 4-16,1 1-1 16,-1-1 1-16,1 3-1 15,1 0 0-15,-2-1 5 16,2 5-5-16,-1-7 8 16,-4 3-17-16,2-3 9 15,-1 0-1-15,-1-2 1 16,2 0 0-16,0 0 1 15,0-1-1-15,3 4 0 16,-5-3 0-16,2 1 5 0,-1-2 1 16,-2 1-12-16,0-3 12 15,0 1-8-15,0 3 5 16,0-3 3-16,0-3 2 16,0 5-4-16,0-3-4 15,0-1 1-15,0 6 1 16,0-5-2-16,0 5 3 15,0-3-3-15,0-2 3 16,0 5-1-16,0-3-2 16,0 2-1-16,0 1 1 15,-3 0-1-15,0-1 1 16,-1 2-1-16,2-3 1 16,2 2 0-16,0 0 0 15,0-4 0-15,0 3 2 0,0-2-3 16,0 3 1-16,0 1 0 15,0-1-1-15,0 3 3 16,0-3-2-16,0 6 0 16,0-3 0-16,0 0 0 15,0 1-1-15,0-3 1 16,0 0-1-16,0-2 1 16,0 3 2-16,0-5-2 15,0 3 0-15,0 1 0 16,0 1-2-16,0 1 3 15,0 2-2-15,0 3 1 16,0 0 0-16,0 2 0 16,0 0 1-16,-3-1-1 0,-1-1 0 15,-1-4 1-15,1 6-1 16,-3-1 0-16,2 1 0 16,-1 0 0-16,1 0 0 15,2-4 1-15,0-1 9 16,0 1-10-16,-1-4-10 15,-2-1 10-15,2 1 0 16,1-1 0-16,-2 4 0 16,0 1-1-16,-1 1 11 15,-1 3-10-15,1 3 0 16,0 0-9-16,-1-2 8 16,-3 0 1-16,0-5-1 0,3-1 1 15,-2-1 1 1,0-5 0-16,0 5 7 0,0 2-8 15,-3 1 1-15,-1-2-1 16,-4 2 11-16,2-1-11 16,-5 4 0-16,-3 2 0 15,1-3 1-15,-5 5-1 16,0-2 0-16,2-2 0 16,1-2 1-16,7-4-1 15,1-1 1-15,2 0-1 16,3-1 0-16,-3-1 1 15,2 5-1-15,-3-4 0 16,0 4 0-16,-1-2 0 0,-5 2 0 16,2 0 0-1,-4 1 4-15,4-1-4 0,1-3 0 16,2 2-3-16,2-2 7 16,-1 4-4-16,2-4 0 15,-2 6 0-15,-1-6-6 16,-4 4 5-16,2-4 1 15,2-1 11-15,4-3-10 16,0 1-1-16,6 0 0 16,-3 3 1-16,3 0-1 15,-1 0 2-15,-1 2-2 16,1 1 4-16,-1 1 0 16,0 3-4-16,0 0 0 15,-1-1 0-15,-1 1-2 0,1 1 5 16,0-4-4-16,1 2 1 15,-2-5 0-15,4-2 1 16,0-1 3-16,3-2 8 16,0 1-1-16,1-2-2 15,-2 2 6-15,1 3-4 16,0 0-1-16,0 0-5 16,0 5-5-16,0-6 2 15,-2 1-1-15,2 2-1 16,0-4 0-16,0-1 1 15,1-2 0-15,0 2-1 16,2 0 2-16,0 0 1 16,-1-1-1-16,-1 1-2 0,-1 2 3 15,2-2-2-15,-2 3-2 16,-2 0 5-16,2-3-7 16,0 2 6-16,1-2-5 15,2-1 2-15,0 1-2 16,0 0 2-16,0-4 0 15,0 3 4-15,-1 1-4 16,-1 0 2-16,0-1-2 16,0 1 1-16,2-3 1 15,-1 2-2-15,-1 3-2 16,1-2 2-16,-1 4 0 16,2-5 0-16,0 5 0 0,0-2 1 15,0-1-1 1,0 1 0-16,-1-4 0 0,-2 3 2 15,0-1-2-15,-2-2 1 16,1 5 0-16,-3 1 1 16,-1-2 5-16,2 2-7 15,1-2-2-15,1 1-1 16,1 0 3-16,1 1 3 16,-2-1 1-16,0 2-8 15,1 1 8-15,-2 1-8 16,1-5 8-16,1 5-4 15,-1 1 0-15,-1 0 1 16,3-2-4-16,-1 0 3 0,2 0 0 16,-1 1-3-16,1 1 4 15,-2 2-1-15,1 0 1 16,-1 3-1-16,0 0 1 16,0 0-2-16,0-1 1 15,-1-1 0-15,4-4 0 16,0 1 3-16,0-2-2 15,0-7-2-15,0 4 1 16,0-7-3-16,0 3 2 16,0-1 1-16,0 4-3 15,0 2-21-15,0-2-61 16,-7-4-137-16</inkml:trace>
  <inkml:trace contextRef="#ctx0" brushRef="#br0" timeOffset="101878.8453">30596 11705 395 0,'0'0'92'0,"0"0"-92"15,0 0-9-15,0 0 9 16,0 0 35-16,0 0 25 15,-7 96-5-15,-2-57-33 16,2 7-10-16,1 3 11 16,0 0-13-16,-1-2 2 15,2 2-2-15,0-8 11 16,4-2-10-16,1-1 4 16,0-3 7-16,0 1 2 0,0 5-9 15,-2 3-1-15,-1 4-1 16,-1 1-5-16,-1 4-8 15,2 0 0-15,-1-3 0 16,3-6 0-16,1-3 0 16,0-4 1-16,0-4 3 15,0-4-1-15,0 4 11 16,1 1-2-16,3-4-1 16,1-2-8-16,-1-5 1 15,-1 1 2-15,0-11-4 16,-3 0 2-16,2-5-1 15,-1-2-3-15,1-3 0 16,-1 3 10-16,-1-2-8 16,2 2 0-16,-2-2-2 0,0 3 0 15,0 3 4-15,0 0-10 16,1 5 6-16,1 1 0 16,-2 4 2-16,2 4-2 15,0-1 0-15,-2 2-12 16,0 3-37-16,0-5-64 15,0-7-142-15</inkml:trace>
  <inkml:trace contextRef="#ctx0" brushRef="#br0" timeOffset="102162.9097">30461 13223 643 0,'0'0'229'0,"0"0"-229"16,0 0 0-16,0 0-38 16,0 0 38-16,0 0 4 15,35 14 17-15,-23 3-21 16,5-3 21-16,-4 1-19 16,-1-4 9-16,-1-5-8 15,-7-2 8-15,2-4 10 16,-1 0 24-16,8-10 50 15,2-11-72-15,9-9-23 0,4-3-23 16,5-1-82 0,1-4-36-16,-4 1-180 0</inkml:trace>
  <inkml:trace contextRef="#ctx0" brushRef="#br0" timeOffset="103381.2899">31205 9375 213 0,'0'0'20'0,"0"0"52"16,43 87-64-16,-19-43 15 15,0 3-23-15,3 1 1 16,4 4-1-16,7-3 32 16,4 1-19-16,2-1-4 15,-8 2-9-15,-8-1-2 16,-10-1 0-16,-11-3 2 15,-7 0-3-15,0-3 1 16,0 0 2-16,-3 4 1 16,-8 1-1-16,2 9 0 15,0 2 2-15,-3 1-2 0,3-7 6 16,1-11-14-16,1-2 19 16,0-7-13-16,-1-2 2 15,-1 1-4-15,-3 4-3 16,-1 0-2-16,-7 1-37 15</inkml:trace>
  <inkml:trace contextRef="#ctx0" brushRef="#br0" timeOffset="105476.3612">30552 13171 407 0,'0'0'428'0,"0"0"-393"0,0 0-35 15,0 0 0 1,0 0 2-16,0 0 41 0,13 0-31 15,-5 8-2-15,3 4-1 16,0 5 7-16,0 5-6 16,-4 2-4-16,0-1 3 15,-4-3-7-15,-3-1-2 16,0-6 0-16,0 1 0 16,-1-4-21-16,-15 0-28 15,-6-1-61-15,-10-9-340 16</inkml:trace>
  <inkml:trace contextRef="#ctx0" brushRef="#br0" timeOffset="105735.9574">30397 13339 816 0,'0'0'80'0,"0"0"-80"15,0 0 0-15,0 0 29 16,0 0 15-16,0 0-34 15,83 4-10-15,-72-1 11 16,0 0 29-16,0 0 8 16,4-3-23-16,0 0 14 15,4 0-17-15,5-9-12 16,2-5-9-16,2 1-1 0,-4 1 0 16,-4 2-42-1,-3-1-120-15,-5-1-25 0,-5-2-248 16</inkml:trace>
  <inkml:trace contextRef="#ctx0" brushRef="#br0" timeOffset="108005.6644">31047 13442 394 0,'0'0'66'0,"0"0"-54"16,0 0 7-16,0 0 79 15,0 0-15-15,0 0-24 16,0 0-26-16,0-9 8 16,0 6-15-16,0 1 4 15,0-1-25-15,0 0-5 16,0 3 0-16,0 0 0 15,0-3 0-15,0 2 0 16,0 1 0-16,0-2 0 16,0-1-4-16,0-2-4 15,0-1-16-15,0 3-26 0,0-7 12 16,0 4-16 0,0 2 41-16,0-3 2 0,0 4-5 15,-5-3-1-15,0 6 16 16,-1-5-33-16,1 2-43 15,1 1-68-15</inkml:trace>
  <inkml:trace contextRef="#ctx0" brushRef="#br0" timeOffset="110249.1987">31015 13343 241 0,'0'0'141'0,"0"0"-129"16,0 0 0-16,0 0 21 16,0 0 53-16,0 0-17 15,0-21-56-15,0 13-12 16,0 3 8-16,0 0 17 15,-3-2-3-15,-1 0-2 16,0-3-21-16,-1-2 0 16,-1 1 2-16,0-3 4 15,2 1 3-15,-3 1-5 16,0-2 3-16,1-2-7 0,0-1 1 16,-4 3-2-16,3-5 2 15,-1-1-2-15,-1 1 2 16,2-2-2-16,-1-2 2 15,2-1-2-15,2-1 1 16,2-1-3-16,1-1 1 16,-1 1-1-16,2-1-8 15,-1-2 11-15,-2-1-2 16,-3 0 2-16,-2 1-4 16,-1-2 1-16,-2-2-2 15,0 0 5-15,4 2 0 16,2-1 3-16,0 3-3 15,0 2 0-15,0-2 0 0,1 6 0 16,-1-4 0-16,1 0-3 16,1 1 3-16,0-3 2 15,3 2-2-15,0 3-10 16,0-1 9-16,0 1 2 16,0 4-1-16,-3 0 0 15,-5-2 0-15,-1 0 4 16,-4-3-4-16,1 0 0 15,3-3-1-15,3 2 9 16,0 1-19-16,3 1 11 16,0 0 0-16,3-5 3 15,0 5-2-15,0-1-2 0,0 1-1 16,0 1 2 0,0 2 0-16,0-1 0 0,0-4 0 15,0 5 0-15,0-4 0 16,0-2-1-16,0 1 2 15,0-2-2-15,0 1 4 16,0-4-2-16,5 5 3 16,5 2 0-16,1-2-4 15,1-1 0-15,2 5 0 16,0-4 0-16,-1 2-1 16,-2 3 0-16,0-1-10 15,-1 2 11-15,-3-2 9 16,4-3-9-16,0 6 0 15,4-4 0-15,2 0 0 16,-1 0 0-16,1 0-8 0,-1 3 8 16,2 0 0-16,1 1 0 15,1-1 11-15,5 2-11 16,5-3-12-16,3 2 12 16,7 1 0-16,-1 1 2 15,-2 0-3-15,-3 1 1 16,-2 2 0-16,-4 1-1 15,-4 3 1-15,-3-2 0 16,-3 0 2-16,1 3-2 16,-1 0 10-16,1 1-17 15,5-2 16-15,1 0-9 0,5-3 2 16,5-3-2-16,0 6-3 16,1-3 3-16,-4 0 11 15,-6 6-4-15,-6 2-3 16,-7 0-1-16,-5 2-3 15,1 0-2-15,-3-1 2 16,-2-1 0-16,2 0 7 16,3 0-6-16,-2-2 4 15,4 0-5-15,1 0 5 16,1 0-1-16,2-2 4 16,2-1-8-16,2 0 0 15,-4 0 8-15,0 3-8 16,-2-2 1-16,-2-1 1 15,4 0 2-15,-3-7-4 0,-1 0 4 16,3-3-2-16,-5-2 0 16,4 2 5-16,-1 0 1 15,-2 0-2-15,0 1 3 16,-4-1-6-16,-2-1-2 16,1 2-1-16,0-5 9 15,0-1-8-15,2-3-2 16,1-4-7-16,2-2 8 15,-1-2 5-15,-1 4-5 16,-1 1 0-16,-1 2-6 16,-2 3 14-16,-2 3-8 15,-2 4 0-15,0-6 0 0,0 3 1 16,0-2-1-16,0-5 3 16,-2 3-3-16,-2-4 21 15,0 7-20-15,1-2-1 16,0 0-4-16,0 0 3 15,0-3 2-15,-2 2 8 16,1 2-5-16,-1 1 14 16,-2 0-7-16,-1 2-10 15,1-1 7-15,-1-1-8 16,0 3-9-16,-1 0 9 16,-1-2 0-16,0-2 9 15,1-3-18-15,-1-2 18 16,-2 3-11-16,-2-2 4 0,-5 3-2 15,-1 0 1 1,-2-3-1-16,1 5 0 0,2-1 2 16,1 2-2-16,2 2-1 15,2 1-1-15,5-1 3 16,-1 2-1-16,4-1 1 16,0-1 0-16,-2-4 0 15,0 2 2-15,-4-1-1 16,-2 0 4-16,-4 6-5 15,-2 0-1-15,0 4 0 16,-4-1 0-16,0 1 5 16,1 0-5-16,1 1 0 15,0-2 0-15,4-2 0 16,2 3 5-16,1-4-3 0,3 3 0 16,-1 0 0-16,4 1 0 15,1 1-2-15,1-1 0 16,-2 1 1-16,3 1-2 15,-3 1 1-15,0 2 0 16,-3-1 1-16,-2 0-1 16,0 1-2-16,0-1 2 15,-1 3 0-15,5-1-1 16,-1 0-2-16,0 2 3 16,1-3 0-16,0 1 4 15,-2-3-8-15,0 1 4 16,-1-1 0-16,2-2 3 15,-1-3-3-15,-1 1 0 0,-1-2 0 16,1-1 1 0,0 1-1-16,-2-1 0 0,0-3 1 15,-1 0 5-15,0 0-2 16,2 1-3-16,3 0 10 16,4-1-9-16,2 1 23 15,4-1 8-15,1 1-6 16,0-3-27-16,7-4 13 15,5-6-2-15,0-6-11 16,0-7 4-16,-4-2-1 16,-1-2 19-16,0-5-21 15,1-2 5-15,-2-5 1 0,1 0-6 16,-1 7 20-16,-3 6-9 16,-3 7-5-16,0 9-7 15,0 10-7-15,0 5-20 16,-12 10-130-16,-4 3-96 15</inkml:trace>
  <inkml:trace contextRef="#ctx0" brushRef="#br0" timeOffset="117343.1151">31635 10113 151 0,'0'0'187'16,"0"0"-174"-16,0 0 8 16,0 0-9-16,0 0 24 15,0 0-19-15,0 0-7 16,0 0-10-16,0 0 2 15,0 0 1-15,0 0 13 16,0 0-16-16,0 0-10 16,0 0 8-16,0 0 2 15,0 0 0-15,0 0-6 16,0 0 5-16,0 0 0 0,0 2-7 16,0-2-28-16,0 3-53 15</inkml:trace>
  <inkml:trace contextRef="#ctx0" brushRef="#br0" timeOffset="119037.5826">32006 10092 206 0,'0'0'166'0,"0"0"-132"15,0 0 28-15,0 0-42 16,0 0 39-16,0 0-5 15,-6-6-40-15,6 4-14 16,0 2-8-16,0 0 8 16,0 0 4-16,0 0 2 15,0 0-6-15,0 0 0 0,0 0 7 16,-1 0-7-16,1 0 3 16,-2 0 6-16,1 0 6 15,1 0-2-15,0-2-8 16,0 2-5-16,0 0 10 15,0 0-10-15,0 0-5 16,0 0 4-16,0 0-7 16,0 0 16-16,0-3-16 15,0 3 10-15,0 0-5 16,0 0 3-16,0 0 0 16,-2 0 10-16,1 0-10 15,-1 0-10-15,2 0 10 16,0 0 0-16,0 0-1 15,0 0 1-15,0 0-1 0,0 0 1 16,0 0 0-16,-2 0 0 16,-1 0 0-16,2 0 0 15,1 0 0-15,0 0 2 16,0 0-3-16,0 0 1 16,0 0 0-16,0 0 1 15,0 0 0-15,0 0-1 16,0 0-2-16,0 0 1 15,0 0 1-15,0-3 1 16,-2 3 0-16,1 0-2 16,1 0 2-16,0 0-1 0,-3 0 1 15,3 0 3 1,0 0-2-16,0 0 21 0,0 0 0 16,0-1-16-1,-1 1-7-15,-2 0 5 0,-8 0-5 16,-2 0-2-16,-8 0 2 15,-7 0 2-15,-2 1-2 16,-5 2 0-16,-1 4 0 16,1-1 4-16,4-2-3 15,2 3 2-15,7-4 6 16,6 0 0-16,6-3 3 16,4 0 12-16,5 0-14 15,-1 0-9-15,2 3 0 16,-1-3-1-16,1 0 0 0,0 0 0 15,0 0 0-15,0 1-2 16,0 1-6-16,0-2-113 16,0 0-45-16</inkml:trace>
  <inkml:trace contextRef="#ctx0" brushRef="#br0" timeOffset="119418.1414">31784 9958 539 0,'0'0'238'0,"0"0"-220"0,0 0-16 16,0 0-2 0,0 0 0-16,0 0 0 0,-26 0-2 15,3 15 0-15,-6 6 0 16,5-8-3-16,2 0 10 15,4-5-3-15,6-3 7 16,3-1 11-16,3-1 3 16,5 0-20-16,1-3 5 15,0 2-7-15,0 0 2 16,0 4-3-16,4 1 8 16,11 7 8-16,10 1 21 15,7 5-13-15,5 3-9 0,2-3-4 16,-2 4-4-1,-3 1-1-15,-5 1-6 0,-7 1-4 16,-4 0-47-16,-3 2-60 16,-5-11-66-16,-2-3-171 15</inkml:trace>
  <inkml:trace contextRef="#ctx0" brushRef="#br0" timeOffset="120092.5732">31760 10115 292 0,'0'0'103'0,"0"0"-81"16,0 0 36-16,0 0 78 15,0 0-33-15,0 0-25 16,-28 0-43-16,28 0-24 15,3 0-3-15,17 0-6 16,13 0 9-16,10 0 7 16,8 0-4-16,0 0-3 15,-6 3-10-15,-10 2-1 16,-15-2 0-16,-8 0-14 16,-12 3-70-16,0-6-86 15,-15 0-56-15</inkml:trace>
  <inkml:trace contextRef="#ctx0" brushRef="#br0" timeOffset="120484.1587">31817 9947 552 0,'0'0'64'15,"0"0"-15"-15,0 0-37 16,0 0 44-16,0 0 13 16,0 0-42-16,-62-59-20 15,40 59-7-15,-6 12-6 0,-5 7 2 16,-4 6 4-16,-2 1-4 16,3 3 4-16,4-8 0 15,7-1 6-15,9-7 14 16,8-6 1-16,5-3 9 15,3-4-18-15,0 0 29 16,0 0-7-16,0 0-14 16,0 0 0-16,5 0 1 15,17 5-3-15,13 8 12 16,7 8-4-16,7 8-17 16,0 12-9-16,-1 10-1 15,4 15 1-15,1-6-96 16,1-10-185-16</inkml:trace>
  <inkml:trace contextRef="#ctx0" brushRef="#br0" timeOffset="126686.4307">31619 11275 754 0,'0'0'108'16,"0"0"-74"-16,0 0-15 15,0 0 62-15,0 0 54 16,0 0-69-16,0 0-15 16,0 0-19-16,32-18-10 15,-5 10-1-15,4-2-1 16,5 0-9-16,3 0-3 0,0 3-3 15,4 1-5 1,-1 2-1-16,1 4 0 0,-5 0-45 16,-6 10-96-16,-17 7-149 15,-15 2-92-15</inkml:trace>
  <inkml:trace contextRef="#ctx0" brushRef="#br0" timeOffset="126826.2344">31675 11427 851 0,'0'0'111'15,"0"0"-19"-15,0 0-58 16,0 0 40-16,0 0-12 16,0 0-34-16,51 3-16 15,27-3-12-15,17 0 0 16,-1 0-37-16,-10 0-199 0,-12-8-302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35F22A8-0EC3-4E6C-8466-B73AB57EA72F}" type="datetimeFigureOut">
              <a:rPr lang="en-US" smtClean="0"/>
              <a:t>12-Aug-22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1E28598-D3D6-40E7-9750-9909AC0D83B9}" type="slidenum">
              <a:rPr lang="en-US" smtClean="0"/>
              <a:t>‹#›</a:t>
            </a:fld>
            <a:endParaRPr lang="en-US"/>
          </a:p>
        </p:txBody>
      </p:sp>
    </p:spTree>
    <p:extLst>
      <p:ext uri="{BB962C8B-B14F-4D97-AF65-F5344CB8AC3E}">
        <p14:creationId xmlns:p14="http://schemas.microsoft.com/office/powerpoint/2010/main" val="93918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12-Aug-22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12-Aug-22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defTabSz="914400"/>
            <a:fld id="{24ABEE74-B753-4596-BBBA-E0E7B64041EF}" type="datetimeFigureOut">
              <a:rPr lang="en-US" smtClean="0">
                <a:solidFill>
                  <a:prstClr val="black">
                    <a:tint val="75000"/>
                  </a:prstClr>
                </a:solidFill>
              </a:rPr>
              <a:pPr defTabSz="914400"/>
              <a:t>12-Aug-22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9227CB1A-A560-404D-9A33-B5B787C51558}"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4271458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914400"/>
            <a:fld id="{24ABEE74-B753-4596-BBBA-E0E7B64041EF}" type="datetimeFigureOut">
              <a:rPr lang="en-US" smtClean="0">
                <a:solidFill>
                  <a:prstClr val="black">
                    <a:tint val="75000"/>
                  </a:prstClr>
                </a:solidFill>
              </a:rPr>
              <a:pPr defTabSz="914400"/>
              <a:t>12-Aug-22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9227CB1A-A560-404D-9A33-B5B787C51558}"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2322030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914400"/>
            <a:fld id="{24ABEE74-B753-4596-BBBA-E0E7B64041EF}" type="datetimeFigureOut">
              <a:rPr lang="en-US" smtClean="0">
                <a:solidFill>
                  <a:prstClr val="black">
                    <a:tint val="75000"/>
                  </a:prstClr>
                </a:solidFill>
              </a:rPr>
              <a:pPr defTabSz="914400"/>
              <a:t>12-Aug-22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9227CB1A-A560-404D-9A33-B5B787C51558}"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635804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defTabSz="914400"/>
            <a:fld id="{24ABEE74-B753-4596-BBBA-E0E7B64041EF}" type="datetimeFigureOut">
              <a:rPr lang="en-US" smtClean="0">
                <a:solidFill>
                  <a:prstClr val="black">
                    <a:tint val="75000"/>
                  </a:prstClr>
                </a:solidFill>
              </a:rPr>
              <a:pPr defTabSz="914400"/>
              <a:t>12-Aug-22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91440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400"/>
            <a:fld id="{9227CB1A-A560-404D-9A33-B5B787C51558}"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4245696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defTabSz="914400"/>
            <a:fld id="{24ABEE74-B753-4596-BBBA-E0E7B64041EF}" type="datetimeFigureOut">
              <a:rPr lang="en-US" smtClean="0">
                <a:solidFill>
                  <a:prstClr val="black">
                    <a:tint val="75000"/>
                  </a:prstClr>
                </a:solidFill>
              </a:rPr>
              <a:pPr defTabSz="914400"/>
              <a:t>12-Aug-22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91440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914400"/>
            <a:fld id="{9227CB1A-A560-404D-9A33-B5B787C51558}"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948165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defTabSz="914400"/>
            <a:fld id="{24ABEE74-B753-4596-BBBA-E0E7B64041EF}" type="datetimeFigureOut">
              <a:rPr lang="en-US" smtClean="0">
                <a:solidFill>
                  <a:prstClr val="black">
                    <a:tint val="75000"/>
                  </a:prstClr>
                </a:solidFill>
              </a:rPr>
              <a:pPr defTabSz="914400"/>
              <a:t>12-Aug-22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91440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914400"/>
            <a:fld id="{9227CB1A-A560-404D-9A33-B5B787C51558}"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69078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4400"/>
            <a:fld id="{24ABEE74-B753-4596-BBBA-E0E7B64041EF}" type="datetimeFigureOut">
              <a:rPr lang="en-US" smtClean="0">
                <a:solidFill>
                  <a:prstClr val="black">
                    <a:tint val="75000"/>
                  </a:prstClr>
                </a:solidFill>
              </a:rPr>
              <a:pPr defTabSz="914400"/>
              <a:t>12-Aug-22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91440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914400"/>
            <a:fld id="{9227CB1A-A560-404D-9A33-B5B787C51558}"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2220861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a:fld id="{24ABEE74-B753-4596-BBBA-E0E7B64041EF}" type="datetimeFigureOut">
              <a:rPr lang="en-US" smtClean="0">
                <a:solidFill>
                  <a:prstClr val="black">
                    <a:tint val="75000"/>
                  </a:prstClr>
                </a:solidFill>
              </a:rPr>
              <a:pPr defTabSz="914400"/>
              <a:t>12-Aug-22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91440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400"/>
            <a:fld id="{9227CB1A-A560-404D-9A33-B5B787C51558}"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262993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914400"/>
            <a:fld id="{24ABEE74-B753-4596-BBBA-E0E7B64041EF}" type="datetimeFigureOut">
              <a:rPr lang="en-US" smtClean="0">
                <a:solidFill>
                  <a:prstClr val="black">
                    <a:tint val="75000"/>
                  </a:prstClr>
                </a:solidFill>
              </a:rPr>
              <a:pPr defTabSz="914400"/>
              <a:t>12-Aug-22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91440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400"/>
            <a:fld id="{9227CB1A-A560-404D-9A33-B5B787C51558}"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133744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914400"/>
            <a:fld id="{24ABEE74-B753-4596-BBBA-E0E7B64041EF}" type="datetimeFigureOut">
              <a:rPr lang="en-US" smtClean="0">
                <a:solidFill>
                  <a:prstClr val="black">
                    <a:tint val="75000"/>
                  </a:prstClr>
                </a:solidFill>
              </a:rPr>
              <a:pPr defTabSz="914400"/>
              <a:t>12-Aug-22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9227CB1A-A560-404D-9A33-B5B787C51558}"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9940770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914400"/>
            <a:fld id="{24ABEE74-B753-4596-BBBA-E0E7B64041EF}" type="datetimeFigureOut">
              <a:rPr lang="en-US" smtClean="0">
                <a:solidFill>
                  <a:prstClr val="black">
                    <a:tint val="75000"/>
                  </a:prstClr>
                </a:solidFill>
              </a:rPr>
              <a:pPr defTabSz="914400"/>
              <a:t>12-Aug-22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9227CB1A-A560-404D-9A33-B5B787C51558}"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62656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12-Aug-22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12-Aug-22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12-Aug-22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12-Aug-22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12-Aug-22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12-Aug-22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24ABEE74-B753-4596-BBBA-E0E7B64041EF}" type="datetimeFigureOut">
              <a:rPr lang="en-US" smtClean="0">
                <a:solidFill>
                  <a:prstClr val="black">
                    <a:tint val="75000"/>
                  </a:prstClr>
                </a:solidFill>
              </a:rPr>
              <a:pPr defTabSz="914400"/>
              <a:t>12-Aug-22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227CB1A-A560-404D-9A33-B5B787C51558}"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0507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customXml" Target="../ink/ink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733048"/>
            <a:ext cx="10993549" cy="1475013"/>
          </a:xfrm>
        </p:spPr>
        <p:txBody>
          <a:bodyPr/>
          <a:lstStyle/>
          <a:p>
            <a:r>
              <a:rPr lang="en-US" b="1" dirty="0" smtClean="0"/>
              <a:t>BT201</a:t>
            </a:r>
            <a:endParaRPr lang="en-US" b="1" dirty="0"/>
          </a:p>
        </p:txBody>
      </p:sp>
      <p:sp>
        <p:nvSpPr>
          <p:cNvPr id="4" name="Subtitle 2"/>
          <p:cNvSpPr txBox="1">
            <a:spLocks/>
          </p:cNvSpPr>
          <p:nvPr/>
        </p:nvSpPr>
        <p:spPr>
          <a:xfrm>
            <a:off x="5286441" y="4424393"/>
            <a:ext cx="3154783"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1800" b="1" dirty="0" smtClean="0">
                <a:solidFill>
                  <a:schemeClr val="bg1">
                    <a:lumMod val="95000"/>
                  </a:schemeClr>
                </a:solidFill>
              </a:rPr>
              <a:t>11/08/2022</a:t>
            </a:r>
            <a:endParaRPr lang="en-US" sz="1800" b="1" dirty="0">
              <a:solidFill>
                <a:schemeClr val="bg1">
                  <a:lumMod val="95000"/>
                </a:schemeClr>
              </a:solidFill>
            </a:endParaRPr>
          </a:p>
        </p:txBody>
      </p:sp>
      <p:sp>
        <p:nvSpPr>
          <p:cNvPr id="6" name="TextBox 5"/>
          <p:cNvSpPr txBox="1"/>
          <p:nvPr/>
        </p:nvSpPr>
        <p:spPr>
          <a:xfrm>
            <a:off x="2220685" y="3513908"/>
            <a:ext cx="8536311" cy="707886"/>
          </a:xfrm>
          <a:prstGeom prst="rect">
            <a:avLst/>
          </a:prstGeom>
          <a:noFill/>
        </p:spPr>
        <p:txBody>
          <a:bodyPr wrap="none" rtlCol="0">
            <a:spAutoFit/>
          </a:bodyPr>
          <a:lstStyle/>
          <a:p>
            <a:r>
              <a:rPr lang="en-US" sz="4000" b="1" dirty="0" smtClean="0">
                <a:solidFill>
                  <a:srgbClr val="92D050"/>
                </a:solidFill>
              </a:rPr>
              <a:t>Biochemical Process Calculations</a:t>
            </a:r>
            <a:endParaRPr lang="en-US" sz="4000" b="1" dirty="0">
              <a:solidFill>
                <a:srgbClr val="92D050"/>
              </a:solidFill>
            </a:endParaRPr>
          </a:p>
        </p:txBody>
      </p:sp>
    </p:spTree>
    <p:extLst>
      <p:ext uri="{BB962C8B-B14F-4D97-AF65-F5344CB8AC3E}">
        <p14:creationId xmlns:p14="http://schemas.microsoft.com/office/powerpoint/2010/main" val="1425374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Cont..</a:t>
            </a:r>
            <a:endParaRPr lang="en-US" sz="3600" dirty="0"/>
          </a:p>
        </p:txBody>
      </p:sp>
      <p:sp>
        <p:nvSpPr>
          <p:cNvPr id="4" name="TextBox 3"/>
          <p:cNvSpPr txBox="1"/>
          <p:nvPr/>
        </p:nvSpPr>
        <p:spPr>
          <a:xfrm>
            <a:off x="419726" y="1443447"/>
            <a:ext cx="7209840" cy="3108543"/>
          </a:xfrm>
          <a:prstGeom prst="rect">
            <a:avLst/>
          </a:prstGeom>
          <a:noFill/>
          <a:ln w="25400">
            <a:solidFill>
              <a:srgbClr val="FF0000"/>
            </a:solidFill>
          </a:ln>
        </p:spPr>
        <p:txBody>
          <a:bodyPr wrap="square" rtlCol="0">
            <a:spAutoFit/>
          </a:bodyPr>
          <a:lstStyle/>
          <a:p>
            <a:pPr defTabSz="914400"/>
            <a:r>
              <a:rPr lang="en-US" sz="2400" b="1" dirty="0" smtClean="0">
                <a:solidFill>
                  <a:srgbClr val="FF0000"/>
                </a:solidFill>
                <a:latin typeface="Calibri"/>
              </a:rPr>
              <a:t>Absorption/scrubbing:</a:t>
            </a:r>
            <a:r>
              <a:rPr lang="en-US" sz="2400" dirty="0" smtClean="0">
                <a:solidFill>
                  <a:srgbClr val="FF0000"/>
                </a:solidFill>
                <a:latin typeface="Calibri"/>
              </a:rPr>
              <a:t> </a:t>
            </a:r>
            <a:r>
              <a:rPr lang="en-US" sz="2000" dirty="0">
                <a:solidFill>
                  <a:prstClr val="black"/>
                </a:solidFill>
                <a:latin typeface="Calibri"/>
              </a:rPr>
              <a:t>mass transfer operation in which one or more species (solute) is removed from a gaseous stream by dissolution in a liquid</a:t>
            </a:r>
          </a:p>
          <a:p>
            <a:pPr defTabSz="914400"/>
            <a:r>
              <a:rPr lang="en-US" sz="2400" b="1" dirty="0">
                <a:solidFill>
                  <a:srgbClr val="FF0000"/>
                </a:solidFill>
                <a:latin typeface="Calibri"/>
              </a:rPr>
              <a:t>mass transfer: </a:t>
            </a:r>
            <a:r>
              <a:rPr lang="en-US" sz="2000" dirty="0">
                <a:solidFill>
                  <a:prstClr val="black"/>
                </a:solidFill>
                <a:latin typeface="Calibri"/>
              </a:rPr>
              <a:t>solute transfer from </a:t>
            </a:r>
            <a:r>
              <a:rPr lang="en-US" sz="2000" b="1" dirty="0">
                <a:solidFill>
                  <a:srgbClr val="00B050"/>
                </a:solidFill>
                <a:latin typeface="Calibri"/>
              </a:rPr>
              <a:t>gas to liquid                  </a:t>
            </a:r>
          </a:p>
          <a:p>
            <a:pPr defTabSz="914400"/>
            <a:r>
              <a:rPr lang="en-US" sz="2400" b="1" dirty="0">
                <a:solidFill>
                  <a:srgbClr val="FF0000"/>
                </a:solidFill>
                <a:latin typeface="Calibri"/>
              </a:rPr>
              <a:t>Carrier gas: </a:t>
            </a:r>
            <a:r>
              <a:rPr lang="en-US" sz="2000" dirty="0">
                <a:solidFill>
                  <a:prstClr val="black"/>
                </a:solidFill>
                <a:latin typeface="Calibri"/>
              </a:rPr>
              <a:t>solute free gas:</a:t>
            </a:r>
          </a:p>
          <a:p>
            <a:pPr defTabSz="914400"/>
            <a:r>
              <a:rPr lang="en-US" sz="2000" dirty="0">
                <a:solidFill>
                  <a:prstClr val="black"/>
                </a:solidFill>
                <a:latin typeface="Calibri"/>
              </a:rPr>
              <a:t> Gas stream: A and B.                                           </a:t>
            </a:r>
          </a:p>
          <a:p>
            <a:pPr defTabSz="914400"/>
            <a:r>
              <a:rPr lang="en-US" sz="2000" dirty="0">
                <a:solidFill>
                  <a:prstClr val="black"/>
                </a:solidFill>
                <a:latin typeface="Calibri"/>
              </a:rPr>
              <a:t>Only A is transfer to liquid</a:t>
            </a:r>
          </a:p>
          <a:p>
            <a:pPr defTabSz="914400"/>
            <a:r>
              <a:rPr lang="en-US" sz="2000" dirty="0">
                <a:solidFill>
                  <a:prstClr val="black"/>
                </a:solidFill>
                <a:latin typeface="Calibri"/>
              </a:rPr>
              <a:t>B: carrier gas</a:t>
            </a:r>
          </a:p>
          <a:p>
            <a:pPr defTabSz="914400"/>
            <a:r>
              <a:rPr lang="en-US" sz="2400" b="1" dirty="0">
                <a:solidFill>
                  <a:srgbClr val="FF0000"/>
                </a:solidFill>
                <a:latin typeface="Calibri"/>
              </a:rPr>
              <a:t>Physical absorption/chemical absorption</a:t>
            </a:r>
          </a:p>
        </p:txBody>
      </p:sp>
      <p:sp>
        <p:nvSpPr>
          <p:cNvPr id="5" name="TextBox 4"/>
          <p:cNvSpPr txBox="1"/>
          <p:nvPr/>
        </p:nvSpPr>
        <p:spPr>
          <a:xfrm>
            <a:off x="419726" y="4864657"/>
            <a:ext cx="7209840" cy="1815882"/>
          </a:xfrm>
          <a:prstGeom prst="rect">
            <a:avLst/>
          </a:prstGeom>
          <a:noFill/>
          <a:ln w="25400">
            <a:solidFill>
              <a:srgbClr val="FF0000"/>
            </a:solidFill>
          </a:ln>
        </p:spPr>
        <p:txBody>
          <a:bodyPr wrap="square" rtlCol="0">
            <a:spAutoFit/>
          </a:bodyPr>
          <a:lstStyle/>
          <a:p>
            <a:pPr defTabSz="914400"/>
            <a:r>
              <a:rPr lang="en-US" sz="2400" b="1" dirty="0">
                <a:solidFill>
                  <a:srgbClr val="FF0000"/>
                </a:solidFill>
              </a:rPr>
              <a:t>Desorption/Stripping:</a:t>
            </a:r>
            <a:r>
              <a:rPr lang="en-US" sz="2400" dirty="0" smtClean="0">
                <a:solidFill>
                  <a:srgbClr val="FF0000"/>
                </a:solidFill>
                <a:latin typeface="Calibri"/>
              </a:rPr>
              <a:t> </a:t>
            </a:r>
            <a:r>
              <a:rPr lang="en-US" sz="2000" dirty="0">
                <a:solidFill>
                  <a:srgbClr val="FF0000"/>
                </a:solidFill>
                <a:latin typeface="Calibri"/>
              </a:rPr>
              <a:t>reverse of absorption. </a:t>
            </a:r>
            <a:r>
              <a:rPr lang="en-US" sz="2000" dirty="0">
                <a:solidFill>
                  <a:prstClr val="black"/>
                </a:solidFill>
                <a:latin typeface="Calibri"/>
              </a:rPr>
              <a:t>mass transfer operation in which one or more species (solute) is removed from liquid stream by a gas/steam</a:t>
            </a:r>
          </a:p>
          <a:p>
            <a:pPr defTabSz="914400"/>
            <a:endParaRPr lang="en-US" sz="2400" dirty="0">
              <a:solidFill>
                <a:prstClr val="black"/>
              </a:solidFill>
              <a:latin typeface="Calibri"/>
            </a:endParaRPr>
          </a:p>
          <a:p>
            <a:pPr defTabSz="914400"/>
            <a:r>
              <a:rPr lang="en-US" sz="2400" b="1" dirty="0">
                <a:solidFill>
                  <a:srgbClr val="FF0000"/>
                </a:solidFill>
                <a:latin typeface="Calibri"/>
              </a:rPr>
              <a:t>mass transfer: </a:t>
            </a:r>
            <a:r>
              <a:rPr lang="en-US" sz="2000" dirty="0">
                <a:solidFill>
                  <a:prstClr val="black"/>
                </a:solidFill>
                <a:latin typeface="Calibri"/>
              </a:rPr>
              <a:t>solute transfer from </a:t>
            </a:r>
            <a:r>
              <a:rPr lang="en-US" sz="2000" b="1" dirty="0">
                <a:solidFill>
                  <a:srgbClr val="00B050"/>
                </a:solidFill>
                <a:latin typeface="Calibri"/>
              </a:rPr>
              <a:t>liquid to gas</a:t>
            </a:r>
          </a:p>
        </p:txBody>
      </p:sp>
      <p:grpSp>
        <p:nvGrpSpPr>
          <p:cNvPr id="6" name="Group 5"/>
          <p:cNvGrpSpPr/>
          <p:nvPr/>
        </p:nvGrpSpPr>
        <p:grpSpPr>
          <a:xfrm>
            <a:off x="7223760" y="1277147"/>
            <a:ext cx="3298253" cy="2885782"/>
            <a:chOff x="126126" y="1021391"/>
            <a:chExt cx="3298253" cy="3475991"/>
          </a:xfrm>
        </p:grpSpPr>
        <p:sp>
          <p:nvSpPr>
            <p:cNvPr id="7" name="Rectangle 6"/>
            <p:cNvSpPr/>
            <p:nvPr/>
          </p:nvSpPr>
          <p:spPr>
            <a:xfrm>
              <a:off x="923972" y="1907232"/>
              <a:ext cx="1121864" cy="159796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cxnSp>
          <p:nvCxnSpPr>
            <p:cNvPr id="8" name="Straight Arrow Connector 7"/>
            <p:cNvCxnSpPr/>
            <p:nvPr/>
          </p:nvCxnSpPr>
          <p:spPr>
            <a:xfrm flipV="1">
              <a:off x="1065271" y="3533078"/>
              <a:ext cx="3117"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766656" y="1620976"/>
              <a:ext cx="5334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608968" y="1611860"/>
              <a:ext cx="533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896927" y="3533078"/>
              <a:ext cx="9661" cy="37156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6126" y="3718861"/>
              <a:ext cx="1669933" cy="778521"/>
            </a:xfrm>
            <a:prstGeom prst="rect">
              <a:avLst/>
            </a:prstGeom>
            <a:noFill/>
          </p:spPr>
          <p:txBody>
            <a:bodyPr wrap="square" rtlCol="0">
              <a:spAutoFit/>
            </a:bodyPr>
            <a:lstStyle/>
            <a:p>
              <a:pPr defTabSz="914400"/>
              <a:r>
                <a:rPr lang="en-US" dirty="0">
                  <a:solidFill>
                    <a:prstClr val="black"/>
                  </a:solidFill>
                  <a:latin typeface="Calibri"/>
                </a:rPr>
                <a:t>Carrier </a:t>
              </a:r>
              <a:r>
                <a:rPr lang="en-US" dirty="0" smtClean="0">
                  <a:solidFill>
                    <a:prstClr val="black"/>
                  </a:solidFill>
                  <a:latin typeface="Calibri"/>
                </a:rPr>
                <a:t>gas (B)</a:t>
              </a:r>
            </a:p>
            <a:p>
              <a:pPr defTabSz="914400"/>
              <a:r>
                <a:rPr lang="en-US" dirty="0" smtClean="0">
                  <a:solidFill>
                    <a:prstClr val="black"/>
                  </a:solidFill>
                  <a:latin typeface="Calibri"/>
                </a:rPr>
                <a:t>+</a:t>
              </a:r>
              <a:r>
                <a:rPr lang="en-US" dirty="0">
                  <a:solidFill>
                    <a:prstClr val="black"/>
                  </a:solidFill>
                  <a:latin typeface="Calibri"/>
                </a:rPr>
                <a:t> </a:t>
              </a:r>
              <a:r>
                <a:rPr lang="en-US" dirty="0" smtClean="0">
                  <a:solidFill>
                    <a:prstClr val="black"/>
                  </a:solidFill>
                  <a:latin typeface="Calibri"/>
                </a:rPr>
                <a:t>Solute (A)</a:t>
              </a:r>
              <a:endParaRPr lang="en-US" baseline="-25000" dirty="0">
                <a:solidFill>
                  <a:prstClr val="black"/>
                </a:solidFill>
                <a:latin typeface="Calibri"/>
              </a:endParaRPr>
            </a:p>
          </p:txBody>
        </p:sp>
        <p:sp>
          <p:nvSpPr>
            <p:cNvPr id="13" name="TextBox 12"/>
            <p:cNvSpPr txBox="1"/>
            <p:nvPr/>
          </p:nvSpPr>
          <p:spPr>
            <a:xfrm>
              <a:off x="565267" y="1021391"/>
              <a:ext cx="1185453" cy="444869"/>
            </a:xfrm>
            <a:prstGeom prst="rect">
              <a:avLst/>
            </a:prstGeom>
            <a:noFill/>
          </p:spPr>
          <p:txBody>
            <a:bodyPr wrap="none" rtlCol="0">
              <a:spAutoFit/>
            </a:bodyPr>
            <a:lstStyle/>
            <a:p>
              <a:pPr defTabSz="914400"/>
              <a:r>
                <a:rPr lang="en-US" dirty="0">
                  <a:solidFill>
                    <a:prstClr val="black"/>
                  </a:solidFill>
                  <a:latin typeface="Calibri"/>
                </a:rPr>
                <a:t>Carrier gas</a:t>
              </a:r>
              <a:endParaRPr lang="en-US" baseline="-25000" dirty="0">
                <a:solidFill>
                  <a:prstClr val="black"/>
                </a:solidFill>
                <a:latin typeface="Calibri"/>
              </a:endParaRPr>
            </a:p>
          </p:txBody>
        </p:sp>
        <p:sp>
          <p:nvSpPr>
            <p:cNvPr id="14" name="TextBox 13"/>
            <p:cNvSpPr txBox="1"/>
            <p:nvPr/>
          </p:nvSpPr>
          <p:spPr>
            <a:xfrm>
              <a:off x="1896927" y="1072423"/>
              <a:ext cx="708848" cy="444869"/>
            </a:xfrm>
            <a:prstGeom prst="rect">
              <a:avLst/>
            </a:prstGeom>
            <a:noFill/>
          </p:spPr>
          <p:txBody>
            <a:bodyPr wrap="none" rtlCol="0">
              <a:spAutoFit/>
            </a:bodyPr>
            <a:lstStyle/>
            <a:p>
              <a:pPr defTabSz="914400"/>
              <a:r>
                <a:rPr lang="en-US" dirty="0">
                  <a:solidFill>
                    <a:srgbClr val="FF0000"/>
                  </a:solidFill>
                  <a:latin typeface="Calibri"/>
                </a:rPr>
                <a:t>liquid</a:t>
              </a:r>
              <a:endParaRPr lang="en-US" baseline="-25000" dirty="0">
                <a:solidFill>
                  <a:srgbClr val="FF0000"/>
                </a:solidFill>
                <a:latin typeface="Calibri"/>
              </a:endParaRPr>
            </a:p>
          </p:txBody>
        </p:sp>
        <p:sp>
          <p:nvSpPr>
            <p:cNvPr id="15" name="TextBox 14"/>
            <p:cNvSpPr txBox="1"/>
            <p:nvPr/>
          </p:nvSpPr>
          <p:spPr>
            <a:xfrm>
              <a:off x="1966929" y="3666428"/>
              <a:ext cx="1457450" cy="778521"/>
            </a:xfrm>
            <a:prstGeom prst="rect">
              <a:avLst/>
            </a:prstGeom>
            <a:noFill/>
          </p:spPr>
          <p:txBody>
            <a:bodyPr wrap="none" rtlCol="0">
              <a:spAutoFit/>
            </a:bodyPr>
            <a:lstStyle/>
            <a:p>
              <a:pPr defTabSz="914400"/>
              <a:r>
                <a:rPr lang="en-US" dirty="0">
                  <a:solidFill>
                    <a:srgbClr val="FF0000"/>
                  </a:solidFill>
                  <a:latin typeface="Calibri"/>
                </a:rPr>
                <a:t>Carrier liquid </a:t>
              </a:r>
            </a:p>
            <a:p>
              <a:pPr defTabSz="914400"/>
              <a:r>
                <a:rPr lang="en-US" dirty="0">
                  <a:solidFill>
                    <a:srgbClr val="FF0000"/>
                  </a:solidFill>
                  <a:latin typeface="Calibri"/>
                </a:rPr>
                <a:t>+solute</a:t>
              </a:r>
              <a:endParaRPr lang="en-US" baseline="-25000" dirty="0">
                <a:solidFill>
                  <a:srgbClr val="FF0000"/>
                </a:solidFill>
                <a:latin typeface="Calibri"/>
              </a:endParaRPr>
            </a:p>
          </p:txBody>
        </p:sp>
        <p:cxnSp>
          <p:nvCxnSpPr>
            <p:cNvPr id="16" name="Straight Arrow Connector 15"/>
            <p:cNvCxnSpPr/>
            <p:nvPr/>
          </p:nvCxnSpPr>
          <p:spPr>
            <a:xfrm rot="5400000" flipH="1" flipV="1">
              <a:off x="800894" y="3004398"/>
              <a:ext cx="5334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811898" y="2395293"/>
              <a:ext cx="5334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1608968" y="2364912"/>
              <a:ext cx="533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1608968" y="3013047"/>
              <a:ext cx="533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1080950" y="2739183"/>
              <a:ext cx="759001" cy="316251"/>
            </a:xfrm>
            <a:custGeom>
              <a:avLst/>
              <a:gdLst>
                <a:gd name="connsiteX0" fmla="*/ 11870 w 759001"/>
                <a:gd name="connsiteY0" fmla="*/ 316251 h 316251"/>
                <a:gd name="connsiteX1" fmla="*/ 11870 w 759001"/>
                <a:gd name="connsiteY1" fmla="*/ 204739 h 316251"/>
                <a:gd name="connsiteX2" fmla="*/ 45323 w 759001"/>
                <a:gd name="connsiteY2" fmla="*/ 193588 h 316251"/>
                <a:gd name="connsiteX3" fmla="*/ 101079 w 759001"/>
                <a:gd name="connsiteY3" fmla="*/ 160134 h 316251"/>
                <a:gd name="connsiteX4" fmla="*/ 145684 w 759001"/>
                <a:gd name="connsiteY4" fmla="*/ 137832 h 316251"/>
                <a:gd name="connsiteX5" fmla="*/ 190289 w 759001"/>
                <a:gd name="connsiteY5" fmla="*/ 126680 h 316251"/>
                <a:gd name="connsiteX6" fmla="*/ 223743 w 759001"/>
                <a:gd name="connsiteY6" fmla="*/ 115529 h 316251"/>
                <a:gd name="connsiteX7" fmla="*/ 257196 w 759001"/>
                <a:gd name="connsiteY7" fmla="*/ 93227 h 316251"/>
                <a:gd name="connsiteX8" fmla="*/ 324104 w 759001"/>
                <a:gd name="connsiteY8" fmla="*/ 48622 h 316251"/>
                <a:gd name="connsiteX9" fmla="*/ 446767 w 759001"/>
                <a:gd name="connsiteY9" fmla="*/ 26319 h 316251"/>
                <a:gd name="connsiteX10" fmla="*/ 759001 w 759001"/>
                <a:gd name="connsiteY10" fmla="*/ 4017 h 316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9001" h="316251">
                  <a:moveTo>
                    <a:pt x="11870" y="316251"/>
                  </a:moveTo>
                  <a:cubicBezTo>
                    <a:pt x="5007" y="281938"/>
                    <a:pt x="-11006" y="239052"/>
                    <a:pt x="11870" y="204739"/>
                  </a:cubicBezTo>
                  <a:cubicBezTo>
                    <a:pt x="18390" y="194959"/>
                    <a:pt x="34172" y="197305"/>
                    <a:pt x="45323" y="193588"/>
                  </a:cubicBezTo>
                  <a:cubicBezTo>
                    <a:pt x="82411" y="156500"/>
                    <a:pt x="50414" y="181847"/>
                    <a:pt x="101079" y="160134"/>
                  </a:cubicBezTo>
                  <a:cubicBezTo>
                    <a:pt x="116358" y="153586"/>
                    <a:pt x="130119" y="143669"/>
                    <a:pt x="145684" y="137832"/>
                  </a:cubicBezTo>
                  <a:cubicBezTo>
                    <a:pt x="160034" y="132451"/>
                    <a:pt x="175553" y="130890"/>
                    <a:pt x="190289" y="126680"/>
                  </a:cubicBezTo>
                  <a:cubicBezTo>
                    <a:pt x="201591" y="123451"/>
                    <a:pt x="212592" y="119246"/>
                    <a:pt x="223743" y="115529"/>
                  </a:cubicBezTo>
                  <a:cubicBezTo>
                    <a:pt x="234894" y="108095"/>
                    <a:pt x="246731" y="101599"/>
                    <a:pt x="257196" y="93227"/>
                  </a:cubicBezTo>
                  <a:cubicBezTo>
                    <a:pt x="297233" y="61197"/>
                    <a:pt x="260640" y="72420"/>
                    <a:pt x="324104" y="48622"/>
                  </a:cubicBezTo>
                  <a:cubicBezTo>
                    <a:pt x="361881" y="34456"/>
                    <a:pt x="408977" y="33877"/>
                    <a:pt x="446767" y="26319"/>
                  </a:cubicBezTo>
                  <a:cubicBezTo>
                    <a:pt x="648425" y="-14013"/>
                    <a:pt x="407521" y="4017"/>
                    <a:pt x="759001" y="4017"/>
                  </a:cubicBezTo>
                </a:path>
              </a:pathLst>
            </a:custGeom>
            <a:noFill/>
            <a:ln w="12700">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1" name="TextBox 20"/>
            <p:cNvSpPr txBox="1"/>
            <p:nvPr/>
          </p:nvSpPr>
          <p:spPr>
            <a:xfrm>
              <a:off x="1101965" y="2721271"/>
              <a:ext cx="890619" cy="444869"/>
            </a:xfrm>
            <a:prstGeom prst="rect">
              <a:avLst/>
            </a:prstGeom>
            <a:noFill/>
          </p:spPr>
          <p:txBody>
            <a:bodyPr wrap="square" rtlCol="0">
              <a:spAutoFit/>
            </a:bodyPr>
            <a:lstStyle/>
            <a:p>
              <a:pPr defTabSz="914400"/>
              <a:r>
                <a:rPr lang="en-US" dirty="0">
                  <a:solidFill>
                    <a:prstClr val="black"/>
                  </a:solidFill>
                  <a:latin typeface="Calibri"/>
                </a:rPr>
                <a:t>solute</a:t>
              </a:r>
              <a:endParaRPr lang="en-US" baseline="-25000" dirty="0">
                <a:solidFill>
                  <a:prstClr val="black"/>
                </a:solidFill>
                <a:latin typeface="Calibri"/>
              </a:endParaRPr>
            </a:p>
          </p:txBody>
        </p:sp>
      </p:grpSp>
      <p:grpSp>
        <p:nvGrpSpPr>
          <p:cNvPr id="22" name="Group 21"/>
          <p:cNvGrpSpPr/>
          <p:nvPr/>
        </p:nvGrpSpPr>
        <p:grpSpPr>
          <a:xfrm>
            <a:off x="9383851" y="4367741"/>
            <a:ext cx="2808149" cy="2312798"/>
            <a:chOff x="238085" y="1007033"/>
            <a:chExt cx="2808149" cy="3195150"/>
          </a:xfrm>
        </p:grpSpPr>
        <p:sp>
          <p:nvSpPr>
            <p:cNvPr id="23" name="Rectangle 22"/>
            <p:cNvSpPr/>
            <p:nvPr/>
          </p:nvSpPr>
          <p:spPr>
            <a:xfrm>
              <a:off x="923972" y="1907232"/>
              <a:ext cx="1121864" cy="159796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cxnSp>
          <p:nvCxnSpPr>
            <p:cNvPr id="24" name="Straight Arrow Connector 23"/>
            <p:cNvCxnSpPr/>
            <p:nvPr/>
          </p:nvCxnSpPr>
          <p:spPr>
            <a:xfrm flipV="1">
              <a:off x="1065271" y="3533078"/>
              <a:ext cx="3117"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766656" y="1620976"/>
              <a:ext cx="5334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1608968" y="1611860"/>
              <a:ext cx="533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896927" y="3533078"/>
              <a:ext cx="9661" cy="37156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6609" y="3586965"/>
              <a:ext cx="1213711" cy="510235"/>
            </a:xfrm>
            <a:prstGeom prst="rect">
              <a:avLst/>
            </a:prstGeom>
            <a:noFill/>
          </p:spPr>
          <p:txBody>
            <a:bodyPr wrap="square" rtlCol="0">
              <a:spAutoFit/>
            </a:bodyPr>
            <a:lstStyle/>
            <a:p>
              <a:pPr defTabSz="914400"/>
              <a:r>
                <a:rPr lang="en-US" dirty="0">
                  <a:solidFill>
                    <a:prstClr val="black"/>
                  </a:solidFill>
                  <a:latin typeface="Calibri"/>
                </a:rPr>
                <a:t>Carrier gas</a:t>
              </a:r>
              <a:endParaRPr lang="en-US" baseline="-25000" dirty="0">
                <a:solidFill>
                  <a:prstClr val="black"/>
                </a:solidFill>
                <a:latin typeface="Calibri"/>
              </a:endParaRPr>
            </a:p>
          </p:txBody>
        </p:sp>
        <p:sp>
          <p:nvSpPr>
            <p:cNvPr id="29" name="TextBox 28"/>
            <p:cNvSpPr txBox="1"/>
            <p:nvPr/>
          </p:nvSpPr>
          <p:spPr>
            <a:xfrm>
              <a:off x="1633371" y="1021051"/>
              <a:ext cx="1404552" cy="767267"/>
            </a:xfrm>
            <a:prstGeom prst="rect">
              <a:avLst/>
            </a:prstGeom>
            <a:noFill/>
          </p:spPr>
          <p:txBody>
            <a:bodyPr wrap="none" rtlCol="0">
              <a:spAutoFit/>
            </a:bodyPr>
            <a:lstStyle/>
            <a:p>
              <a:pPr defTabSz="914400"/>
              <a:r>
                <a:rPr lang="en-US" dirty="0">
                  <a:solidFill>
                    <a:srgbClr val="FF0000"/>
                  </a:solidFill>
                  <a:latin typeface="Calibri"/>
                </a:rPr>
                <a:t>Carrier liquid</a:t>
              </a:r>
            </a:p>
            <a:p>
              <a:pPr defTabSz="914400"/>
              <a:r>
                <a:rPr lang="en-US" dirty="0">
                  <a:solidFill>
                    <a:srgbClr val="FF0000"/>
                  </a:solidFill>
                  <a:latin typeface="Calibri"/>
                </a:rPr>
                <a:t>+solute</a:t>
              </a:r>
            </a:p>
          </p:txBody>
        </p:sp>
        <p:sp>
          <p:nvSpPr>
            <p:cNvPr id="30" name="TextBox 29"/>
            <p:cNvSpPr txBox="1"/>
            <p:nvPr/>
          </p:nvSpPr>
          <p:spPr>
            <a:xfrm>
              <a:off x="1588784" y="3763745"/>
              <a:ext cx="1457450" cy="438438"/>
            </a:xfrm>
            <a:prstGeom prst="rect">
              <a:avLst/>
            </a:prstGeom>
            <a:noFill/>
          </p:spPr>
          <p:txBody>
            <a:bodyPr wrap="none" rtlCol="0">
              <a:spAutoFit/>
            </a:bodyPr>
            <a:lstStyle/>
            <a:p>
              <a:pPr defTabSz="914400"/>
              <a:r>
                <a:rPr lang="en-US" dirty="0">
                  <a:solidFill>
                    <a:srgbClr val="FF0000"/>
                  </a:solidFill>
                  <a:latin typeface="Calibri"/>
                </a:rPr>
                <a:t>Carrier liquid </a:t>
              </a:r>
            </a:p>
          </p:txBody>
        </p:sp>
        <p:cxnSp>
          <p:nvCxnSpPr>
            <p:cNvPr id="31" name="Straight Arrow Connector 30"/>
            <p:cNvCxnSpPr/>
            <p:nvPr/>
          </p:nvCxnSpPr>
          <p:spPr>
            <a:xfrm rot="5400000" flipH="1" flipV="1">
              <a:off x="800894" y="3004398"/>
              <a:ext cx="5334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811898" y="2395293"/>
              <a:ext cx="5334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1608968" y="2364912"/>
              <a:ext cx="533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1608968" y="3013047"/>
              <a:ext cx="533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a:off x="1095622" y="2165777"/>
              <a:ext cx="755006" cy="441546"/>
            </a:xfrm>
            <a:custGeom>
              <a:avLst/>
              <a:gdLst>
                <a:gd name="connsiteX0" fmla="*/ 11870 w 759001"/>
                <a:gd name="connsiteY0" fmla="*/ 316251 h 316251"/>
                <a:gd name="connsiteX1" fmla="*/ 11870 w 759001"/>
                <a:gd name="connsiteY1" fmla="*/ 204739 h 316251"/>
                <a:gd name="connsiteX2" fmla="*/ 45323 w 759001"/>
                <a:gd name="connsiteY2" fmla="*/ 193588 h 316251"/>
                <a:gd name="connsiteX3" fmla="*/ 101079 w 759001"/>
                <a:gd name="connsiteY3" fmla="*/ 160134 h 316251"/>
                <a:gd name="connsiteX4" fmla="*/ 145684 w 759001"/>
                <a:gd name="connsiteY4" fmla="*/ 137832 h 316251"/>
                <a:gd name="connsiteX5" fmla="*/ 190289 w 759001"/>
                <a:gd name="connsiteY5" fmla="*/ 126680 h 316251"/>
                <a:gd name="connsiteX6" fmla="*/ 223743 w 759001"/>
                <a:gd name="connsiteY6" fmla="*/ 115529 h 316251"/>
                <a:gd name="connsiteX7" fmla="*/ 257196 w 759001"/>
                <a:gd name="connsiteY7" fmla="*/ 93227 h 316251"/>
                <a:gd name="connsiteX8" fmla="*/ 324104 w 759001"/>
                <a:gd name="connsiteY8" fmla="*/ 48622 h 316251"/>
                <a:gd name="connsiteX9" fmla="*/ 446767 w 759001"/>
                <a:gd name="connsiteY9" fmla="*/ 26319 h 316251"/>
                <a:gd name="connsiteX10" fmla="*/ 759001 w 759001"/>
                <a:gd name="connsiteY10" fmla="*/ 4017 h 316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9001" h="316251">
                  <a:moveTo>
                    <a:pt x="11870" y="316251"/>
                  </a:moveTo>
                  <a:cubicBezTo>
                    <a:pt x="5007" y="281938"/>
                    <a:pt x="-11006" y="239052"/>
                    <a:pt x="11870" y="204739"/>
                  </a:cubicBezTo>
                  <a:cubicBezTo>
                    <a:pt x="18390" y="194959"/>
                    <a:pt x="34172" y="197305"/>
                    <a:pt x="45323" y="193588"/>
                  </a:cubicBezTo>
                  <a:cubicBezTo>
                    <a:pt x="82411" y="156500"/>
                    <a:pt x="50414" y="181847"/>
                    <a:pt x="101079" y="160134"/>
                  </a:cubicBezTo>
                  <a:cubicBezTo>
                    <a:pt x="116358" y="153586"/>
                    <a:pt x="130119" y="143669"/>
                    <a:pt x="145684" y="137832"/>
                  </a:cubicBezTo>
                  <a:cubicBezTo>
                    <a:pt x="160034" y="132451"/>
                    <a:pt x="175553" y="130890"/>
                    <a:pt x="190289" y="126680"/>
                  </a:cubicBezTo>
                  <a:cubicBezTo>
                    <a:pt x="201591" y="123451"/>
                    <a:pt x="212592" y="119246"/>
                    <a:pt x="223743" y="115529"/>
                  </a:cubicBezTo>
                  <a:cubicBezTo>
                    <a:pt x="234894" y="108095"/>
                    <a:pt x="246731" y="101599"/>
                    <a:pt x="257196" y="93227"/>
                  </a:cubicBezTo>
                  <a:cubicBezTo>
                    <a:pt x="297233" y="61197"/>
                    <a:pt x="260640" y="72420"/>
                    <a:pt x="324104" y="48622"/>
                  </a:cubicBezTo>
                  <a:cubicBezTo>
                    <a:pt x="361881" y="34456"/>
                    <a:pt x="408977" y="33877"/>
                    <a:pt x="446767" y="26319"/>
                  </a:cubicBezTo>
                  <a:cubicBezTo>
                    <a:pt x="648425" y="-14013"/>
                    <a:pt x="407521" y="4017"/>
                    <a:pt x="759001" y="4017"/>
                  </a:cubicBezTo>
                </a:path>
              </a:pathLst>
            </a:custGeom>
            <a:noFill/>
            <a:ln w="12700">
              <a:solidFill>
                <a:srgbClr val="FF0000"/>
              </a:solidFill>
              <a:prstDash val="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36" name="TextBox 35"/>
            <p:cNvSpPr txBox="1"/>
            <p:nvPr/>
          </p:nvSpPr>
          <p:spPr>
            <a:xfrm>
              <a:off x="1155217" y="2124252"/>
              <a:ext cx="890619" cy="438438"/>
            </a:xfrm>
            <a:prstGeom prst="rect">
              <a:avLst/>
            </a:prstGeom>
            <a:noFill/>
          </p:spPr>
          <p:txBody>
            <a:bodyPr wrap="square" rtlCol="0">
              <a:spAutoFit/>
            </a:bodyPr>
            <a:lstStyle/>
            <a:p>
              <a:pPr defTabSz="914400"/>
              <a:r>
                <a:rPr lang="en-US" dirty="0">
                  <a:solidFill>
                    <a:prstClr val="black"/>
                  </a:solidFill>
                  <a:latin typeface="Calibri"/>
                </a:rPr>
                <a:t>solute</a:t>
              </a:r>
              <a:endParaRPr lang="en-US" baseline="-25000" dirty="0">
                <a:solidFill>
                  <a:prstClr val="black"/>
                </a:solidFill>
                <a:latin typeface="Calibri"/>
              </a:endParaRPr>
            </a:p>
          </p:txBody>
        </p:sp>
        <p:sp>
          <p:nvSpPr>
            <p:cNvPr id="37" name="TextBox 36"/>
            <p:cNvSpPr txBox="1"/>
            <p:nvPr/>
          </p:nvSpPr>
          <p:spPr>
            <a:xfrm>
              <a:off x="238085" y="1007033"/>
              <a:ext cx="1185453" cy="767267"/>
            </a:xfrm>
            <a:prstGeom prst="rect">
              <a:avLst/>
            </a:prstGeom>
            <a:noFill/>
          </p:spPr>
          <p:txBody>
            <a:bodyPr wrap="none" rtlCol="0">
              <a:spAutoFit/>
            </a:bodyPr>
            <a:lstStyle/>
            <a:p>
              <a:pPr defTabSz="914400"/>
              <a:r>
                <a:rPr lang="en-US" dirty="0">
                  <a:solidFill>
                    <a:prstClr val="black"/>
                  </a:solidFill>
                  <a:latin typeface="Calibri"/>
                </a:rPr>
                <a:t>Carrier gas</a:t>
              </a:r>
            </a:p>
            <a:p>
              <a:pPr defTabSz="914400"/>
              <a:r>
                <a:rPr lang="en-US" dirty="0">
                  <a:solidFill>
                    <a:prstClr val="black"/>
                  </a:solidFill>
                  <a:latin typeface="Calibri"/>
                </a:rPr>
                <a:t>+solute</a:t>
              </a:r>
            </a:p>
          </p:txBody>
        </p:sp>
      </p:grpSp>
    </p:spTree>
    <p:extLst>
      <p:ext uri="{BB962C8B-B14F-4D97-AF65-F5344CB8AC3E}">
        <p14:creationId xmlns:p14="http://schemas.microsoft.com/office/powerpoint/2010/main" val="2224693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15115" y="2484913"/>
            <a:ext cx="9144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cxnSp>
        <p:nvCxnSpPr>
          <p:cNvPr id="3" name="Straight Connector 2"/>
          <p:cNvCxnSpPr/>
          <p:nvPr/>
        </p:nvCxnSpPr>
        <p:spPr>
          <a:xfrm rot="16200000" flipH="1">
            <a:off x="7186415" y="3513613"/>
            <a:ext cx="2971800" cy="914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7186415" y="3513613"/>
            <a:ext cx="2971800" cy="914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a:off x="8635009" y="2217419"/>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8635009" y="5722619"/>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76916" y="5953383"/>
            <a:ext cx="1894621" cy="646331"/>
          </a:xfrm>
          <a:prstGeom prst="rect">
            <a:avLst/>
          </a:prstGeom>
          <a:noFill/>
        </p:spPr>
        <p:txBody>
          <a:bodyPr wrap="none" rtlCol="0">
            <a:spAutoFit/>
          </a:bodyPr>
          <a:lstStyle/>
          <a:p>
            <a:pPr defTabSz="914400"/>
            <a:r>
              <a:rPr lang="en-US" dirty="0">
                <a:solidFill>
                  <a:prstClr val="black"/>
                </a:solidFill>
                <a:latin typeface="Calibri"/>
              </a:rPr>
              <a:t>Gas</a:t>
            </a:r>
          </a:p>
          <a:p>
            <a:pPr defTabSz="914400"/>
            <a:r>
              <a:rPr lang="en-US" dirty="0">
                <a:solidFill>
                  <a:prstClr val="black"/>
                </a:solidFill>
                <a:latin typeface="Calibri"/>
              </a:rPr>
              <a:t>Air+ high CO</a:t>
            </a:r>
            <a:r>
              <a:rPr lang="en-US" baseline="-25000" dirty="0">
                <a:solidFill>
                  <a:prstClr val="black"/>
                </a:solidFill>
                <a:latin typeface="Calibri"/>
              </a:rPr>
              <a:t>2</a:t>
            </a:r>
            <a:r>
              <a:rPr lang="en-US" dirty="0">
                <a:solidFill>
                  <a:prstClr val="black"/>
                </a:solidFill>
                <a:latin typeface="Calibri"/>
              </a:rPr>
              <a:t>/SO</a:t>
            </a:r>
            <a:r>
              <a:rPr lang="en-US" baseline="-25000" dirty="0">
                <a:solidFill>
                  <a:prstClr val="black"/>
                </a:solidFill>
                <a:latin typeface="Calibri"/>
              </a:rPr>
              <a:t>2</a:t>
            </a:r>
          </a:p>
        </p:txBody>
      </p:sp>
      <p:sp>
        <p:nvSpPr>
          <p:cNvPr id="8" name="TextBox 7"/>
          <p:cNvSpPr txBox="1"/>
          <p:nvPr/>
        </p:nvSpPr>
        <p:spPr>
          <a:xfrm>
            <a:off x="8977116" y="5610919"/>
            <a:ext cx="2718177" cy="646331"/>
          </a:xfrm>
          <a:prstGeom prst="rect">
            <a:avLst/>
          </a:prstGeom>
          <a:noFill/>
        </p:spPr>
        <p:txBody>
          <a:bodyPr wrap="square" rtlCol="0">
            <a:spAutoFit/>
          </a:bodyPr>
          <a:lstStyle/>
          <a:p>
            <a:pPr defTabSz="914400"/>
            <a:r>
              <a:rPr lang="en-US" dirty="0">
                <a:solidFill>
                  <a:prstClr val="black"/>
                </a:solidFill>
                <a:latin typeface="Calibri"/>
              </a:rPr>
              <a:t>Liquid</a:t>
            </a:r>
          </a:p>
          <a:p>
            <a:pPr defTabSz="914400"/>
            <a:r>
              <a:rPr lang="en-US" dirty="0">
                <a:solidFill>
                  <a:prstClr val="black"/>
                </a:solidFill>
                <a:latin typeface="Calibri"/>
              </a:rPr>
              <a:t> (Water+ high CO</a:t>
            </a:r>
            <a:r>
              <a:rPr lang="en-US" baseline="-25000" dirty="0">
                <a:solidFill>
                  <a:prstClr val="black"/>
                </a:solidFill>
                <a:latin typeface="Calibri"/>
              </a:rPr>
              <a:t>2</a:t>
            </a:r>
            <a:r>
              <a:rPr lang="en-US" dirty="0">
                <a:solidFill>
                  <a:prstClr val="black"/>
                </a:solidFill>
                <a:latin typeface="Calibri"/>
              </a:rPr>
              <a:t>/SO</a:t>
            </a:r>
            <a:r>
              <a:rPr lang="en-US" baseline="-25000" dirty="0">
                <a:solidFill>
                  <a:prstClr val="black"/>
                </a:solidFill>
                <a:latin typeface="Calibri"/>
              </a:rPr>
              <a:t>2</a:t>
            </a:r>
            <a:r>
              <a:rPr lang="en-US" dirty="0">
                <a:solidFill>
                  <a:prstClr val="black"/>
                </a:solidFill>
                <a:latin typeface="Calibri"/>
              </a:rPr>
              <a:t>)</a:t>
            </a:r>
          </a:p>
        </p:txBody>
      </p:sp>
      <p:sp>
        <p:nvSpPr>
          <p:cNvPr id="9" name="TextBox 8"/>
          <p:cNvSpPr txBox="1"/>
          <p:nvPr/>
        </p:nvSpPr>
        <p:spPr>
          <a:xfrm>
            <a:off x="7349225" y="1241682"/>
            <a:ext cx="1033809" cy="923330"/>
          </a:xfrm>
          <a:prstGeom prst="rect">
            <a:avLst/>
          </a:prstGeom>
          <a:noFill/>
        </p:spPr>
        <p:txBody>
          <a:bodyPr wrap="none" rtlCol="0">
            <a:spAutoFit/>
          </a:bodyPr>
          <a:lstStyle/>
          <a:p>
            <a:pPr defTabSz="914400"/>
            <a:r>
              <a:rPr lang="en-US" dirty="0">
                <a:solidFill>
                  <a:prstClr val="black"/>
                </a:solidFill>
                <a:latin typeface="Calibri"/>
              </a:rPr>
              <a:t>Gas</a:t>
            </a:r>
          </a:p>
          <a:p>
            <a:pPr defTabSz="914400"/>
            <a:r>
              <a:rPr lang="en-US" dirty="0">
                <a:solidFill>
                  <a:prstClr val="black"/>
                </a:solidFill>
                <a:latin typeface="Calibri"/>
              </a:rPr>
              <a:t>(</a:t>
            </a:r>
            <a:r>
              <a:rPr lang="en-US" dirty="0" err="1">
                <a:solidFill>
                  <a:prstClr val="black"/>
                </a:solidFill>
                <a:latin typeface="Calibri"/>
              </a:rPr>
              <a:t>air+low</a:t>
            </a:r>
            <a:r>
              <a:rPr lang="en-US" dirty="0">
                <a:solidFill>
                  <a:prstClr val="black"/>
                </a:solidFill>
                <a:latin typeface="Calibri"/>
              </a:rPr>
              <a:t> </a:t>
            </a:r>
          </a:p>
          <a:p>
            <a:pPr defTabSz="914400"/>
            <a:r>
              <a:rPr lang="en-US" dirty="0">
                <a:solidFill>
                  <a:prstClr val="black"/>
                </a:solidFill>
                <a:latin typeface="Calibri"/>
              </a:rPr>
              <a:t>CO</a:t>
            </a:r>
            <a:r>
              <a:rPr lang="en-US" baseline="-25000" dirty="0">
                <a:solidFill>
                  <a:prstClr val="black"/>
                </a:solidFill>
                <a:latin typeface="Calibri"/>
              </a:rPr>
              <a:t>2</a:t>
            </a:r>
            <a:r>
              <a:rPr lang="en-US" dirty="0">
                <a:solidFill>
                  <a:prstClr val="black"/>
                </a:solidFill>
                <a:latin typeface="Calibri"/>
              </a:rPr>
              <a:t>/SO</a:t>
            </a:r>
            <a:r>
              <a:rPr lang="en-US" baseline="-25000" dirty="0">
                <a:solidFill>
                  <a:prstClr val="black"/>
                </a:solidFill>
                <a:latin typeface="Calibri"/>
              </a:rPr>
              <a:t>2</a:t>
            </a:r>
            <a:r>
              <a:rPr lang="en-US" dirty="0">
                <a:solidFill>
                  <a:prstClr val="black"/>
                </a:solidFill>
                <a:latin typeface="Calibri"/>
              </a:rPr>
              <a:t>)</a:t>
            </a:r>
          </a:p>
        </p:txBody>
      </p:sp>
      <p:sp>
        <p:nvSpPr>
          <p:cNvPr id="10" name="Flowchart: Connector 9"/>
          <p:cNvSpPr/>
          <p:nvPr/>
        </p:nvSpPr>
        <p:spPr>
          <a:xfrm>
            <a:off x="8596115" y="2865913"/>
            <a:ext cx="152400" cy="1524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1" name="Flowchart: Connector 10"/>
          <p:cNvSpPr/>
          <p:nvPr/>
        </p:nvSpPr>
        <p:spPr>
          <a:xfrm>
            <a:off x="8291315" y="3246913"/>
            <a:ext cx="152400" cy="1524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2" name="Flowchart: Connector 11"/>
          <p:cNvSpPr/>
          <p:nvPr/>
        </p:nvSpPr>
        <p:spPr>
          <a:xfrm>
            <a:off x="8672315" y="3170713"/>
            <a:ext cx="152400" cy="1524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3" name="Flowchart: Connector 12"/>
          <p:cNvSpPr/>
          <p:nvPr/>
        </p:nvSpPr>
        <p:spPr>
          <a:xfrm>
            <a:off x="8900915" y="4618513"/>
            <a:ext cx="152400" cy="1524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4" name="Flowchart: Connector 13"/>
          <p:cNvSpPr/>
          <p:nvPr/>
        </p:nvSpPr>
        <p:spPr>
          <a:xfrm>
            <a:off x="8367515" y="3551713"/>
            <a:ext cx="152400" cy="1524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5" name="Flowchart: Connector 14"/>
          <p:cNvSpPr/>
          <p:nvPr/>
        </p:nvSpPr>
        <p:spPr>
          <a:xfrm>
            <a:off x="8748515" y="3627913"/>
            <a:ext cx="152400" cy="1524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6" name="Flowchart: Connector 15"/>
          <p:cNvSpPr/>
          <p:nvPr/>
        </p:nvSpPr>
        <p:spPr>
          <a:xfrm>
            <a:off x="8443715" y="4161313"/>
            <a:ext cx="152400" cy="1524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7" name="Flowchart: Connector 16"/>
          <p:cNvSpPr/>
          <p:nvPr/>
        </p:nvSpPr>
        <p:spPr>
          <a:xfrm>
            <a:off x="8519915" y="4770913"/>
            <a:ext cx="152400" cy="1524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8" name="Flowchart: Connector 17"/>
          <p:cNvSpPr/>
          <p:nvPr/>
        </p:nvSpPr>
        <p:spPr>
          <a:xfrm>
            <a:off x="8900915" y="4237513"/>
            <a:ext cx="152400" cy="1524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9" name="Flowchart: Connector 18"/>
          <p:cNvSpPr/>
          <p:nvPr/>
        </p:nvSpPr>
        <p:spPr>
          <a:xfrm>
            <a:off x="8748515" y="2713513"/>
            <a:ext cx="152400" cy="1524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0" name="Flowchart: Connector 19"/>
          <p:cNvSpPr/>
          <p:nvPr/>
        </p:nvSpPr>
        <p:spPr>
          <a:xfrm>
            <a:off x="8291315" y="3932713"/>
            <a:ext cx="152400" cy="1524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1" name="Flowchart: Connector 20"/>
          <p:cNvSpPr/>
          <p:nvPr/>
        </p:nvSpPr>
        <p:spPr>
          <a:xfrm>
            <a:off x="8748515" y="5151913"/>
            <a:ext cx="152400" cy="1524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2" name="Flowchart: Connector 21"/>
          <p:cNvSpPr/>
          <p:nvPr/>
        </p:nvSpPr>
        <p:spPr>
          <a:xfrm>
            <a:off x="8900915" y="3856513"/>
            <a:ext cx="152400" cy="1524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3" name="Flowchart: Connector 22"/>
          <p:cNvSpPr/>
          <p:nvPr/>
        </p:nvSpPr>
        <p:spPr>
          <a:xfrm>
            <a:off x="8291315" y="4618513"/>
            <a:ext cx="152400" cy="1524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4" name="Flowchart: Connector 23"/>
          <p:cNvSpPr/>
          <p:nvPr/>
        </p:nvSpPr>
        <p:spPr>
          <a:xfrm>
            <a:off x="8443715" y="5151913"/>
            <a:ext cx="152400" cy="1524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5" name="Flowchart: Connector 24"/>
          <p:cNvSpPr/>
          <p:nvPr/>
        </p:nvSpPr>
        <p:spPr>
          <a:xfrm>
            <a:off x="8900915" y="3323113"/>
            <a:ext cx="152400" cy="1524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6" name="Flowchart: Connector 25"/>
          <p:cNvSpPr/>
          <p:nvPr/>
        </p:nvSpPr>
        <p:spPr>
          <a:xfrm>
            <a:off x="8367515" y="2713513"/>
            <a:ext cx="152400" cy="1524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cxnSp>
        <p:nvCxnSpPr>
          <p:cNvPr id="27" name="Straight Arrow Connector 26"/>
          <p:cNvCxnSpPr/>
          <p:nvPr/>
        </p:nvCxnSpPr>
        <p:spPr>
          <a:xfrm rot="5400000" flipH="1" flipV="1">
            <a:off x="7987309" y="5760719"/>
            <a:ext cx="609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7987309" y="2179319"/>
            <a:ext cx="609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875735" y="1241682"/>
            <a:ext cx="1654812" cy="923330"/>
          </a:xfrm>
          <a:prstGeom prst="rect">
            <a:avLst/>
          </a:prstGeom>
          <a:noFill/>
        </p:spPr>
        <p:txBody>
          <a:bodyPr wrap="none" rtlCol="0">
            <a:spAutoFit/>
          </a:bodyPr>
          <a:lstStyle/>
          <a:p>
            <a:pPr defTabSz="914400"/>
            <a:r>
              <a:rPr lang="en-US" dirty="0">
                <a:solidFill>
                  <a:srgbClr val="FF0000"/>
                </a:solidFill>
                <a:latin typeface="Calibri"/>
              </a:rPr>
              <a:t>Liquid </a:t>
            </a:r>
          </a:p>
          <a:p>
            <a:pPr defTabSz="914400"/>
            <a:r>
              <a:rPr lang="en-US" dirty="0">
                <a:solidFill>
                  <a:srgbClr val="FF0000"/>
                </a:solidFill>
                <a:latin typeface="Calibri"/>
              </a:rPr>
              <a:t>(Water+ less or </a:t>
            </a:r>
          </a:p>
          <a:p>
            <a:pPr defTabSz="914400"/>
            <a:r>
              <a:rPr lang="en-US" dirty="0">
                <a:solidFill>
                  <a:srgbClr val="FF0000"/>
                </a:solidFill>
                <a:latin typeface="Calibri"/>
              </a:rPr>
              <a:t>no CO</a:t>
            </a:r>
            <a:r>
              <a:rPr lang="en-US" baseline="-25000" dirty="0">
                <a:solidFill>
                  <a:srgbClr val="FF0000"/>
                </a:solidFill>
                <a:latin typeface="Calibri"/>
              </a:rPr>
              <a:t>2</a:t>
            </a:r>
            <a:r>
              <a:rPr lang="en-US" dirty="0">
                <a:solidFill>
                  <a:srgbClr val="FF0000"/>
                </a:solidFill>
                <a:latin typeface="Calibri"/>
              </a:rPr>
              <a:t>/SO</a:t>
            </a:r>
            <a:r>
              <a:rPr lang="en-US" baseline="-25000" dirty="0">
                <a:solidFill>
                  <a:srgbClr val="FF0000"/>
                </a:solidFill>
                <a:latin typeface="Calibri"/>
              </a:rPr>
              <a:t>2</a:t>
            </a:r>
            <a:r>
              <a:rPr lang="en-US" dirty="0">
                <a:solidFill>
                  <a:srgbClr val="FF0000"/>
                </a:solidFill>
                <a:latin typeface="Calibri"/>
              </a:rPr>
              <a:t>)</a:t>
            </a:r>
          </a:p>
        </p:txBody>
      </p:sp>
      <p:sp>
        <p:nvSpPr>
          <p:cNvPr id="30" name="Rectangle 29"/>
          <p:cNvSpPr/>
          <p:nvPr/>
        </p:nvSpPr>
        <p:spPr>
          <a:xfrm>
            <a:off x="932404" y="2648412"/>
            <a:ext cx="1071430" cy="29141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cxnSp>
        <p:nvCxnSpPr>
          <p:cNvPr id="31" name="Straight Arrow Connector 30"/>
          <p:cNvCxnSpPr/>
          <p:nvPr/>
        </p:nvCxnSpPr>
        <p:spPr>
          <a:xfrm rot="5400000" flipH="1" flipV="1">
            <a:off x="924737" y="5843371"/>
            <a:ext cx="5334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898745" y="2406957"/>
            <a:ext cx="5334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1524182" y="2366053"/>
            <a:ext cx="533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1585528" y="5828506"/>
            <a:ext cx="533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63896" y="5929768"/>
            <a:ext cx="860526" cy="923330"/>
          </a:xfrm>
          <a:prstGeom prst="rect">
            <a:avLst/>
          </a:prstGeom>
          <a:noFill/>
        </p:spPr>
        <p:txBody>
          <a:bodyPr wrap="square" rtlCol="0">
            <a:spAutoFit/>
          </a:bodyPr>
          <a:lstStyle/>
          <a:p>
            <a:pPr defTabSz="914400"/>
            <a:r>
              <a:rPr lang="en-US" dirty="0">
                <a:solidFill>
                  <a:prstClr val="black"/>
                </a:solidFill>
                <a:latin typeface="Calibri"/>
              </a:rPr>
              <a:t>Gas</a:t>
            </a:r>
          </a:p>
          <a:p>
            <a:pPr defTabSz="914400"/>
            <a:r>
              <a:rPr lang="en-US" dirty="0">
                <a:solidFill>
                  <a:prstClr val="black"/>
                </a:solidFill>
                <a:latin typeface="Calibri"/>
              </a:rPr>
              <a:t>+high</a:t>
            </a:r>
          </a:p>
          <a:p>
            <a:pPr defTabSz="914400"/>
            <a:r>
              <a:rPr lang="en-US" dirty="0">
                <a:solidFill>
                  <a:prstClr val="black"/>
                </a:solidFill>
                <a:latin typeface="Calibri"/>
              </a:rPr>
              <a:t> solute</a:t>
            </a:r>
          </a:p>
        </p:txBody>
      </p:sp>
      <p:sp>
        <p:nvSpPr>
          <p:cNvPr id="36" name="TextBox 35"/>
          <p:cNvSpPr txBox="1"/>
          <p:nvPr/>
        </p:nvSpPr>
        <p:spPr>
          <a:xfrm>
            <a:off x="763896" y="1264684"/>
            <a:ext cx="813749" cy="1107996"/>
          </a:xfrm>
          <a:prstGeom prst="rect">
            <a:avLst/>
          </a:prstGeom>
          <a:noFill/>
        </p:spPr>
        <p:txBody>
          <a:bodyPr wrap="none" rtlCol="0">
            <a:spAutoFit/>
          </a:bodyPr>
          <a:lstStyle/>
          <a:p>
            <a:pPr defTabSz="914400"/>
            <a:r>
              <a:rPr lang="en-US" dirty="0">
                <a:solidFill>
                  <a:prstClr val="black"/>
                </a:solidFill>
                <a:latin typeface="Calibri"/>
              </a:rPr>
              <a:t>Gas</a:t>
            </a:r>
          </a:p>
          <a:p>
            <a:pPr defTabSz="914400"/>
            <a:r>
              <a:rPr lang="en-US" dirty="0">
                <a:solidFill>
                  <a:prstClr val="black"/>
                </a:solidFill>
                <a:latin typeface="Calibri"/>
              </a:rPr>
              <a:t>+low</a:t>
            </a:r>
          </a:p>
          <a:p>
            <a:pPr defTabSz="914400"/>
            <a:r>
              <a:rPr lang="en-US" dirty="0">
                <a:solidFill>
                  <a:prstClr val="black"/>
                </a:solidFill>
                <a:latin typeface="Calibri"/>
              </a:rPr>
              <a:t> solute</a:t>
            </a:r>
          </a:p>
          <a:p>
            <a:pPr defTabSz="914400"/>
            <a:endParaRPr lang="en-US" baseline="-25000" dirty="0">
              <a:solidFill>
                <a:prstClr val="black"/>
              </a:solidFill>
              <a:latin typeface="Calibri"/>
            </a:endParaRPr>
          </a:p>
        </p:txBody>
      </p:sp>
      <p:sp>
        <p:nvSpPr>
          <p:cNvPr id="37" name="TextBox 36"/>
          <p:cNvSpPr txBox="1"/>
          <p:nvPr/>
        </p:nvSpPr>
        <p:spPr>
          <a:xfrm>
            <a:off x="1564781" y="1254827"/>
            <a:ext cx="922047" cy="923330"/>
          </a:xfrm>
          <a:prstGeom prst="rect">
            <a:avLst/>
          </a:prstGeom>
          <a:noFill/>
        </p:spPr>
        <p:txBody>
          <a:bodyPr wrap="none" rtlCol="0">
            <a:spAutoFit/>
          </a:bodyPr>
          <a:lstStyle/>
          <a:p>
            <a:pPr defTabSz="914400"/>
            <a:r>
              <a:rPr lang="en-US" dirty="0">
                <a:solidFill>
                  <a:srgbClr val="FF0000"/>
                </a:solidFill>
                <a:latin typeface="Calibri"/>
              </a:rPr>
              <a:t>Liquid +</a:t>
            </a:r>
          </a:p>
          <a:p>
            <a:pPr defTabSz="914400"/>
            <a:r>
              <a:rPr lang="en-US" dirty="0">
                <a:solidFill>
                  <a:srgbClr val="FF0000"/>
                </a:solidFill>
                <a:latin typeface="Calibri"/>
              </a:rPr>
              <a:t>low</a:t>
            </a:r>
          </a:p>
          <a:p>
            <a:pPr defTabSz="914400"/>
            <a:r>
              <a:rPr lang="en-US" dirty="0">
                <a:solidFill>
                  <a:srgbClr val="FF0000"/>
                </a:solidFill>
                <a:latin typeface="Calibri"/>
              </a:rPr>
              <a:t> solute</a:t>
            </a:r>
            <a:endParaRPr lang="en-US" baseline="-25000" dirty="0">
              <a:solidFill>
                <a:srgbClr val="FF0000"/>
              </a:solidFill>
              <a:latin typeface="Calibri"/>
            </a:endParaRPr>
          </a:p>
        </p:txBody>
      </p:sp>
      <p:cxnSp>
        <p:nvCxnSpPr>
          <p:cNvPr id="38" name="Straight Arrow Connector 37"/>
          <p:cNvCxnSpPr/>
          <p:nvPr/>
        </p:nvCxnSpPr>
        <p:spPr>
          <a:xfrm rot="5400000" flipH="1" flipV="1">
            <a:off x="1043391" y="4227909"/>
            <a:ext cx="381794" cy="1588"/>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6200000" flipH="1">
            <a:off x="1661604" y="4233443"/>
            <a:ext cx="381000" cy="1588"/>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61745" y="4114800"/>
            <a:ext cx="314510" cy="338554"/>
          </a:xfrm>
          <a:prstGeom prst="rect">
            <a:avLst/>
          </a:prstGeom>
          <a:noFill/>
        </p:spPr>
        <p:txBody>
          <a:bodyPr wrap="none" rtlCol="0">
            <a:spAutoFit/>
          </a:bodyPr>
          <a:lstStyle/>
          <a:p>
            <a:pPr defTabSz="914400"/>
            <a:r>
              <a:rPr lang="en-US" sz="1600" dirty="0">
                <a:solidFill>
                  <a:prstClr val="black"/>
                </a:solidFill>
                <a:latin typeface="Calibri"/>
              </a:rPr>
              <a:t>G</a:t>
            </a:r>
            <a:endParaRPr lang="en-US" sz="1600" baseline="-25000" dirty="0">
              <a:solidFill>
                <a:prstClr val="black"/>
              </a:solidFill>
              <a:latin typeface="Calibri"/>
            </a:endParaRPr>
          </a:p>
        </p:txBody>
      </p:sp>
      <p:sp>
        <p:nvSpPr>
          <p:cNvPr id="41" name="TextBox 40"/>
          <p:cNvSpPr txBox="1"/>
          <p:nvPr/>
        </p:nvSpPr>
        <p:spPr>
          <a:xfrm>
            <a:off x="1471397" y="4038600"/>
            <a:ext cx="282450" cy="369332"/>
          </a:xfrm>
          <a:prstGeom prst="rect">
            <a:avLst/>
          </a:prstGeom>
          <a:noFill/>
        </p:spPr>
        <p:txBody>
          <a:bodyPr wrap="none" rtlCol="0">
            <a:spAutoFit/>
          </a:bodyPr>
          <a:lstStyle/>
          <a:p>
            <a:pPr defTabSz="914400"/>
            <a:r>
              <a:rPr lang="en-US" dirty="0">
                <a:solidFill>
                  <a:prstClr val="black"/>
                </a:solidFill>
                <a:latin typeface="Calibri"/>
              </a:rPr>
              <a:t>L</a:t>
            </a:r>
            <a:endParaRPr lang="en-US" baseline="-25000" dirty="0">
              <a:solidFill>
                <a:prstClr val="black"/>
              </a:solidFill>
              <a:latin typeface="Calibri"/>
            </a:endParaRPr>
          </a:p>
        </p:txBody>
      </p:sp>
      <p:cxnSp>
        <p:nvCxnSpPr>
          <p:cNvPr id="42" name="Straight Arrow Connector 41"/>
          <p:cNvCxnSpPr/>
          <p:nvPr/>
        </p:nvCxnSpPr>
        <p:spPr>
          <a:xfrm rot="5400000" flipH="1" flipV="1">
            <a:off x="1041803" y="3791412"/>
            <a:ext cx="381794" cy="1588"/>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6200000" flipH="1">
            <a:off x="1656520" y="3827794"/>
            <a:ext cx="381000" cy="1588"/>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622278" y="5956660"/>
            <a:ext cx="939978" cy="923330"/>
          </a:xfrm>
          <a:prstGeom prst="rect">
            <a:avLst/>
          </a:prstGeom>
          <a:noFill/>
        </p:spPr>
        <p:txBody>
          <a:bodyPr wrap="square" rtlCol="0">
            <a:spAutoFit/>
          </a:bodyPr>
          <a:lstStyle/>
          <a:p>
            <a:pPr defTabSz="914400"/>
            <a:r>
              <a:rPr lang="en-US" dirty="0">
                <a:solidFill>
                  <a:prstClr val="black"/>
                </a:solidFill>
                <a:latin typeface="Calibri"/>
              </a:rPr>
              <a:t>liquid</a:t>
            </a:r>
          </a:p>
          <a:p>
            <a:pPr defTabSz="914400"/>
            <a:r>
              <a:rPr lang="en-US" dirty="0">
                <a:solidFill>
                  <a:prstClr val="black"/>
                </a:solidFill>
                <a:latin typeface="Calibri"/>
              </a:rPr>
              <a:t>+high</a:t>
            </a:r>
          </a:p>
          <a:p>
            <a:pPr defTabSz="914400"/>
            <a:r>
              <a:rPr lang="en-US" dirty="0">
                <a:solidFill>
                  <a:prstClr val="black"/>
                </a:solidFill>
                <a:latin typeface="Calibri"/>
              </a:rPr>
              <a:t> solute</a:t>
            </a:r>
          </a:p>
        </p:txBody>
      </p:sp>
      <p:sp>
        <p:nvSpPr>
          <p:cNvPr id="45" name="Rectangle 44"/>
          <p:cNvSpPr/>
          <p:nvPr/>
        </p:nvSpPr>
        <p:spPr>
          <a:xfrm>
            <a:off x="921254" y="3970813"/>
            <a:ext cx="1102289" cy="76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 name="Rectangle 45"/>
          <p:cNvSpPr/>
          <p:nvPr/>
        </p:nvSpPr>
        <p:spPr>
          <a:xfrm>
            <a:off x="915254" y="3520022"/>
            <a:ext cx="1102289" cy="76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7" name="Rectangle 46"/>
          <p:cNvSpPr/>
          <p:nvPr/>
        </p:nvSpPr>
        <p:spPr>
          <a:xfrm>
            <a:off x="915253" y="3094435"/>
            <a:ext cx="1102289" cy="76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 name="Rectangle 47"/>
          <p:cNvSpPr/>
          <p:nvPr/>
        </p:nvSpPr>
        <p:spPr>
          <a:xfrm>
            <a:off x="939646" y="4431704"/>
            <a:ext cx="1102289" cy="76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9" name="Rectangle 48"/>
          <p:cNvSpPr/>
          <p:nvPr/>
        </p:nvSpPr>
        <p:spPr>
          <a:xfrm>
            <a:off x="915252" y="4816470"/>
            <a:ext cx="1102289" cy="76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 name="Rectangle 49"/>
          <p:cNvSpPr/>
          <p:nvPr/>
        </p:nvSpPr>
        <p:spPr>
          <a:xfrm>
            <a:off x="923515" y="5193945"/>
            <a:ext cx="1102289" cy="76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1" name="TextBox 50"/>
          <p:cNvSpPr txBox="1"/>
          <p:nvPr/>
        </p:nvSpPr>
        <p:spPr>
          <a:xfrm>
            <a:off x="693248" y="738876"/>
            <a:ext cx="3207609" cy="461665"/>
          </a:xfrm>
          <a:prstGeom prst="rect">
            <a:avLst/>
          </a:prstGeom>
          <a:noFill/>
        </p:spPr>
        <p:txBody>
          <a:bodyPr wrap="none" rtlCol="0">
            <a:spAutoFit/>
          </a:bodyPr>
          <a:lstStyle/>
          <a:p>
            <a:pPr defTabSz="914400"/>
            <a:r>
              <a:rPr lang="en-US" sz="2400" b="1" u="sng" dirty="0">
                <a:solidFill>
                  <a:prstClr val="black"/>
                </a:solidFill>
                <a:latin typeface="Calibri"/>
              </a:rPr>
              <a:t>Plate/stray/stage tower</a:t>
            </a:r>
            <a:endParaRPr lang="en-US" sz="2400" b="1" u="sng" baseline="-25000" dirty="0">
              <a:solidFill>
                <a:prstClr val="black"/>
              </a:solidFill>
              <a:latin typeface="Calibri"/>
            </a:endParaRPr>
          </a:p>
        </p:txBody>
      </p:sp>
      <p:sp>
        <p:nvSpPr>
          <p:cNvPr id="52" name="TextBox 51"/>
          <p:cNvSpPr txBox="1"/>
          <p:nvPr/>
        </p:nvSpPr>
        <p:spPr>
          <a:xfrm>
            <a:off x="7716572" y="806992"/>
            <a:ext cx="1911485" cy="461665"/>
          </a:xfrm>
          <a:prstGeom prst="rect">
            <a:avLst/>
          </a:prstGeom>
          <a:noFill/>
        </p:spPr>
        <p:txBody>
          <a:bodyPr wrap="none" rtlCol="0">
            <a:spAutoFit/>
          </a:bodyPr>
          <a:lstStyle/>
          <a:p>
            <a:pPr defTabSz="914400"/>
            <a:r>
              <a:rPr lang="en-US" sz="2400" b="1" u="sng" dirty="0">
                <a:solidFill>
                  <a:prstClr val="black"/>
                </a:solidFill>
                <a:latin typeface="Calibri"/>
              </a:rPr>
              <a:t>Packed tower</a:t>
            </a:r>
            <a:endParaRPr lang="en-US" sz="2400" b="1" u="sng" baseline="-25000" dirty="0">
              <a:solidFill>
                <a:prstClr val="black"/>
              </a:solidFill>
              <a:latin typeface="Calibri"/>
            </a:endParaRPr>
          </a:p>
        </p:txBody>
      </p:sp>
      <p:sp>
        <p:nvSpPr>
          <p:cNvPr id="53" name="Rectangle 52"/>
          <p:cNvSpPr/>
          <p:nvPr/>
        </p:nvSpPr>
        <p:spPr>
          <a:xfrm>
            <a:off x="2619860" y="2366847"/>
            <a:ext cx="3650312" cy="3416320"/>
          </a:xfrm>
          <a:prstGeom prst="rect">
            <a:avLst/>
          </a:prstGeom>
        </p:spPr>
        <p:txBody>
          <a:bodyPr wrap="square">
            <a:spAutoFit/>
          </a:bodyPr>
          <a:lstStyle/>
          <a:p>
            <a:pPr marL="285750" indent="-285750">
              <a:buFont typeface="Arial" panose="020B0604020202020204" pitchFamily="34" charset="0"/>
              <a:buChar char="•"/>
            </a:pPr>
            <a:r>
              <a:rPr lang="en-US" dirty="0"/>
              <a:t>The gas in the scrubber rises through a series of tray (metal plates perforated with many small holes),</a:t>
            </a:r>
          </a:p>
          <a:p>
            <a:pPr marL="285750" indent="-285750">
              <a:buFont typeface="Arial" panose="020B0604020202020204" pitchFamily="34" charset="0"/>
              <a:buChar char="•"/>
            </a:pPr>
            <a:r>
              <a:rPr lang="en-US" dirty="0"/>
              <a:t>and the solvent flows over the trays and through </a:t>
            </a:r>
            <a:r>
              <a:rPr lang="en-US" dirty="0" err="1"/>
              <a:t>d</a:t>
            </a:r>
            <a:r>
              <a:rPr lang="en-US" i="1" dirty="0" err="1"/>
              <a:t>owncomers</a:t>
            </a:r>
            <a:r>
              <a:rPr lang="en-US" i="1" dirty="0"/>
              <a:t> </a:t>
            </a:r>
            <a:r>
              <a:rPr lang="en-US" dirty="0"/>
              <a:t>to the trays below. Gas bubbles emerge</a:t>
            </a:r>
          </a:p>
          <a:p>
            <a:pPr marL="285750" indent="-285750">
              <a:buFont typeface="Arial" panose="020B0604020202020204" pitchFamily="34" charset="0"/>
              <a:buChar char="•"/>
            </a:pPr>
            <a:r>
              <a:rPr lang="en-US" dirty="0"/>
              <a:t>from the holes in each tray and rise through the covering liquid, and SO diffuses out of the bubbles</a:t>
            </a:r>
          </a:p>
        </p:txBody>
      </p:sp>
      <p:sp>
        <p:nvSpPr>
          <p:cNvPr id="54" name="Flowchart: Connector 53"/>
          <p:cNvSpPr/>
          <p:nvPr/>
        </p:nvSpPr>
        <p:spPr>
          <a:xfrm>
            <a:off x="10693458" y="3293973"/>
            <a:ext cx="609600" cy="685800"/>
          </a:xfrm>
          <a:prstGeom prst="flowChartConnector">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55" name="Freeform 54"/>
          <p:cNvSpPr/>
          <p:nvPr/>
        </p:nvSpPr>
        <p:spPr>
          <a:xfrm>
            <a:off x="10957227" y="2664445"/>
            <a:ext cx="422031" cy="2194560"/>
          </a:xfrm>
          <a:custGeom>
            <a:avLst/>
            <a:gdLst>
              <a:gd name="connsiteX0" fmla="*/ 42203 w 422031"/>
              <a:gd name="connsiteY0" fmla="*/ 0 h 2194560"/>
              <a:gd name="connsiteX1" fmla="*/ 56271 w 422031"/>
              <a:gd name="connsiteY1" fmla="*/ 422031 h 2194560"/>
              <a:gd name="connsiteX2" fmla="*/ 70339 w 422031"/>
              <a:gd name="connsiteY2" fmla="*/ 478301 h 2194560"/>
              <a:gd name="connsiteX3" fmla="*/ 84407 w 422031"/>
              <a:gd name="connsiteY3" fmla="*/ 520504 h 2194560"/>
              <a:gd name="connsiteX4" fmla="*/ 211016 w 422031"/>
              <a:gd name="connsiteY4" fmla="*/ 576775 h 2194560"/>
              <a:gd name="connsiteX5" fmla="*/ 267287 w 422031"/>
              <a:gd name="connsiteY5" fmla="*/ 633046 h 2194560"/>
              <a:gd name="connsiteX6" fmla="*/ 309490 w 422031"/>
              <a:gd name="connsiteY6" fmla="*/ 675249 h 2194560"/>
              <a:gd name="connsiteX7" fmla="*/ 351693 w 422031"/>
              <a:gd name="connsiteY7" fmla="*/ 745587 h 2194560"/>
              <a:gd name="connsiteX8" fmla="*/ 365760 w 422031"/>
              <a:gd name="connsiteY8" fmla="*/ 787791 h 2194560"/>
              <a:gd name="connsiteX9" fmla="*/ 393896 w 422031"/>
              <a:gd name="connsiteY9" fmla="*/ 900332 h 2194560"/>
              <a:gd name="connsiteX10" fmla="*/ 422031 w 422031"/>
              <a:gd name="connsiteY10" fmla="*/ 998806 h 2194560"/>
              <a:gd name="connsiteX11" fmla="*/ 393896 w 422031"/>
              <a:gd name="connsiteY11" fmla="*/ 1181686 h 2194560"/>
              <a:gd name="connsiteX12" fmla="*/ 365760 w 422031"/>
              <a:gd name="connsiteY12" fmla="*/ 1209821 h 2194560"/>
              <a:gd name="connsiteX13" fmla="*/ 323557 w 422031"/>
              <a:gd name="connsiteY13" fmla="*/ 1223889 h 2194560"/>
              <a:gd name="connsiteX14" fmla="*/ 253219 w 422031"/>
              <a:gd name="connsiteY14" fmla="*/ 1294227 h 2194560"/>
              <a:gd name="connsiteX15" fmla="*/ 225083 w 422031"/>
              <a:gd name="connsiteY15" fmla="*/ 1322363 h 2194560"/>
              <a:gd name="connsiteX16" fmla="*/ 182880 w 422031"/>
              <a:gd name="connsiteY16" fmla="*/ 1336431 h 2194560"/>
              <a:gd name="connsiteX17" fmla="*/ 42203 w 422031"/>
              <a:gd name="connsiteY17" fmla="*/ 1448972 h 2194560"/>
              <a:gd name="connsiteX18" fmla="*/ 14068 w 422031"/>
              <a:gd name="connsiteY18" fmla="*/ 1491175 h 2194560"/>
              <a:gd name="connsiteX19" fmla="*/ 0 w 422031"/>
              <a:gd name="connsiteY19" fmla="*/ 1533378 h 2194560"/>
              <a:gd name="connsiteX20" fmla="*/ 14068 w 422031"/>
              <a:gd name="connsiteY20" fmla="*/ 2011680 h 2194560"/>
              <a:gd name="connsiteX21" fmla="*/ 28136 w 422031"/>
              <a:gd name="connsiteY21" fmla="*/ 2067951 h 2194560"/>
              <a:gd name="connsiteX22" fmla="*/ 42203 w 422031"/>
              <a:gd name="connsiteY22"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22031" h="2194560">
                <a:moveTo>
                  <a:pt x="42203" y="0"/>
                </a:moveTo>
                <a:cubicBezTo>
                  <a:pt x="46892" y="140677"/>
                  <a:pt x="48005" y="281519"/>
                  <a:pt x="56271" y="422031"/>
                </a:cubicBezTo>
                <a:cubicBezTo>
                  <a:pt x="57406" y="441332"/>
                  <a:pt x="65027" y="459711"/>
                  <a:pt x="70339" y="478301"/>
                </a:cubicBezTo>
                <a:cubicBezTo>
                  <a:pt x="74413" y="492559"/>
                  <a:pt x="72340" y="511885"/>
                  <a:pt x="84407" y="520504"/>
                </a:cubicBezTo>
                <a:cubicBezTo>
                  <a:pt x="296286" y="671847"/>
                  <a:pt x="80610" y="464999"/>
                  <a:pt x="211016" y="576775"/>
                </a:cubicBezTo>
                <a:cubicBezTo>
                  <a:pt x="231156" y="594038"/>
                  <a:pt x="248530" y="614289"/>
                  <a:pt x="267287" y="633046"/>
                </a:cubicBezTo>
                <a:lnTo>
                  <a:pt x="309490" y="675249"/>
                </a:lnTo>
                <a:cubicBezTo>
                  <a:pt x="349341" y="794806"/>
                  <a:pt x="293761" y="649033"/>
                  <a:pt x="351693" y="745587"/>
                </a:cubicBezTo>
                <a:cubicBezTo>
                  <a:pt x="359322" y="758303"/>
                  <a:pt x="361858" y="773485"/>
                  <a:pt x="365760" y="787791"/>
                </a:cubicBezTo>
                <a:cubicBezTo>
                  <a:pt x="375934" y="825097"/>
                  <a:pt x="381669" y="863648"/>
                  <a:pt x="393896" y="900332"/>
                </a:cubicBezTo>
                <a:cubicBezTo>
                  <a:pt x="414077" y="960877"/>
                  <a:pt x="404366" y="928149"/>
                  <a:pt x="422031" y="998806"/>
                </a:cubicBezTo>
                <a:cubicBezTo>
                  <a:pt x="421220" y="1006916"/>
                  <a:pt x="418229" y="1141131"/>
                  <a:pt x="393896" y="1181686"/>
                </a:cubicBezTo>
                <a:cubicBezTo>
                  <a:pt x="387072" y="1193059"/>
                  <a:pt x="377133" y="1202997"/>
                  <a:pt x="365760" y="1209821"/>
                </a:cubicBezTo>
                <a:cubicBezTo>
                  <a:pt x="353044" y="1217450"/>
                  <a:pt x="337625" y="1219200"/>
                  <a:pt x="323557" y="1223889"/>
                </a:cubicBezTo>
                <a:cubicBezTo>
                  <a:pt x="275325" y="1296237"/>
                  <a:pt x="320208" y="1240636"/>
                  <a:pt x="253219" y="1294227"/>
                </a:cubicBezTo>
                <a:cubicBezTo>
                  <a:pt x="242862" y="1302513"/>
                  <a:pt x="236456" y="1315539"/>
                  <a:pt x="225083" y="1322363"/>
                </a:cubicBezTo>
                <a:cubicBezTo>
                  <a:pt x="212368" y="1329992"/>
                  <a:pt x="195843" y="1329230"/>
                  <a:pt x="182880" y="1336431"/>
                </a:cubicBezTo>
                <a:cubicBezTo>
                  <a:pt x="143041" y="1358564"/>
                  <a:pt x="70109" y="1407113"/>
                  <a:pt x="42203" y="1448972"/>
                </a:cubicBezTo>
                <a:cubicBezTo>
                  <a:pt x="32825" y="1463040"/>
                  <a:pt x="21629" y="1476053"/>
                  <a:pt x="14068" y="1491175"/>
                </a:cubicBezTo>
                <a:cubicBezTo>
                  <a:pt x="7436" y="1504438"/>
                  <a:pt x="4689" y="1519310"/>
                  <a:pt x="0" y="1533378"/>
                </a:cubicBezTo>
                <a:cubicBezTo>
                  <a:pt x="4689" y="1692812"/>
                  <a:pt x="5685" y="1852398"/>
                  <a:pt x="14068" y="2011680"/>
                </a:cubicBezTo>
                <a:cubicBezTo>
                  <a:pt x="15084" y="2030988"/>
                  <a:pt x="23942" y="2049077"/>
                  <a:pt x="28136" y="2067951"/>
                </a:cubicBezTo>
                <a:cubicBezTo>
                  <a:pt x="45881" y="2147806"/>
                  <a:pt x="42203" y="2121341"/>
                  <a:pt x="42203" y="2194560"/>
                </a:cubicBezTo>
              </a:path>
            </a:pathLst>
          </a:custGeom>
          <a:ln w="25400">
            <a:solidFill>
              <a:schemeClr val="tx1"/>
            </a:solidFill>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56" name="Freeform 55"/>
          <p:cNvSpPr/>
          <p:nvPr/>
        </p:nvSpPr>
        <p:spPr>
          <a:xfrm flipH="1">
            <a:off x="10603190" y="2684373"/>
            <a:ext cx="304800" cy="2194560"/>
          </a:xfrm>
          <a:custGeom>
            <a:avLst/>
            <a:gdLst>
              <a:gd name="connsiteX0" fmla="*/ 42203 w 422031"/>
              <a:gd name="connsiteY0" fmla="*/ 0 h 2194560"/>
              <a:gd name="connsiteX1" fmla="*/ 56271 w 422031"/>
              <a:gd name="connsiteY1" fmla="*/ 422031 h 2194560"/>
              <a:gd name="connsiteX2" fmla="*/ 70339 w 422031"/>
              <a:gd name="connsiteY2" fmla="*/ 478301 h 2194560"/>
              <a:gd name="connsiteX3" fmla="*/ 84407 w 422031"/>
              <a:gd name="connsiteY3" fmla="*/ 520504 h 2194560"/>
              <a:gd name="connsiteX4" fmla="*/ 211016 w 422031"/>
              <a:gd name="connsiteY4" fmla="*/ 576775 h 2194560"/>
              <a:gd name="connsiteX5" fmla="*/ 267287 w 422031"/>
              <a:gd name="connsiteY5" fmla="*/ 633046 h 2194560"/>
              <a:gd name="connsiteX6" fmla="*/ 309490 w 422031"/>
              <a:gd name="connsiteY6" fmla="*/ 675249 h 2194560"/>
              <a:gd name="connsiteX7" fmla="*/ 351693 w 422031"/>
              <a:gd name="connsiteY7" fmla="*/ 745587 h 2194560"/>
              <a:gd name="connsiteX8" fmla="*/ 365760 w 422031"/>
              <a:gd name="connsiteY8" fmla="*/ 787791 h 2194560"/>
              <a:gd name="connsiteX9" fmla="*/ 393896 w 422031"/>
              <a:gd name="connsiteY9" fmla="*/ 900332 h 2194560"/>
              <a:gd name="connsiteX10" fmla="*/ 422031 w 422031"/>
              <a:gd name="connsiteY10" fmla="*/ 998806 h 2194560"/>
              <a:gd name="connsiteX11" fmla="*/ 393896 w 422031"/>
              <a:gd name="connsiteY11" fmla="*/ 1181686 h 2194560"/>
              <a:gd name="connsiteX12" fmla="*/ 365760 w 422031"/>
              <a:gd name="connsiteY12" fmla="*/ 1209821 h 2194560"/>
              <a:gd name="connsiteX13" fmla="*/ 323557 w 422031"/>
              <a:gd name="connsiteY13" fmla="*/ 1223889 h 2194560"/>
              <a:gd name="connsiteX14" fmla="*/ 253219 w 422031"/>
              <a:gd name="connsiteY14" fmla="*/ 1294227 h 2194560"/>
              <a:gd name="connsiteX15" fmla="*/ 225083 w 422031"/>
              <a:gd name="connsiteY15" fmla="*/ 1322363 h 2194560"/>
              <a:gd name="connsiteX16" fmla="*/ 182880 w 422031"/>
              <a:gd name="connsiteY16" fmla="*/ 1336431 h 2194560"/>
              <a:gd name="connsiteX17" fmla="*/ 42203 w 422031"/>
              <a:gd name="connsiteY17" fmla="*/ 1448972 h 2194560"/>
              <a:gd name="connsiteX18" fmla="*/ 14068 w 422031"/>
              <a:gd name="connsiteY18" fmla="*/ 1491175 h 2194560"/>
              <a:gd name="connsiteX19" fmla="*/ 0 w 422031"/>
              <a:gd name="connsiteY19" fmla="*/ 1533378 h 2194560"/>
              <a:gd name="connsiteX20" fmla="*/ 14068 w 422031"/>
              <a:gd name="connsiteY20" fmla="*/ 2011680 h 2194560"/>
              <a:gd name="connsiteX21" fmla="*/ 28136 w 422031"/>
              <a:gd name="connsiteY21" fmla="*/ 2067951 h 2194560"/>
              <a:gd name="connsiteX22" fmla="*/ 42203 w 422031"/>
              <a:gd name="connsiteY22"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22031" h="2194560">
                <a:moveTo>
                  <a:pt x="42203" y="0"/>
                </a:moveTo>
                <a:cubicBezTo>
                  <a:pt x="46892" y="140677"/>
                  <a:pt x="48005" y="281519"/>
                  <a:pt x="56271" y="422031"/>
                </a:cubicBezTo>
                <a:cubicBezTo>
                  <a:pt x="57406" y="441332"/>
                  <a:pt x="65027" y="459711"/>
                  <a:pt x="70339" y="478301"/>
                </a:cubicBezTo>
                <a:cubicBezTo>
                  <a:pt x="74413" y="492559"/>
                  <a:pt x="72340" y="511885"/>
                  <a:pt x="84407" y="520504"/>
                </a:cubicBezTo>
                <a:cubicBezTo>
                  <a:pt x="296286" y="671847"/>
                  <a:pt x="80610" y="464999"/>
                  <a:pt x="211016" y="576775"/>
                </a:cubicBezTo>
                <a:cubicBezTo>
                  <a:pt x="231156" y="594038"/>
                  <a:pt x="248530" y="614289"/>
                  <a:pt x="267287" y="633046"/>
                </a:cubicBezTo>
                <a:lnTo>
                  <a:pt x="309490" y="675249"/>
                </a:lnTo>
                <a:cubicBezTo>
                  <a:pt x="349341" y="794806"/>
                  <a:pt x="293761" y="649033"/>
                  <a:pt x="351693" y="745587"/>
                </a:cubicBezTo>
                <a:cubicBezTo>
                  <a:pt x="359322" y="758303"/>
                  <a:pt x="361858" y="773485"/>
                  <a:pt x="365760" y="787791"/>
                </a:cubicBezTo>
                <a:cubicBezTo>
                  <a:pt x="375934" y="825097"/>
                  <a:pt x="381669" y="863648"/>
                  <a:pt x="393896" y="900332"/>
                </a:cubicBezTo>
                <a:cubicBezTo>
                  <a:pt x="414077" y="960877"/>
                  <a:pt x="404366" y="928149"/>
                  <a:pt x="422031" y="998806"/>
                </a:cubicBezTo>
                <a:cubicBezTo>
                  <a:pt x="421220" y="1006916"/>
                  <a:pt x="418229" y="1141131"/>
                  <a:pt x="393896" y="1181686"/>
                </a:cubicBezTo>
                <a:cubicBezTo>
                  <a:pt x="387072" y="1193059"/>
                  <a:pt x="377133" y="1202997"/>
                  <a:pt x="365760" y="1209821"/>
                </a:cubicBezTo>
                <a:cubicBezTo>
                  <a:pt x="353044" y="1217450"/>
                  <a:pt x="337625" y="1219200"/>
                  <a:pt x="323557" y="1223889"/>
                </a:cubicBezTo>
                <a:cubicBezTo>
                  <a:pt x="275325" y="1296237"/>
                  <a:pt x="320208" y="1240636"/>
                  <a:pt x="253219" y="1294227"/>
                </a:cubicBezTo>
                <a:cubicBezTo>
                  <a:pt x="242862" y="1302513"/>
                  <a:pt x="236456" y="1315539"/>
                  <a:pt x="225083" y="1322363"/>
                </a:cubicBezTo>
                <a:cubicBezTo>
                  <a:pt x="212368" y="1329992"/>
                  <a:pt x="195843" y="1329230"/>
                  <a:pt x="182880" y="1336431"/>
                </a:cubicBezTo>
                <a:cubicBezTo>
                  <a:pt x="143041" y="1358564"/>
                  <a:pt x="70109" y="1407113"/>
                  <a:pt x="42203" y="1448972"/>
                </a:cubicBezTo>
                <a:cubicBezTo>
                  <a:pt x="32825" y="1463040"/>
                  <a:pt x="21629" y="1476053"/>
                  <a:pt x="14068" y="1491175"/>
                </a:cubicBezTo>
                <a:cubicBezTo>
                  <a:pt x="7436" y="1504438"/>
                  <a:pt x="4689" y="1519310"/>
                  <a:pt x="0" y="1533378"/>
                </a:cubicBezTo>
                <a:cubicBezTo>
                  <a:pt x="4689" y="1692812"/>
                  <a:pt x="5685" y="1852398"/>
                  <a:pt x="14068" y="2011680"/>
                </a:cubicBezTo>
                <a:cubicBezTo>
                  <a:pt x="15084" y="2030988"/>
                  <a:pt x="23942" y="2049077"/>
                  <a:pt x="28136" y="2067951"/>
                </a:cubicBezTo>
                <a:cubicBezTo>
                  <a:pt x="45881" y="2147806"/>
                  <a:pt x="42203" y="2121341"/>
                  <a:pt x="42203" y="2194560"/>
                </a:cubicBezTo>
              </a:path>
            </a:pathLst>
          </a:custGeom>
          <a:ln w="25400">
            <a:solidFill>
              <a:schemeClr val="tx1"/>
            </a:solidFill>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57" name="Freeform 56"/>
          <p:cNvSpPr/>
          <p:nvPr/>
        </p:nvSpPr>
        <p:spPr>
          <a:xfrm>
            <a:off x="11074458" y="2664445"/>
            <a:ext cx="422031" cy="2194560"/>
          </a:xfrm>
          <a:custGeom>
            <a:avLst/>
            <a:gdLst>
              <a:gd name="connsiteX0" fmla="*/ 42203 w 422031"/>
              <a:gd name="connsiteY0" fmla="*/ 0 h 2194560"/>
              <a:gd name="connsiteX1" fmla="*/ 56271 w 422031"/>
              <a:gd name="connsiteY1" fmla="*/ 422031 h 2194560"/>
              <a:gd name="connsiteX2" fmla="*/ 70339 w 422031"/>
              <a:gd name="connsiteY2" fmla="*/ 478301 h 2194560"/>
              <a:gd name="connsiteX3" fmla="*/ 84407 w 422031"/>
              <a:gd name="connsiteY3" fmla="*/ 520504 h 2194560"/>
              <a:gd name="connsiteX4" fmla="*/ 211016 w 422031"/>
              <a:gd name="connsiteY4" fmla="*/ 576775 h 2194560"/>
              <a:gd name="connsiteX5" fmla="*/ 267287 w 422031"/>
              <a:gd name="connsiteY5" fmla="*/ 633046 h 2194560"/>
              <a:gd name="connsiteX6" fmla="*/ 309490 w 422031"/>
              <a:gd name="connsiteY6" fmla="*/ 675249 h 2194560"/>
              <a:gd name="connsiteX7" fmla="*/ 351693 w 422031"/>
              <a:gd name="connsiteY7" fmla="*/ 745587 h 2194560"/>
              <a:gd name="connsiteX8" fmla="*/ 365760 w 422031"/>
              <a:gd name="connsiteY8" fmla="*/ 787791 h 2194560"/>
              <a:gd name="connsiteX9" fmla="*/ 393896 w 422031"/>
              <a:gd name="connsiteY9" fmla="*/ 900332 h 2194560"/>
              <a:gd name="connsiteX10" fmla="*/ 422031 w 422031"/>
              <a:gd name="connsiteY10" fmla="*/ 998806 h 2194560"/>
              <a:gd name="connsiteX11" fmla="*/ 393896 w 422031"/>
              <a:gd name="connsiteY11" fmla="*/ 1181686 h 2194560"/>
              <a:gd name="connsiteX12" fmla="*/ 365760 w 422031"/>
              <a:gd name="connsiteY12" fmla="*/ 1209821 h 2194560"/>
              <a:gd name="connsiteX13" fmla="*/ 323557 w 422031"/>
              <a:gd name="connsiteY13" fmla="*/ 1223889 h 2194560"/>
              <a:gd name="connsiteX14" fmla="*/ 253219 w 422031"/>
              <a:gd name="connsiteY14" fmla="*/ 1294227 h 2194560"/>
              <a:gd name="connsiteX15" fmla="*/ 225083 w 422031"/>
              <a:gd name="connsiteY15" fmla="*/ 1322363 h 2194560"/>
              <a:gd name="connsiteX16" fmla="*/ 182880 w 422031"/>
              <a:gd name="connsiteY16" fmla="*/ 1336431 h 2194560"/>
              <a:gd name="connsiteX17" fmla="*/ 42203 w 422031"/>
              <a:gd name="connsiteY17" fmla="*/ 1448972 h 2194560"/>
              <a:gd name="connsiteX18" fmla="*/ 14068 w 422031"/>
              <a:gd name="connsiteY18" fmla="*/ 1491175 h 2194560"/>
              <a:gd name="connsiteX19" fmla="*/ 0 w 422031"/>
              <a:gd name="connsiteY19" fmla="*/ 1533378 h 2194560"/>
              <a:gd name="connsiteX20" fmla="*/ 14068 w 422031"/>
              <a:gd name="connsiteY20" fmla="*/ 2011680 h 2194560"/>
              <a:gd name="connsiteX21" fmla="*/ 28136 w 422031"/>
              <a:gd name="connsiteY21" fmla="*/ 2067951 h 2194560"/>
              <a:gd name="connsiteX22" fmla="*/ 42203 w 422031"/>
              <a:gd name="connsiteY22"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22031" h="2194560">
                <a:moveTo>
                  <a:pt x="42203" y="0"/>
                </a:moveTo>
                <a:cubicBezTo>
                  <a:pt x="46892" y="140677"/>
                  <a:pt x="48005" y="281519"/>
                  <a:pt x="56271" y="422031"/>
                </a:cubicBezTo>
                <a:cubicBezTo>
                  <a:pt x="57406" y="441332"/>
                  <a:pt x="65027" y="459711"/>
                  <a:pt x="70339" y="478301"/>
                </a:cubicBezTo>
                <a:cubicBezTo>
                  <a:pt x="74413" y="492559"/>
                  <a:pt x="72340" y="511885"/>
                  <a:pt x="84407" y="520504"/>
                </a:cubicBezTo>
                <a:cubicBezTo>
                  <a:pt x="296286" y="671847"/>
                  <a:pt x="80610" y="464999"/>
                  <a:pt x="211016" y="576775"/>
                </a:cubicBezTo>
                <a:cubicBezTo>
                  <a:pt x="231156" y="594038"/>
                  <a:pt x="248530" y="614289"/>
                  <a:pt x="267287" y="633046"/>
                </a:cubicBezTo>
                <a:lnTo>
                  <a:pt x="309490" y="675249"/>
                </a:lnTo>
                <a:cubicBezTo>
                  <a:pt x="349341" y="794806"/>
                  <a:pt x="293761" y="649033"/>
                  <a:pt x="351693" y="745587"/>
                </a:cubicBezTo>
                <a:cubicBezTo>
                  <a:pt x="359322" y="758303"/>
                  <a:pt x="361858" y="773485"/>
                  <a:pt x="365760" y="787791"/>
                </a:cubicBezTo>
                <a:cubicBezTo>
                  <a:pt x="375934" y="825097"/>
                  <a:pt x="381669" y="863648"/>
                  <a:pt x="393896" y="900332"/>
                </a:cubicBezTo>
                <a:cubicBezTo>
                  <a:pt x="414077" y="960877"/>
                  <a:pt x="404366" y="928149"/>
                  <a:pt x="422031" y="998806"/>
                </a:cubicBezTo>
                <a:cubicBezTo>
                  <a:pt x="421220" y="1006916"/>
                  <a:pt x="418229" y="1141131"/>
                  <a:pt x="393896" y="1181686"/>
                </a:cubicBezTo>
                <a:cubicBezTo>
                  <a:pt x="387072" y="1193059"/>
                  <a:pt x="377133" y="1202997"/>
                  <a:pt x="365760" y="1209821"/>
                </a:cubicBezTo>
                <a:cubicBezTo>
                  <a:pt x="353044" y="1217450"/>
                  <a:pt x="337625" y="1219200"/>
                  <a:pt x="323557" y="1223889"/>
                </a:cubicBezTo>
                <a:cubicBezTo>
                  <a:pt x="275325" y="1296237"/>
                  <a:pt x="320208" y="1240636"/>
                  <a:pt x="253219" y="1294227"/>
                </a:cubicBezTo>
                <a:cubicBezTo>
                  <a:pt x="242862" y="1302513"/>
                  <a:pt x="236456" y="1315539"/>
                  <a:pt x="225083" y="1322363"/>
                </a:cubicBezTo>
                <a:cubicBezTo>
                  <a:pt x="212368" y="1329992"/>
                  <a:pt x="195843" y="1329230"/>
                  <a:pt x="182880" y="1336431"/>
                </a:cubicBezTo>
                <a:cubicBezTo>
                  <a:pt x="143041" y="1358564"/>
                  <a:pt x="70109" y="1407113"/>
                  <a:pt x="42203" y="1448972"/>
                </a:cubicBezTo>
                <a:cubicBezTo>
                  <a:pt x="32825" y="1463040"/>
                  <a:pt x="21629" y="1476053"/>
                  <a:pt x="14068" y="1491175"/>
                </a:cubicBezTo>
                <a:cubicBezTo>
                  <a:pt x="7436" y="1504438"/>
                  <a:pt x="4689" y="1519310"/>
                  <a:pt x="0" y="1533378"/>
                </a:cubicBezTo>
                <a:cubicBezTo>
                  <a:pt x="4689" y="1692812"/>
                  <a:pt x="5685" y="1852398"/>
                  <a:pt x="14068" y="2011680"/>
                </a:cubicBezTo>
                <a:cubicBezTo>
                  <a:pt x="15084" y="2030988"/>
                  <a:pt x="23942" y="2049077"/>
                  <a:pt x="28136" y="2067951"/>
                </a:cubicBezTo>
                <a:cubicBezTo>
                  <a:pt x="45881" y="2147806"/>
                  <a:pt x="42203" y="2121341"/>
                  <a:pt x="42203" y="2194560"/>
                </a:cubicBezTo>
              </a:path>
            </a:pathLst>
          </a:custGeom>
          <a:ln w="25400">
            <a:solidFill>
              <a:srgbClr val="FF0000"/>
            </a:solidFill>
            <a:headEnd type="arrow"/>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58" name="Freeform 57"/>
          <p:cNvSpPr/>
          <p:nvPr/>
        </p:nvSpPr>
        <p:spPr>
          <a:xfrm flipH="1">
            <a:off x="10464858" y="2684373"/>
            <a:ext cx="358724" cy="2194560"/>
          </a:xfrm>
          <a:custGeom>
            <a:avLst/>
            <a:gdLst>
              <a:gd name="connsiteX0" fmla="*/ 42203 w 422031"/>
              <a:gd name="connsiteY0" fmla="*/ 0 h 2194560"/>
              <a:gd name="connsiteX1" fmla="*/ 56271 w 422031"/>
              <a:gd name="connsiteY1" fmla="*/ 422031 h 2194560"/>
              <a:gd name="connsiteX2" fmla="*/ 70339 w 422031"/>
              <a:gd name="connsiteY2" fmla="*/ 478301 h 2194560"/>
              <a:gd name="connsiteX3" fmla="*/ 84407 w 422031"/>
              <a:gd name="connsiteY3" fmla="*/ 520504 h 2194560"/>
              <a:gd name="connsiteX4" fmla="*/ 211016 w 422031"/>
              <a:gd name="connsiteY4" fmla="*/ 576775 h 2194560"/>
              <a:gd name="connsiteX5" fmla="*/ 267287 w 422031"/>
              <a:gd name="connsiteY5" fmla="*/ 633046 h 2194560"/>
              <a:gd name="connsiteX6" fmla="*/ 309490 w 422031"/>
              <a:gd name="connsiteY6" fmla="*/ 675249 h 2194560"/>
              <a:gd name="connsiteX7" fmla="*/ 351693 w 422031"/>
              <a:gd name="connsiteY7" fmla="*/ 745587 h 2194560"/>
              <a:gd name="connsiteX8" fmla="*/ 365760 w 422031"/>
              <a:gd name="connsiteY8" fmla="*/ 787791 h 2194560"/>
              <a:gd name="connsiteX9" fmla="*/ 393896 w 422031"/>
              <a:gd name="connsiteY9" fmla="*/ 900332 h 2194560"/>
              <a:gd name="connsiteX10" fmla="*/ 422031 w 422031"/>
              <a:gd name="connsiteY10" fmla="*/ 998806 h 2194560"/>
              <a:gd name="connsiteX11" fmla="*/ 393896 w 422031"/>
              <a:gd name="connsiteY11" fmla="*/ 1181686 h 2194560"/>
              <a:gd name="connsiteX12" fmla="*/ 365760 w 422031"/>
              <a:gd name="connsiteY12" fmla="*/ 1209821 h 2194560"/>
              <a:gd name="connsiteX13" fmla="*/ 323557 w 422031"/>
              <a:gd name="connsiteY13" fmla="*/ 1223889 h 2194560"/>
              <a:gd name="connsiteX14" fmla="*/ 253219 w 422031"/>
              <a:gd name="connsiteY14" fmla="*/ 1294227 h 2194560"/>
              <a:gd name="connsiteX15" fmla="*/ 225083 w 422031"/>
              <a:gd name="connsiteY15" fmla="*/ 1322363 h 2194560"/>
              <a:gd name="connsiteX16" fmla="*/ 182880 w 422031"/>
              <a:gd name="connsiteY16" fmla="*/ 1336431 h 2194560"/>
              <a:gd name="connsiteX17" fmla="*/ 42203 w 422031"/>
              <a:gd name="connsiteY17" fmla="*/ 1448972 h 2194560"/>
              <a:gd name="connsiteX18" fmla="*/ 14068 w 422031"/>
              <a:gd name="connsiteY18" fmla="*/ 1491175 h 2194560"/>
              <a:gd name="connsiteX19" fmla="*/ 0 w 422031"/>
              <a:gd name="connsiteY19" fmla="*/ 1533378 h 2194560"/>
              <a:gd name="connsiteX20" fmla="*/ 14068 w 422031"/>
              <a:gd name="connsiteY20" fmla="*/ 2011680 h 2194560"/>
              <a:gd name="connsiteX21" fmla="*/ 28136 w 422031"/>
              <a:gd name="connsiteY21" fmla="*/ 2067951 h 2194560"/>
              <a:gd name="connsiteX22" fmla="*/ 42203 w 422031"/>
              <a:gd name="connsiteY22" fmla="*/ 219456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22031" h="2194560">
                <a:moveTo>
                  <a:pt x="42203" y="0"/>
                </a:moveTo>
                <a:cubicBezTo>
                  <a:pt x="46892" y="140677"/>
                  <a:pt x="48005" y="281519"/>
                  <a:pt x="56271" y="422031"/>
                </a:cubicBezTo>
                <a:cubicBezTo>
                  <a:pt x="57406" y="441332"/>
                  <a:pt x="65027" y="459711"/>
                  <a:pt x="70339" y="478301"/>
                </a:cubicBezTo>
                <a:cubicBezTo>
                  <a:pt x="74413" y="492559"/>
                  <a:pt x="72340" y="511885"/>
                  <a:pt x="84407" y="520504"/>
                </a:cubicBezTo>
                <a:cubicBezTo>
                  <a:pt x="296286" y="671847"/>
                  <a:pt x="80610" y="464999"/>
                  <a:pt x="211016" y="576775"/>
                </a:cubicBezTo>
                <a:cubicBezTo>
                  <a:pt x="231156" y="594038"/>
                  <a:pt x="248530" y="614289"/>
                  <a:pt x="267287" y="633046"/>
                </a:cubicBezTo>
                <a:lnTo>
                  <a:pt x="309490" y="675249"/>
                </a:lnTo>
                <a:cubicBezTo>
                  <a:pt x="349341" y="794806"/>
                  <a:pt x="293761" y="649033"/>
                  <a:pt x="351693" y="745587"/>
                </a:cubicBezTo>
                <a:cubicBezTo>
                  <a:pt x="359322" y="758303"/>
                  <a:pt x="361858" y="773485"/>
                  <a:pt x="365760" y="787791"/>
                </a:cubicBezTo>
                <a:cubicBezTo>
                  <a:pt x="375934" y="825097"/>
                  <a:pt x="381669" y="863648"/>
                  <a:pt x="393896" y="900332"/>
                </a:cubicBezTo>
                <a:cubicBezTo>
                  <a:pt x="414077" y="960877"/>
                  <a:pt x="404366" y="928149"/>
                  <a:pt x="422031" y="998806"/>
                </a:cubicBezTo>
                <a:cubicBezTo>
                  <a:pt x="421220" y="1006916"/>
                  <a:pt x="418229" y="1141131"/>
                  <a:pt x="393896" y="1181686"/>
                </a:cubicBezTo>
                <a:cubicBezTo>
                  <a:pt x="387072" y="1193059"/>
                  <a:pt x="377133" y="1202997"/>
                  <a:pt x="365760" y="1209821"/>
                </a:cubicBezTo>
                <a:cubicBezTo>
                  <a:pt x="353044" y="1217450"/>
                  <a:pt x="337625" y="1219200"/>
                  <a:pt x="323557" y="1223889"/>
                </a:cubicBezTo>
                <a:cubicBezTo>
                  <a:pt x="275325" y="1296237"/>
                  <a:pt x="320208" y="1240636"/>
                  <a:pt x="253219" y="1294227"/>
                </a:cubicBezTo>
                <a:cubicBezTo>
                  <a:pt x="242862" y="1302513"/>
                  <a:pt x="236456" y="1315539"/>
                  <a:pt x="225083" y="1322363"/>
                </a:cubicBezTo>
                <a:cubicBezTo>
                  <a:pt x="212368" y="1329992"/>
                  <a:pt x="195843" y="1329230"/>
                  <a:pt x="182880" y="1336431"/>
                </a:cubicBezTo>
                <a:cubicBezTo>
                  <a:pt x="143041" y="1358564"/>
                  <a:pt x="70109" y="1407113"/>
                  <a:pt x="42203" y="1448972"/>
                </a:cubicBezTo>
                <a:cubicBezTo>
                  <a:pt x="32825" y="1463040"/>
                  <a:pt x="21629" y="1476053"/>
                  <a:pt x="14068" y="1491175"/>
                </a:cubicBezTo>
                <a:cubicBezTo>
                  <a:pt x="7436" y="1504438"/>
                  <a:pt x="4689" y="1519310"/>
                  <a:pt x="0" y="1533378"/>
                </a:cubicBezTo>
                <a:cubicBezTo>
                  <a:pt x="4689" y="1692812"/>
                  <a:pt x="5685" y="1852398"/>
                  <a:pt x="14068" y="2011680"/>
                </a:cubicBezTo>
                <a:cubicBezTo>
                  <a:pt x="15084" y="2030988"/>
                  <a:pt x="23942" y="2049077"/>
                  <a:pt x="28136" y="2067951"/>
                </a:cubicBezTo>
                <a:cubicBezTo>
                  <a:pt x="45881" y="2147806"/>
                  <a:pt x="42203" y="2121341"/>
                  <a:pt x="42203" y="2194560"/>
                </a:cubicBezTo>
              </a:path>
            </a:pathLst>
          </a:custGeom>
          <a:ln w="25400">
            <a:solidFill>
              <a:srgbClr val="FF0000"/>
            </a:solidFill>
            <a:headEnd type="arrow"/>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cxnSp>
        <p:nvCxnSpPr>
          <p:cNvPr id="59" name="Straight Connector 58"/>
          <p:cNvCxnSpPr>
            <a:stCxn id="25" idx="0"/>
            <a:endCxn id="54" idx="0"/>
          </p:cNvCxnSpPr>
          <p:nvPr/>
        </p:nvCxnSpPr>
        <p:spPr>
          <a:xfrm flipV="1">
            <a:off x="8977115" y="3293973"/>
            <a:ext cx="2021143" cy="29140"/>
          </a:xfrm>
          <a:prstGeom prst="line">
            <a:avLst/>
          </a:prstGeom>
          <a:ln w="19050" cmpd="sng">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5" idx="4"/>
          </p:cNvCxnSpPr>
          <p:nvPr/>
        </p:nvCxnSpPr>
        <p:spPr>
          <a:xfrm>
            <a:off x="8977115" y="3475513"/>
            <a:ext cx="2134486" cy="454415"/>
          </a:xfrm>
          <a:prstGeom prst="line">
            <a:avLst/>
          </a:prstGeom>
          <a:ln w="19050" cmpd="sng">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63" name="Ink 62"/>
              <p14:cNvContentPartPr/>
              <p14:nvPr/>
            </p14:nvContentPartPr>
            <p14:xfrm>
              <a:off x="627120" y="576360"/>
              <a:ext cx="10946880" cy="5370120"/>
            </p14:xfrm>
          </p:contentPart>
        </mc:Choice>
        <mc:Fallback xmlns="">
          <p:pic>
            <p:nvPicPr>
              <p:cNvPr id="63" name="Ink 62"/>
              <p:cNvPicPr/>
              <p:nvPr/>
            </p:nvPicPr>
            <p:blipFill>
              <a:blip r:embed="rId3"/>
              <a:stretch>
                <a:fillRect/>
              </a:stretch>
            </p:blipFill>
            <p:spPr>
              <a:xfrm>
                <a:off x="618120" y="569520"/>
                <a:ext cx="10961280" cy="5383080"/>
              </a:xfrm>
              <a:prstGeom prst="rect">
                <a:avLst/>
              </a:prstGeom>
            </p:spPr>
          </p:pic>
        </mc:Fallback>
      </mc:AlternateContent>
    </p:spTree>
    <p:extLst>
      <p:ext uri="{BB962C8B-B14F-4D97-AF65-F5344CB8AC3E}">
        <p14:creationId xmlns:p14="http://schemas.microsoft.com/office/powerpoint/2010/main" val="47456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24000" y="533400"/>
            <a:ext cx="9144000" cy="158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itle 1"/>
          <p:cNvSpPr txBox="1">
            <a:spLocks/>
          </p:cNvSpPr>
          <p:nvPr/>
        </p:nvSpPr>
        <p:spPr>
          <a:xfrm>
            <a:off x="838200" y="0"/>
            <a:ext cx="9829800" cy="1143000"/>
          </a:xfrm>
          <a:prstGeom prst="rect">
            <a:avLst/>
          </a:prstGeom>
        </p:spPr>
        <p:txBody>
          <a:bodyPr>
            <a:normAutofit/>
          </a:bodyPr>
          <a:lstStyle/>
          <a:p>
            <a:pPr algn="ctr" defTabSz="914400">
              <a:spcBef>
                <a:spcPct val="0"/>
              </a:spcBef>
              <a:defRPr/>
            </a:pPr>
            <a:r>
              <a:rPr lang="en-US" sz="3200" b="1" dirty="0">
                <a:solidFill>
                  <a:prstClr val="black"/>
                </a:solidFill>
                <a:latin typeface="Calibri"/>
              </a:rPr>
              <a:t>Example: Absorption/stripping</a:t>
            </a:r>
          </a:p>
        </p:txBody>
      </p:sp>
      <p:pic>
        <p:nvPicPr>
          <p:cNvPr id="59395" name="Picture 3"/>
          <p:cNvPicPr>
            <a:picLocks noChangeAspect="1" noChangeArrowheads="1"/>
          </p:cNvPicPr>
          <p:nvPr/>
        </p:nvPicPr>
        <p:blipFill>
          <a:blip r:embed="rId2"/>
          <a:srcRect/>
          <a:stretch>
            <a:fillRect/>
          </a:stretch>
        </p:blipFill>
        <p:spPr bwMode="auto">
          <a:xfrm>
            <a:off x="1676400" y="609601"/>
            <a:ext cx="8001000" cy="4769224"/>
          </a:xfrm>
          <a:prstGeom prst="rect">
            <a:avLst/>
          </a:prstGeom>
          <a:noFill/>
          <a:ln w="9525">
            <a:noFill/>
            <a:miter lim="800000"/>
            <a:headEnd/>
            <a:tailEnd/>
          </a:ln>
          <a:effectLst/>
        </p:spPr>
      </p:pic>
      <p:sp>
        <p:nvSpPr>
          <p:cNvPr id="9" name="Rectangle 8"/>
          <p:cNvSpPr/>
          <p:nvPr/>
        </p:nvSpPr>
        <p:spPr>
          <a:xfrm>
            <a:off x="2101114" y="5638800"/>
            <a:ext cx="337286"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0" name="Rectangle 9"/>
          <p:cNvSpPr/>
          <p:nvPr/>
        </p:nvSpPr>
        <p:spPr>
          <a:xfrm>
            <a:off x="3657600" y="2425246"/>
            <a:ext cx="738664" cy="1613354"/>
          </a:xfrm>
          <a:prstGeom prst="rect">
            <a:avLst/>
          </a:prstGeom>
        </p:spPr>
        <p:txBody>
          <a:bodyPr vert="vert270" wrap="square">
            <a:spAutoFit/>
          </a:bodyPr>
          <a:lstStyle/>
          <a:p>
            <a:pPr defTabSz="914400"/>
            <a:r>
              <a:rPr lang="en-US" b="1" dirty="0">
                <a:solidFill>
                  <a:srgbClr val="FF0000"/>
                </a:solidFill>
                <a:latin typeface="Calibri"/>
              </a:rPr>
              <a:t>Absorption</a:t>
            </a:r>
          </a:p>
          <a:p>
            <a:pPr defTabSz="914400"/>
            <a:r>
              <a:rPr lang="en-US" b="1" dirty="0">
                <a:solidFill>
                  <a:srgbClr val="FF0000"/>
                </a:solidFill>
                <a:latin typeface="Calibri"/>
              </a:rPr>
              <a:t>column</a:t>
            </a:r>
            <a:endParaRPr lang="en-US" dirty="0">
              <a:solidFill>
                <a:prstClr val="black"/>
              </a:solidFill>
              <a:latin typeface="Calibri"/>
            </a:endParaRPr>
          </a:p>
        </p:txBody>
      </p:sp>
      <p:sp>
        <p:nvSpPr>
          <p:cNvPr id="11" name="Rectangle 10"/>
          <p:cNvSpPr/>
          <p:nvPr/>
        </p:nvSpPr>
        <p:spPr>
          <a:xfrm>
            <a:off x="3810000" y="2667000"/>
            <a:ext cx="337286"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2" name="Rectangle 11"/>
          <p:cNvSpPr/>
          <p:nvPr/>
        </p:nvSpPr>
        <p:spPr>
          <a:xfrm>
            <a:off x="5546288" y="2577646"/>
            <a:ext cx="1292662" cy="1613354"/>
          </a:xfrm>
          <a:prstGeom prst="rect">
            <a:avLst/>
          </a:prstGeom>
        </p:spPr>
        <p:txBody>
          <a:bodyPr vert="vert270" wrap="square">
            <a:spAutoFit/>
          </a:bodyPr>
          <a:lstStyle/>
          <a:p>
            <a:pPr defTabSz="914400"/>
            <a:endParaRPr lang="en-US" b="1" dirty="0">
              <a:solidFill>
                <a:srgbClr val="FF0000"/>
              </a:solidFill>
              <a:latin typeface="Calibri"/>
            </a:endParaRPr>
          </a:p>
          <a:p>
            <a:pPr defTabSz="914400"/>
            <a:r>
              <a:rPr lang="en-US" b="1" dirty="0">
                <a:solidFill>
                  <a:srgbClr val="FF0000"/>
                </a:solidFill>
                <a:latin typeface="Calibri"/>
              </a:rPr>
              <a:t>Stripping or regeneration column</a:t>
            </a:r>
            <a:endParaRPr lang="en-US" dirty="0">
              <a:solidFill>
                <a:prstClr val="black"/>
              </a:solidFill>
              <a:latin typeface="Calibri"/>
            </a:endParaRPr>
          </a:p>
        </p:txBody>
      </p:sp>
      <p:sp>
        <p:nvSpPr>
          <p:cNvPr id="13" name="Rectangle 12"/>
          <p:cNvSpPr/>
          <p:nvPr/>
        </p:nvSpPr>
        <p:spPr>
          <a:xfrm>
            <a:off x="6139714" y="2590800"/>
            <a:ext cx="337286"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4" name="TextBox 13"/>
          <p:cNvSpPr txBox="1"/>
          <p:nvPr/>
        </p:nvSpPr>
        <p:spPr>
          <a:xfrm>
            <a:off x="2209800" y="5334000"/>
            <a:ext cx="7510346" cy="1754326"/>
          </a:xfrm>
          <a:prstGeom prst="rect">
            <a:avLst/>
          </a:prstGeom>
          <a:noFill/>
        </p:spPr>
        <p:txBody>
          <a:bodyPr wrap="square" rtlCol="0">
            <a:spAutoFit/>
          </a:bodyPr>
          <a:lstStyle/>
          <a:p>
            <a:pPr defTabSz="914400"/>
            <a:r>
              <a:rPr lang="en-US" sz="2000" dirty="0">
                <a:solidFill>
                  <a:prstClr val="black"/>
                </a:solidFill>
                <a:latin typeface="Calibri"/>
              </a:rPr>
              <a:t>Removal of CO</a:t>
            </a:r>
            <a:r>
              <a:rPr lang="en-US" sz="2000" baseline="-25000" dirty="0">
                <a:solidFill>
                  <a:prstClr val="black"/>
                </a:solidFill>
                <a:latin typeface="Calibri"/>
              </a:rPr>
              <a:t>2</a:t>
            </a:r>
            <a:r>
              <a:rPr lang="en-US" sz="2000" dirty="0">
                <a:solidFill>
                  <a:prstClr val="black"/>
                </a:solidFill>
                <a:latin typeface="Calibri"/>
              </a:rPr>
              <a:t> form synthesis gas (H</a:t>
            </a:r>
            <a:r>
              <a:rPr lang="en-US" sz="2000" baseline="-25000" dirty="0">
                <a:solidFill>
                  <a:prstClr val="black"/>
                </a:solidFill>
                <a:latin typeface="Calibri"/>
              </a:rPr>
              <a:t>2</a:t>
            </a:r>
            <a:r>
              <a:rPr lang="en-US" sz="2000" dirty="0">
                <a:solidFill>
                  <a:prstClr val="black"/>
                </a:solidFill>
                <a:latin typeface="Calibri"/>
              </a:rPr>
              <a:t>, CO</a:t>
            </a:r>
            <a:r>
              <a:rPr lang="en-US" sz="2000" baseline="-25000" dirty="0">
                <a:solidFill>
                  <a:prstClr val="black"/>
                </a:solidFill>
                <a:latin typeface="Calibri"/>
              </a:rPr>
              <a:t>2</a:t>
            </a:r>
            <a:r>
              <a:rPr lang="en-US" sz="2000" dirty="0">
                <a:solidFill>
                  <a:prstClr val="black"/>
                </a:solidFill>
                <a:latin typeface="Calibri"/>
              </a:rPr>
              <a:t>,CO) in ammonia plant </a:t>
            </a:r>
          </a:p>
          <a:p>
            <a:pPr defTabSz="914400"/>
            <a:r>
              <a:rPr lang="en-US" sz="2000" dirty="0">
                <a:solidFill>
                  <a:prstClr val="black"/>
                </a:solidFill>
                <a:latin typeface="Calibri"/>
              </a:rPr>
              <a:t>by Ethanol/methanol amine and stripping out of CO</a:t>
            </a:r>
            <a:r>
              <a:rPr lang="en-US" sz="2000" baseline="-25000" dirty="0">
                <a:solidFill>
                  <a:prstClr val="black"/>
                </a:solidFill>
                <a:latin typeface="Calibri"/>
              </a:rPr>
              <a:t>2</a:t>
            </a:r>
            <a:r>
              <a:rPr lang="en-US" sz="2000" dirty="0">
                <a:solidFill>
                  <a:prstClr val="black"/>
                </a:solidFill>
                <a:latin typeface="Calibri"/>
              </a:rPr>
              <a:t> by steam</a:t>
            </a:r>
          </a:p>
          <a:p>
            <a:pPr defTabSz="914400"/>
            <a:endParaRPr lang="en-US" sz="2000" dirty="0">
              <a:solidFill>
                <a:prstClr val="black"/>
              </a:solidFill>
              <a:latin typeface="Calibri"/>
            </a:endParaRPr>
          </a:p>
          <a:p>
            <a:pPr defTabSz="914400"/>
            <a:r>
              <a:rPr lang="en-US" sz="1600" dirty="0">
                <a:solidFill>
                  <a:prstClr val="black"/>
                </a:solidFill>
                <a:latin typeface="Calibri"/>
              </a:rPr>
              <a:t>*synthesis gas is produced from natural gas (CH</a:t>
            </a:r>
            <a:r>
              <a:rPr lang="en-US" sz="1600" baseline="-25000" dirty="0">
                <a:solidFill>
                  <a:prstClr val="black"/>
                </a:solidFill>
                <a:latin typeface="Calibri"/>
              </a:rPr>
              <a:t>4</a:t>
            </a:r>
            <a:r>
              <a:rPr lang="en-US" sz="1600" dirty="0">
                <a:solidFill>
                  <a:prstClr val="black"/>
                </a:solidFill>
                <a:latin typeface="Calibri"/>
              </a:rPr>
              <a:t>, small amt. CO</a:t>
            </a:r>
            <a:r>
              <a:rPr lang="en-US" sz="1600" baseline="-25000" dirty="0">
                <a:solidFill>
                  <a:prstClr val="black"/>
                </a:solidFill>
                <a:latin typeface="Calibri"/>
              </a:rPr>
              <a:t>2</a:t>
            </a:r>
            <a:r>
              <a:rPr lang="en-US" sz="1600" dirty="0">
                <a:solidFill>
                  <a:prstClr val="black"/>
                </a:solidFill>
                <a:latin typeface="Calibri"/>
              </a:rPr>
              <a:t>, H</a:t>
            </a:r>
            <a:r>
              <a:rPr lang="en-US" sz="1600" baseline="-25000" dirty="0">
                <a:solidFill>
                  <a:prstClr val="black"/>
                </a:solidFill>
                <a:latin typeface="Calibri"/>
              </a:rPr>
              <a:t>2</a:t>
            </a:r>
            <a:r>
              <a:rPr lang="en-US" sz="1600" dirty="0">
                <a:solidFill>
                  <a:prstClr val="black"/>
                </a:solidFill>
                <a:latin typeface="Calibri"/>
              </a:rPr>
              <a:t>S). CO</a:t>
            </a:r>
            <a:r>
              <a:rPr lang="en-US" sz="1600" baseline="-25000" dirty="0">
                <a:solidFill>
                  <a:prstClr val="black"/>
                </a:solidFill>
                <a:latin typeface="Calibri"/>
              </a:rPr>
              <a:t>2</a:t>
            </a:r>
            <a:r>
              <a:rPr lang="en-US" sz="1600" dirty="0">
                <a:solidFill>
                  <a:prstClr val="black"/>
                </a:solidFill>
                <a:latin typeface="Calibri"/>
              </a:rPr>
              <a:t> negatively affects the </a:t>
            </a:r>
            <a:r>
              <a:rPr lang="en-US" sz="1600" dirty="0">
                <a:solidFill>
                  <a:srgbClr val="00B050"/>
                </a:solidFill>
                <a:latin typeface="Calibri"/>
              </a:rPr>
              <a:t>iron catalyst </a:t>
            </a:r>
            <a:r>
              <a:rPr lang="en-US" sz="1600" dirty="0">
                <a:solidFill>
                  <a:prstClr val="black"/>
                </a:solidFill>
                <a:latin typeface="Calibri"/>
              </a:rPr>
              <a:t>used in the ammonia synthesis (3H</a:t>
            </a:r>
            <a:r>
              <a:rPr lang="en-US" sz="1600" baseline="-25000" dirty="0">
                <a:solidFill>
                  <a:prstClr val="black"/>
                </a:solidFill>
                <a:latin typeface="Calibri"/>
              </a:rPr>
              <a:t>2</a:t>
            </a:r>
            <a:r>
              <a:rPr lang="en-US" sz="1600" dirty="0">
                <a:solidFill>
                  <a:prstClr val="black"/>
                </a:solidFill>
                <a:latin typeface="Calibri"/>
              </a:rPr>
              <a:t>+N</a:t>
            </a:r>
            <a:r>
              <a:rPr lang="en-US" sz="1600" baseline="-25000" dirty="0">
                <a:solidFill>
                  <a:prstClr val="black"/>
                </a:solidFill>
                <a:latin typeface="Calibri"/>
              </a:rPr>
              <a:t>2</a:t>
            </a:r>
            <a:r>
              <a:rPr lang="en-US" sz="1600" dirty="0">
                <a:solidFill>
                  <a:prstClr val="black"/>
                </a:solidFill>
                <a:latin typeface="Calibri"/>
                <a:sym typeface="Wingdings" panose="05000000000000000000" pitchFamily="2" charset="2"/>
              </a:rPr>
              <a:t>2NH</a:t>
            </a:r>
            <a:r>
              <a:rPr lang="en-US" sz="1600" baseline="-25000" dirty="0">
                <a:solidFill>
                  <a:prstClr val="black"/>
                </a:solidFill>
                <a:latin typeface="Calibri"/>
                <a:sym typeface="Wingdings" panose="05000000000000000000" pitchFamily="2" charset="2"/>
              </a:rPr>
              <a:t>3</a:t>
            </a:r>
            <a:r>
              <a:rPr lang="en-US" sz="1600" dirty="0">
                <a:solidFill>
                  <a:prstClr val="black"/>
                </a:solidFill>
                <a:latin typeface="Calibri"/>
                <a:sym typeface="Wingdings" panose="05000000000000000000" pitchFamily="2" charset="2"/>
              </a:rPr>
              <a:t>)</a:t>
            </a:r>
            <a:r>
              <a:rPr lang="en-US" sz="1600" dirty="0">
                <a:solidFill>
                  <a:prstClr val="black"/>
                </a:solidFill>
                <a:latin typeface="Calibri"/>
              </a:rPr>
              <a:t>.</a:t>
            </a:r>
          </a:p>
          <a:p>
            <a:pPr defTabSz="914400"/>
            <a:endParaRPr lang="en-US" sz="1600" dirty="0">
              <a:solidFill>
                <a:prstClr val="black"/>
              </a:solidFill>
              <a:latin typeface="Calibri"/>
            </a:endParaRPr>
          </a:p>
        </p:txBody>
      </p:sp>
      <p:sp>
        <p:nvSpPr>
          <p:cNvPr id="15" name="TextBox 14"/>
          <p:cNvSpPr txBox="1"/>
          <p:nvPr/>
        </p:nvSpPr>
        <p:spPr>
          <a:xfrm>
            <a:off x="2101115" y="4194302"/>
            <a:ext cx="1708885" cy="707886"/>
          </a:xfrm>
          <a:prstGeom prst="rect">
            <a:avLst/>
          </a:prstGeom>
          <a:noFill/>
        </p:spPr>
        <p:txBody>
          <a:bodyPr wrap="square" rtlCol="0">
            <a:spAutoFit/>
          </a:bodyPr>
          <a:lstStyle/>
          <a:p>
            <a:pPr defTabSz="914400"/>
            <a:r>
              <a:rPr lang="en-US" sz="2000" dirty="0">
                <a:solidFill>
                  <a:prstClr val="black"/>
                </a:solidFill>
                <a:latin typeface="Calibri"/>
              </a:rPr>
              <a:t>(Synthesis gas)</a:t>
            </a:r>
          </a:p>
          <a:p>
            <a:pPr defTabSz="914400"/>
            <a:r>
              <a:rPr lang="en-US" sz="2000" dirty="0">
                <a:solidFill>
                  <a:prstClr val="black"/>
                </a:solidFill>
                <a:latin typeface="Calibri"/>
              </a:rPr>
              <a:t>(H</a:t>
            </a:r>
            <a:r>
              <a:rPr lang="en-US" sz="2000" baseline="-25000" dirty="0">
                <a:solidFill>
                  <a:prstClr val="black"/>
                </a:solidFill>
                <a:latin typeface="Calibri"/>
              </a:rPr>
              <a:t>2</a:t>
            </a:r>
            <a:r>
              <a:rPr lang="en-US" sz="2000" dirty="0">
                <a:solidFill>
                  <a:prstClr val="black"/>
                </a:solidFill>
                <a:latin typeface="Calibri"/>
              </a:rPr>
              <a:t>, CO</a:t>
            </a:r>
            <a:r>
              <a:rPr lang="en-US" sz="2000" baseline="-25000" dirty="0">
                <a:solidFill>
                  <a:prstClr val="black"/>
                </a:solidFill>
                <a:latin typeface="Calibri"/>
              </a:rPr>
              <a:t>2</a:t>
            </a:r>
            <a:r>
              <a:rPr lang="en-US" sz="2000" dirty="0">
                <a:solidFill>
                  <a:prstClr val="black"/>
                </a:solidFill>
                <a:latin typeface="Calibri"/>
              </a:rPr>
              <a:t>, CO)</a:t>
            </a:r>
          </a:p>
        </p:txBody>
      </p:sp>
      <p:sp>
        <p:nvSpPr>
          <p:cNvPr id="2" name="Rectangle 1"/>
          <p:cNvSpPr/>
          <p:nvPr/>
        </p:nvSpPr>
        <p:spPr>
          <a:xfrm>
            <a:off x="2590800" y="3505200"/>
            <a:ext cx="990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6" name="TextBox 15"/>
          <p:cNvSpPr txBox="1"/>
          <p:nvPr/>
        </p:nvSpPr>
        <p:spPr>
          <a:xfrm>
            <a:off x="8959116" y="1143000"/>
            <a:ext cx="1708885" cy="707886"/>
          </a:xfrm>
          <a:prstGeom prst="rect">
            <a:avLst/>
          </a:prstGeom>
          <a:noFill/>
        </p:spPr>
        <p:txBody>
          <a:bodyPr wrap="square" rtlCol="0">
            <a:spAutoFit/>
          </a:bodyPr>
          <a:lstStyle/>
          <a:p>
            <a:pPr defTabSz="914400"/>
            <a:r>
              <a:rPr lang="en-US" sz="2000" dirty="0">
                <a:solidFill>
                  <a:prstClr val="black"/>
                </a:solidFill>
                <a:latin typeface="Calibri"/>
              </a:rPr>
              <a:t>(use in urea plant) </a:t>
            </a:r>
          </a:p>
        </p:txBody>
      </p:sp>
    </p:spTree>
    <p:extLst>
      <p:ext uri="{BB962C8B-B14F-4D97-AF65-F5344CB8AC3E}">
        <p14:creationId xmlns:p14="http://schemas.microsoft.com/office/powerpoint/2010/main" val="2006861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Multiphase system example: Extraction </a:t>
            </a:r>
          </a:p>
        </p:txBody>
      </p:sp>
      <p:pic>
        <p:nvPicPr>
          <p:cNvPr id="4" name="Picture 3"/>
          <p:cNvPicPr>
            <a:picLocks noChangeAspect="1"/>
          </p:cNvPicPr>
          <p:nvPr/>
        </p:nvPicPr>
        <p:blipFill>
          <a:blip r:embed="rId2"/>
          <a:stretch>
            <a:fillRect/>
          </a:stretch>
        </p:blipFill>
        <p:spPr>
          <a:xfrm>
            <a:off x="4999593" y="1254039"/>
            <a:ext cx="956812" cy="3441427"/>
          </a:xfrm>
          <a:prstGeom prst="rect">
            <a:avLst/>
          </a:prstGeom>
        </p:spPr>
      </p:pic>
      <p:sp>
        <p:nvSpPr>
          <p:cNvPr id="5" name="Rectangle 4"/>
          <p:cNvSpPr/>
          <p:nvPr/>
        </p:nvSpPr>
        <p:spPr>
          <a:xfrm>
            <a:off x="609923" y="1446406"/>
            <a:ext cx="4172649"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B0F0"/>
                </a:solidFill>
                <a:effectLst/>
                <a:uLnTx/>
                <a:uFillTx/>
                <a:latin typeface="Arial" panose="020B0604020202020204" pitchFamily="34" charset="0"/>
                <a:ea typeface="+mn-ea"/>
                <a:cs typeface="Arial" panose="020B0604020202020204" pitchFamily="34" charset="0"/>
              </a:rPr>
              <a:t>Liquid-Liquid</a:t>
            </a: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 extraction is a </a:t>
            </a:r>
            <a:r>
              <a:rPr kumimoji="0" lang="en-US" sz="2000" b="0"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rPr>
              <a:t>mass transfer operation </a:t>
            </a: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in which a liquid solution (the feed) is contacted with an </a:t>
            </a:r>
            <a:r>
              <a:rPr kumimoji="0" lang="en-US" sz="2000" b="1" i="0" u="none" strike="noStrike" kern="1200" cap="none" spc="0" normalizeH="0" baseline="0" noProof="0" dirty="0" smtClean="0">
                <a:ln>
                  <a:noFill/>
                </a:ln>
                <a:solidFill>
                  <a:srgbClr val="7030A0"/>
                </a:solidFill>
                <a:effectLst/>
                <a:uLnTx/>
                <a:uFillTx/>
                <a:latin typeface="Arial" panose="020B0604020202020204" pitchFamily="34" charset="0"/>
                <a:ea typeface="+mn-ea"/>
                <a:cs typeface="Arial" panose="020B0604020202020204" pitchFamily="34" charset="0"/>
              </a:rPr>
              <a:t>immiscible or nearly immiscible liquid (solvent)</a:t>
            </a: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 that exhibits </a:t>
            </a:r>
            <a:r>
              <a:rPr kumimoji="0" lang="en-US" sz="2000" b="1"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rPr>
              <a:t>preferential affinity or selectivity towards one </a:t>
            </a: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or more of the components in the feed.</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Picture 5"/>
          <p:cNvPicPr>
            <a:picLocks noChangeAspect="1"/>
          </p:cNvPicPr>
          <p:nvPr/>
        </p:nvPicPr>
        <p:blipFill>
          <a:blip r:embed="rId3"/>
          <a:stretch>
            <a:fillRect/>
          </a:stretch>
        </p:blipFill>
        <p:spPr>
          <a:xfrm>
            <a:off x="5956405" y="1254039"/>
            <a:ext cx="5810874" cy="3441427"/>
          </a:xfrm>
          <a:prstGeom prst="rect">
            <a:avLst/>
          </a:prstGeom>
        </p:spPr>
      </p:pic>
      <p:sp>
        <p:nvSpPr>
          <p:cNvPr id="7" name="Rectangle 6"/>
          <p:cNvSpPr/>
          <p:nvPr/>
        </p:nvSpPr>
        <p:spPr>
          <a:xfrm>
            <a:off x="583835" y="4504153"/>
            <a:ext cx="11423722"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rPr>
              <a:t>Example:</a:t>
            </a:r>
            <a:endParaRPr kumimoji="0" lang="en-US" sz="2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separate </a:t>
            </a:r>
            <a:r>
              <a:rPr kumimoji="0" lang="en-US" sz="20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closed-boiling point </a:t>
            </a:r>
            <a:r>
              <a:rPr kumimoji="0" lang="en-US" sz="2000" b="1" i="0" u="none" strike="noStrike" kern="1200" cap="none" spc="0" normalizeH="0" baseline="0" noProof="0" dirty="0" smtClean="0">
                <a:ln>
                  <a:noFill/>
                </a:ln>
                <a:solidFill>
                  <a:srgbClr val="7030A0"/>
                </a:solidFill>
                <a:effectLst/>
                <a:uLnTx/>
                <a:uFillTx/>
                <a:latin typeface="Arial" panose="020B0604020202020204" pitchFamily="34" charset="0"/>
                <a:ea typeface="+mn-ea"/>
                <a:cs typeface="Arial" panose="020B0604020202020204" pitchFamily="34" charset="0"/>
              </a:rPr>
              <a:t>mixture that </a:t>
            </a:r>
            <a:r>
              <a:rPr kumimoji="0" lang="en-US" sz="20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cannot withstand high temperature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of distillation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Example: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Recovery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of penicillin from fermentation broth; solvent: butyl acetate. </a:t>
            </a:r>
            <a:endPar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Perfumes, fragrances and essential oils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Recovery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of acetic acid </a:t>
            </a: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from </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dilute aqueous </a:t>
            </a: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solutions</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solvent: ethyl-acetate.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8" name="Picture 7"/>
          <p:cNvPicPr>
            <a:picLocks noChangeAspect="1"/>
          </p:cNvPicPr>
          <p:nvPr/>
        </p:nvPicPr>
        <p:blipFill>
          <a:blip r:embed="rId4"/>
          <a:stretch>
            <a:fillRect/>
          </a:stretch>
        </p:blipFill>
        <p:spPr>
          <a:xfrm>
            <a:off x="4981246" y="2157299"/>
            <a:ext cx="1314450" cy="1076325"/>
          </a:xfrm>
          <a:prstGeom prst="rect">
            <a:avLst/>
          </a:prstGeom>
        </p:spPr>
      </p:pic>
      <p:sp>
        <p:nvSpPr>
          <p:cNvPr id="9" name="Rectangle 8"/>
          <p:cNvSpPr/>
          <p:nvPr/>
        </p:nvSpPr>
        <p:spPr>
          <a:xfrm>
            <a:off x="5035688" y="2193587"/>
            <a:ext cx="1197445" cy="5139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0" name="Picture 9"/>
          <p:cNvPicPr>
            <a:picLocks noChangeAspect="1"/>
          </p:cNvPicPr>
          <p:nvPr/>
        </p:nvPicPr>
        <p:blipFill>
          <a:blip r:embed="rId5"/>
          <a:stretch>
            <a:fillRect/>
          </a:stretch>
        </p:blipFill>
        <p:spPr>
          <a:xfrm>
            <a:off x="6295696" y="2464607"/>
            <a:ext cx="502920" cy="485775"/>
          </a:xfrm>
          <a:prstGeom prst="rect">
            <a:avLst/>
          </a:prstGeom>
        </p:spPr>
      </p:pic>
      <p:pic>
        <p:nvPicPr>
          <p:cNvPr id="11" name="Picture 10"/>
          <p:cNvPicPr>
            <a:picLocks noChangeAspect="1"/>
          </p:cNvPicPr>
          <p:nvPr/>
        </p:nvPicPr>
        <p:blipFill>
          <a:blip r:embed="rId6"/>
          <a:stretch>
            <a:fillRect/>
          </a:stretch>
        </p:blipFill>
        <p:spPr>
          <a:xfrm>
            <a:off x="5066889" y="3210697"/>
            <a:ext cx="907863" cy="928553"/>
          </a:xfrm>
          <a:prstGeom prst="rect">
            <a:avLst/>
          </a:prstGeom>
        </p:spPr>
      </p:pic>
    </p:spTree>
    <p:extLst>
      <p:ext uri="{BB962C8B-B14F-4D97-AF65-F5344CB8AC3E}">
        <p14:creationId xmlns:p14="http://schemas.microsoft.com/office/powerpoint/2010/main" val="879459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txBox="1">
                <a:spLocks/>
              </p:cNvSpPr>
              <p:nvPr/>
            </p:nvSpPr>
            <p:spPr>
              <a:xfrm>
                <a:off x="779339" y="2620126"/>
                <a:ext cx="10178322" cy="4237874"/>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smtClean="0">
                    <a:solidFill>
                      <a:srgbClr val="FF0000"/>
                    </a:solidFill>
                  </a:rPr>
                  <a:t>solute: </a:t>
                </a:r>
                <a:r>
                  <a:rPr lang="en-US" sz="2000" dirty="0"/>
                  <a:t>species we aim to recover (A) from the feed</a:t>
                </a:r>
              </a:p>
              <a:p>
                <a:r>
                  <a:rPr lang="en-US" sz="2000" dirty="0" smtClean="0">
                    <a:solidFill>
                      <a:srgbClr val="00B050"/>
                    </a:solidFill>
                  </a:rPr>
                  <a:t>feed</a:t>
                </a:r>
                <a:r>
                  <a:rPr lang="en-US" sz="2000" dirty="0" smtClean="0"/>
                  <a:t>:  liquids having high solute </a:t>
                </a:r>
                <a:r>
                  <a:rPr lang="en-US" sz="2000" dirty="0" smtClean="0">
                    <a:solidFill>
                      <a:srgbClr val="FF0000"/>
                    </a:solidFill>
                  </a:rPr>
                  <a:t>(want to recover solute from this liquid) </a:t>
                </a:r>
              </a:p>
              <a:p>
                <a:r>
                  <a:rPr lang="en-US" sz="2000" dirty="0" smtClean="0">
                    <a:solidFill>
                      <a:srgbClr val="7030A0"/>
                    </a:solidFill>
                  </a:rPr>
                  <a:t>Extracting solvent</a:t>
                </a:r>
                <a:r>
                  <a:rPr lang="en-US" sz="2000" dirty="0">
                    <a:solidFill>
                      <a:srgbClr val="7030A0"/>
                    </a:solidFill>
                  </a:rPr>
                  <a:t>:</a:t>
                </a:r>
                <a:r>
                  <a:rPr lang="en-US" sz="2000" dirty="0"/>
                  <a:t> </a:t>
                </a:r>
                <a:r>
                  <a:rPr lang="en-US" sz="2000" dirty="0" smtClean="0"/>
                  <a:t> the “added</a:t>
                </a:r>
                <a:r>
                  <a:rPr lang="en-US" sz="2000" dirty="0"/>
                  <a:t>" </a:t>
                </a:r>
                <a:r>
                  <a:rPr lang="en-US" sz="2000" dirty="0" smtClean="0"/>
                  <a:t>liquid</a:t>
                </a:r>
                <a:endParaRPr lang="en-US" sz="2000" dirty="0"/>
              </a:p>
              <a:p>
                <a:r>
                  <a:rPr lang="en-US" sz="2000" dirty="0" smtClean="0">
                    <a:solidFill>
                      <a:srgbClr val="00B050"/>
                    </a:solidFill>
                  </a:rPr>
                  <a:t>extract</a:t>
                </a:r>
                <a:r>
                  <a:rPr lang="en-US" sz="2000" dirty="0"/>
                  <a:t>: solvent (not solute) mostly present in this layer</a:t>
                </a:r>
                <a:r>
                  <a:rPr lang="en-US" sz="2000" dirty="0" smtClean="0"/>
                  <a:t>.</a:t>
                </a:r>
              </a:p>
              <a:p>
                <a:r>
                  <a:rPr lang="en-US" sz="2000" dirty="0" err="1">
                    <a:solidFill>
                      <a:srgbClr val="FF0000"/>
                    </a:solidFill>
                  </a:rPr>
                  <a:t>Raffinate</a:t>
                </a:r>
                <a:r>
                  <a:rPr lang="en-US" sz="2000" dirty="0"/>
                  <a:t>: residual solute in this </a:t>
                </a:r>
                <a:r>
                  <a:rPr lang="en-US" sz="2000" dirty="0" smtClean="0"/>
                  <a:t>layer</a:t>
                </a:r>
                <a:endParaRPr lang="en-US" sz="2000" baseline="-25000" dirty="0"/>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𝐸</m:t>
                        </m:r>
                        <m:r>
                          <a:rPr lang="en-US" sz="2000" i="1">
                            <a:latin typeface="Cambria Math" panose="02040503050406030204" pitchFamily="18" charset="0"/>
                          </a:rPr>
                          <m:t>,</m:t>
                        </m:r>
                        <m:r>
                          <a:rPr lang="en-US" sz="2000" i="1">
                            <a:latin typeface="Cambria Math" panose="02040503050406030204" pitchFamily="18" charset="0"/>
                          </a:rPr>
                          <m:t>𝐴</m:t>
                        </m:r>
                      </m:sub>
                    </m:sSub>
                  </m:oMath>
                </a14:m>
                <a:r>
                  <a:rPr lang="en-US" sz="2000" dirty="0"/>
                  <a:t> </a:t>
                </a:r>
                <a:r>
                  <a:rPr lang="en-US" sz="2000" dirty="0" smtClean="0"/>
                  <a:t>=mass fraction of </a:t>
                </a:r>
                <a:r>
                  <a:rPr lang="en-US" sz="2000" dirty="0"/>
                  <a:t>A, the solute, in extract</a:t>
                </a:r>
                <a:r>
                  <a:rPr lang="en-US" sz="2000" dirty="0" smtClean="0"/>
                  <a:t>.</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𝑅</m:t>
                        </m:r>
                        <m:r>
                          <a:rPr lang="en-US" sz="2000" i="1">
                            <a:latin typeface="Cambria Math" panose="02040503050406030204" pitchFamily="18" charset="0"/>
                          </a:rPr>
                          <m:t>,</m:t>
                        </m:r>
                        <m:r>
                          <a:rPr lang="en-US" sz="2000" i="1">
                            <a:latin typeface="Cambria Math" panose="02040503050406030204" pitchFamily="18" charset="0"/>
                          </a:rPr>
                          <m:t>𝐴</m:t>
                        </m:r>
                      </m:sub>
                    </m:sSub>
                  </m:oMath>
                </a14:m>
                <a:r>
                  <a:rPr lang="en-US" sz="2000" dirty="0"/>
                  <a:t>=mass fraction of A, the solute, in </a:t>
                </a:r>
                <a:r>
                  <a:rPr lang="en-US" sz="2000" dirty="0" err="1" smtClean="0"/>
                  <a:t>raffinate</a:t>
                </a:r>
                <a:endParaRPr lang="en-US" sz="2000" dirty="0"/>
              </a:p>
              <a:p>
                <a:r>
                  <a:rPr lang="en-US" sz="2000" dirty="0" smtClean="0">
                    <a:solidFill>
                      <a:srgbClr val="00B050"/>
                    </a:solidFill>
                  </a:rPr>
                  <a:t>Aim:  Solute </a:t>
                </a:r>
                <a:r>
                  <a:rPr lang="en-US" sz="2000" dirty="0">
                    <a:solidFill>
                      <a:srgbClr val="00B050"/>
                    </a:solidFill>
                  </a:rPr>
                  <a:t>(A) to be mostly in the extract stream.</a:t>
                </a:r>
              </a:p>
              <a:p>
                <a14:m>
                  <m:oMath xmlns:m="http://schemas.openxmlformats.org/officeDocument/2006/math">
                    <m:r>
                      <a:rPr lang="en-US" sz="2000" i="1" smtClean="0">
                        <a:solidFill>
                          <a:srgbClr val="7030A0"/>
                        </a:solidFill>
                        <a:latin typeface="Cambria Math" panose="02040503050406030204" pitchFamily="18" charset="0"/>
                      </a:rPr>
                      <m:t>𝐷𝑖𝑠𝑡𝑟𝑖𝑏𝑢𝑡𝑖𝑜𝑛</m:t>
                    </m:r>
                    <m:r>
                      <a:rPr lang="en-US" sz="2000" i="1" smtClean="0">
                        <a:solidFill>
                          <a:srgbClr val="7030A0"/>
                        </a:solidFill>
                        <a:latin typeface="Cambria Math" panose="02040503050406030204" pitchFamily="18" charset="0"/>
                      </a:rPr>
                      <m:t> </m:t>
                    </m:r>
                    <m:r>
                      <a:rPr lang="en-US" sz="2000" i="1" smtClean="0">
                        <a:solidFill>
                          <a:srgbClr val="7030A0"/>
                        </a:solidFill>
                        <a:latin typeface="Cambria Math" panose="02040503050406030204" pitchFamily="18" charset="0"/>
                      </a:rPr>
                      <m:t>𝑜𝑟</m:t>
                    </m:r>
                    <m:r>
                      <a:rPr lang="en-US" sz="2000" i="1" smtClean="0">
                        <a:solidFill>
                          <a:srgbClr val="7030A0"/>
                        </a:solidFill>
                        <a:latin typeface="Cambria Math" panose="02040503050406030204" pitchFamily="18" charset="0"/>
                      </a:rPr>
                      <m:t> </m:t>
                    </m:r>
                    <m:r>
                      <a:rPr lang="en-US" sz="2000" i="1" smtClean="0">
                        <a:solidFill>
                          <a:srgbClr val="7030A0"/>
                        </a:solidFill>
                        <a:latin typeface="Cambria Math" panose="02040503050406030204" pitchFamily="18" charset="0"/>
                      </a:rPr>
                      <m:t>𝑝𝑎𝑟𝑡𝑖𝑡𝑖𝑜𝑛𝑐𝑜𝑒𝑓𝑓𝑖𝑐𝑖𝑒𝑛𝑡</m:t>
                    </m:r>
                    <m:r>
                      <a:rPr lang="en-US" sz="200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𝐴</m:t>
                        </m:r>
                      </m:sub>
                    </m:sSub>
                    <m:r>
                      <a:rPr lang="en-US" sz="2000" i="1" smtClean="0">
                        <a:latin typeface="Cambria Math" panose="02040503050406030204" pitchFamily="18" charset="0"/>
                      </a:rPr>
                      <m:t>=</m:t>
                    </m:r>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𝑦</m:t>
                            </m:r>
                          </m:e>
                          <m:sub>
                            <m:r>
                              <a:rPr lang="en-US" sz="2000" i="1" smtClean="0">
                                <a:latin typeface="Cambria Math" panose="02040503050406030204" pitchFamily="18" charset="0"/>
                              </a:rPr>
                              <m:t>𝐸</m:t>
                            </m:r>
                            <m:r>
                              <a:rPr lang="en-US" sz="2000" i="1" smtClean="0">
                                <a:latin typeface="Cambria Math" panose="02040503050406030204" pitchFamily="18" charset="0"/>
                              </a:rPr>
                              <m:t>,</m:t>
                            </m:r>
                            <m:r>
                              <a:rPr lang="en-US" sz="2000" i="1" smtClean="0">
                                <a:latin typeface="Cambria Math" panose="02040503050406030204" pitchFamily="18" charset="0"/>
                              </a:rPr>
                              <m:t>𝐴</m:t>
                            </m:r>
                          </m:sub>
                        </m:sSub>
                      </m:num>
                      <m:den>
                        <m:sSub>
                          <m:sSubPr>
                            <m:ctrlPr>
                              <a:rPr lang="en-US" sz="2000" i="1">
                                <a:latin typeface="Cambria Math" panose="02040503050406030204" pitchFamily="18" charset="0"/>
                              </a:rPr>
                            </m:ctrlPr>
                          </m:sSubPr>
                          <m:e>
                            <m:r>
                              <a:rPr lang="en-US" sz="2000" i="1" smtClean="0">
                                <a:latin typeface="Cambria Math" panose="02040503050406030204" pitchFamily="18" charset="0"/>
                              </a:rPr>
                              <m:t>𝑥</m:t>
                            </m:r>
                          </m:e>
                          <m:sub>
                            <m:r>
                              <a:rPr lang="en-US" sz="2000" i="1" smtClean="0">
                                <a:latin typeface="Cambria Math" panose="02040503050406030204" pitchFamily="18" charset="0"/>
                              </a:rPr>
                              <m:t>𝑅</m:t>
                            </m:r>
                            <m:r>
                              <a:rPr lang="en-US" sz="2000" i="1">
                                <a:latin typeface="Cambria Math" panose="02040503050406030204" pitchFamily="18" charset="0"/>
                              </a:rPr>
                              <m:t>,</m:t>
                            </m:r>
                            <m:r>
                              <a:rPr lang="en-US" sz="2000" i="1">
                                <a:latin typeface="Cambria Math" panose="02040503050406030204" pitchFamily="18" charset="0"/>
                              </a:rPr>
                              <m:t>𝐴</m:t>
                            </m:r>
                          </m:sub>
                        </m:sSub>
                      </m:den>
                    </m:f>
                    <m:r>
                      <a:rPr lang="en-US" sz="2000" i="1" smtClean="0">
                        <a:latin typeface="Cambria Math" panose="02040503050406030204" pitchFamily="18" charset="0"/>
                      </a:rPr>
                      <m:t>=</m:t>
                    </m:r>
                    <m:f>
                      <m:fPr>
                        <m:ctrlPr>
                          <a:rPr lang="en-US" sz="2000" i="1">
                            <a:latin typeface="Cambria Math" panose="02040503050406030204" pitchFamily="18" charset="0"/>
                          </a:rPr>
                        </m:ctrlPr>
                      </m:fPr>
                      <m:num>
                        <m:r>
                          <a:rPr lang="en-US" sz="2000" i="1" smtClean="0">
                            <a:latin typeface="Cambria Math" panose="02040503050406030204" pitchFamily="18" charset="0"/>
                          </a:rPr>
                          <m:t>𝑚𝑎𝑠𝑠</m:t>
                        </m:r>
                        <m:r>
                          <a:rPr lang="en-US" sz="2000" i="1" smtClean="0">
                            <a:latin typeface="Cambria Math" panose="02040503050406030204" pitchFamily="18" charset="0"/>
                          </a:rPr>
                          <m:t> </m:t>
                        </m:r>
                        <m:r>
                          <a:rPr lang="en-US" sz="2000" i="1" smtClean="0">
                            <a:latin typeface="Cambria Math" panose="02040503050406030204" pitchFamily="18" charset="0"/>
                          </a:rPr>
                          <m:t>𝑓𝑟𝑎𝑐𝑡𝑖𝑜𝑛</m:t>
                        </m:r>
                        <m:r>
                          <a:rPr lang="en-US" sz="2000" i="1" smtClean="0">
                            <a:latin typeface="Cambria Math" panose="02040503050406030204" pitchFamily="18" charset="0"/>
                          </a:rPr>
                          <m:t> </m:t>
                        </m:r>
                        <m:r>
                          <a:rPr lang="en-US" sz="2000" i="1" smtClean="0">
                            <a:latin typeface="Cambria Math" panose="02040503050406030204" pitchFamily="18" charset="0"/>
                          </a:rPr>
                          <m:t>𝑜𝑓</m:t>
                        </m:r>
                        <m:r>
                          <a:rPr lang="en-US" sz="2000" i="1" smtClean="0">
                            <a:latin typeface="Cambria Math" panose="02040503050406030204" pitchFamily="18" charset="0"/>
                          </a:rPr>
                          <m:t> </m:t>
                        </m:r>
                        <m:r>
                          <a:rPr lang="en-US" sz="2000" i="1" smtClean="0">
                            <a:latin typeface="Cambria Math" panose="02040503050406030204" pitchFamily="18" charset="0"/>
                          </a:rPr>
                          <m:t>𝐴</m:t>
                        </m:r>
                        <m:r>
                          <a:rPr lang="en-US" sz="2000" i="1" smtClean="0">
                            <a:latin typeface="Cambria Math" panose="02040503050406030204" pitchFamily="18" charset="0"/>
                          </a:rPr>
                          <m:t> </m:t>
                        </m:r>
                        <m:r>
                          <a:rPr lang="en-US" sz="2000" i="1" smtClean="0">
                            <a:latin typeface="Cambria Math" panose="02040503050406030204" pitchFamily="18" charset="0"/>
                          </a:rPr>
                          <m:t>𝑖𝑛</m:t>
                        </m:r>
                        <m:r>
                          <a:rPr lang="en-US" sz="2000" i="1" smtClean="0">
                            <a:latin typeface="Cambria Math" panose="02040503050406030204" pitchFamily="18" charset="0"/>
                          </a:rPr>
                          <m:t> </m:t>
                        </m:r>
                        <m:r>
                          <a:rPr lang="en-US" sz="2000" i="1" smtClean="0">
                            <a:latin typeface="Cambria Math" panose="02040503050406030204" pitchFamily="18" charset="0"/>
                          </a:rPr>
                          <m:t>𝑒𝑥𝑡𝑟𝑎𝑐𝑡</m:t>
                        </m:r>
                        <m:r>
                          <a:rPr lang="en-US" sz="2000" i="1" smtClean="0">
                            <a:latin typeface="Cambria Math" panose="02040503050406030204" pitchFamily="18" charset="0"/>
                          </a:rPr>
                          <m:t> </m:t>
                        </m:r>
                        <m:r>
                          <a:rPr lang="en-US" sz="2000" i="1" smtClean="0">
                            <a:latin typeface="Cambria Math" panose="02040503050406030204" pitchFamily="18" charset="0"/>
                          </a:rPr>
                          <m:t>𝑝h𝑎𝑠𝑒</m:t>
                        </m:r>
                      </m:num>
                      <m:den>
                        <m:r>
                          <a:rPr lang="en-US" sz="2000" i="1" smtClean="0">
                            <a:latin typeface="Cambria Math" panose="02040503050406030204" pitchFamily="18" charset="0"/>
                          </a:rPr>
                          <m:t>𝑚𝑎𝑠𝑠</m:t>
                        </m:r>
                        <m:r>
                          <a:rPr lang="en-US" sz="2000" i="1" smtClean="0">
                            <a:latin typeface="Cambria Math" panose="02040503050406030204" pitchFamily="18" charset="0"/>
                          </a:rPr>
                          <m:t> </m:t>
                        </m:r>
                        <m:r>
                          <a:rPr lang="en-US" sz="2000" i="1" smtClean="0">
                            <a:latin typeface="Cambria Math" panose="02040503050406030204" pitchFamily="18" charset="0"/>
                          </a:rPr>
                          <m:t>𝑓𝑟𝑎𝑐𝑡𝑖𝑜𝑛</m:t>
                        </m:r>
                        <m:r>
                          <a:rPr lang="en-US" sz="2000" i="1" smtClean="0">
                            <a:latin typeface="Cambria Math" panose="02040503050406030204" pitchFamily="18" charset="0"/>
                          </a:rPr>
                          <m:t> </m:t>
                        </m:r>
                        <m:r>
                          <a:rPr lang="en-US" sz="2000" i="1" smtClean="0">
                            <a:latin typeface="Cambria Math" panose="02040503050406030204" pitchFamily="18" charset="0"/>
                          </a:rPr>
                          <m:t>𝑜𝑓</m:t>
                        </m:r>
                        <m:r>
                          <a:rPr lang="en-US" sz="2000" i="1" smtClean="0">
                            <a:latin typeface="Cambria Math" panose="02040503050406030204" pitchFamily="18" charset="0"/>
                          </a:rPr>
                          <m:t> </m:t>
                        </m:r>
                        <m:r>
                          <a:rPr lang="en-US" sz="2000" i="1" smtClean="0">
                            <a:latin typeface="Cambria Math" panose="02040503050406030204" pitchFamily="18" charset="0"/>
                          </a:rPr>
                          <m:t>𝐴</m:t>
                        </m:r>
                        <m:r>
                          <a:rPr lang="en-US" sz="2000" i="1" smtClean="0">
                            <a:latin typeface="Cambria Math" panose="02040503050406030204" pitchFamily="18" charset="0"/>
                          </a:rPr>
                          <m:t> </m:t>
                        </m:r>
                        <m:r>
                          <a:rPr lang="en-US" sz="2000" i="1" smtClean="0">
                            <a:latin typeface="Cambria Math" panose="02040503050406030204" pitchFamily="18" charset="0"/>
                          </a:rPr>
                          <m:t>𝑖𝑛</m:t>
                        </m:r>
                        <m:r>
                          <a:rPr lang="en-US" sz="2000" i="1" smtClean="0">
                            <a:latin typeface="Cambria Math" panose="02040503050406030204" pitchFamily="18" charset="0"/>
                          </a:rPr>
                          <m:t> </m:t>
                        </m:r>
                        <m:r>
                          <a:rPr lang="en-US" sz="2000" i="1" smtClean="0">
                            <a:latin typeface="Cambria Math" panose="02040503050406030204" pitchFamily="18" charset="0"/>
                          </a:rPr>
                          <m:t>𝑟𝑒𝑓𝑓𝑖𝑛𝑎𝑡𝑒</m:t>
                        </m:r>
                        <m:r>
                          <a:rPr lang="en-US" sz="2000" i="1" smtClean="0">
                            <a:latin typeface="Cambria Math" panose="02040503050406030204" pitchFamily="18" charset="0"/>
                          </a:rPr>
                          <m:t> </m:t>
                        </m:r>
                        <m:r>
                          <a:rPr lang="en-US" sz="2000" i="1" smtClean="0">
                            <a:latin typeface="Cambria Math" panose="02040503050406030204" pitchFamily="18" charset="0"/>
                          </a:rPr>
                          <m:t>𝑝h𝑎𝑠𝑒</m:t>
                        </m:r>
                      </m:den>
                    </m:f>
                  </m:oMath>
                </a14:m>
                <a:endParaRPr lang="en-US" sz="2000" dirty="0" smtClean="0"/>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779339" y="2620126"/>
                <a:ext cx="10178322" cy="4237874"/>
              </a:xfrm>
              <a:prstGeom prst="rect">
                <a:avLst/>
              </a:prstGeom>
              <a:blipFill>
                <a:blip r:embed="rId2"/>
                <a:stretch>
                  <a:fillRect l="-359" t="-71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235208" y="821209"/>
            <a:ext cx="6812540" cy="1441848"/>
          </a:xfrm>
          <a:prstGeom prst="rect">
            <a:avLst/>
          </a:prstGeom>
        </p:spPr>
      </p:pic>
      <p:sp>
        <p:nvSpPr>
          <p:cNvPr id="5" name="TextBox 4"/>
          <p:cNvSpPr txBox="1"/>
          <p:nvPr/>
        </p:nvSpPr>
        <p:spPr>
          <a:xfrm>
            <a:off x="2235208" y="742950"/>
            <a:ext cx="20377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a:t>
            </a: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solute (A)</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 liquid)</a:t>
            </a: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6" name="Rectangle 5"/>
          <p:cNvSpPr/>
          <p:nvPr/>
        </p:nvSpPr>
        <p:spPr>
          <a:xfrm>
            <a:off x="8806127" y="631159"/>
            <a:ext cx="2018053"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(residual low solute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in this </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layer)</a:t>
            </a:r>
          </a:p>
        </p:txBody>
      </p:sp>
      <p:sp>
        <p:nvSpPr>
          <p:cNvPr id="7" name="Rectangle 6"/>
          <p:cNvSpPr/>
          <p:nvPr/>
        </p:nvSpPr>
        <p:spPr>
          <a:xfrm>
            <a:off x="7512936" y="1851546"/>
            <a:ext cx="3069623"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(mostly solvent and solute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present in this </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layer)</a:t>
            </a:r>
          </a:p>
        </p:txBody>
      </p:sp>
      <p:sp>
        <p:nvSpPr>
          <p:cNvPr id="8" name="Title 1"/>
          <p:cNvSpPr txBox="1">
            <a:spLocks/>
          </p:cNvSpPr>
          <p:nvPr/>
        </p:nvSpPr>
        <p:spPr>
          <a:xfrm>
            <a:off x="1544446" y="51018"/>
            <a:ext cx="10647554" cy="580141"/>
          </a:xfrm>
          <a:prstGeom prst="rect">
            <a:avLst/>
          </a:prstGeom>
        </p:spPr>
        <p:txBody>
          <a:bodyP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latin typeface="Berlin Sans FB Demi" panose="020E0802020502020306" pitchFamily="34" charset="0"/>
              </a:rPr>
              <a:t>Co-current LIQUID-LIQUID extraction</a:t>
            </a:r>
            <a:br>
              <a:rPr lang="en-US" smtClean="0">
                <a:latin typeface="Berlin Sans FB Demi" panose="020E0802020502020306" pitchFamily="34" charset="0"/>
              </a:rPr>
            </a:br>
            <a:r>
              <a:rPr lang="en-US" smtClean="0">
                <a:latin typeface="Berlin Sans FB Demi" panose="020E0802020502020306" pitchFamily="34" charset="0"/>
              </a:rPr>
              <a:t>  </a:t>
            </a:r>
            <a:endParaRPr lang="en-US" dirty="0">
              <a:latin typeface="Berlin Sans FB Demi" panose="020E0802020502020306" pitchFamily="34" charset="0"/>
            </a:endParaRPr>
          </a:p>
        </p:txBody>
      </p:sp>
      <mc:AlternateContent xmlns:mc="http://schemas.openxmlformats.org/markup-compatibility/2006" xmlns:a14="http://schemas.microsoft.com/office/drawing/2010/main">
        <mc:Choice Requires="a14">
          <p:sp>
            <p:nvSpPr>
              <p:cNvPr id="10" name="Rectangle 9"/>
              <p:cNvSpPr/>
              <p:nvPr/>
            </p:nvSpPr>
            <p:spPr>
              <a:xfrm>
                <a:off x="10791174" y="1851992"/>
                <a:ext cx="644279" cy="38151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𝐸</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𝐴</m:t>
                          </m:r>
                        </m:sub>
                      </m:sSub>
                    </m:oMath>
                  </m:oMathPara>
                </a14:m>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mc:Choice>
        <mc:Fallback xmlns="">
          <p:sp>
            <p:nvSpPr>
              <p:cNvPr id="10" name="Rectangle 9"/>
              <p:cNvSpPr>
                <a:spLocks noRot="1" noChangeAspect="1" noMove="1" noResize="1" noEditPoints="1" noAdjustHandles="1" noChangeArrowheads="1" noChangeShapeType="1" noTextEdit="1"/>
              </p:cNvSpPr>
              <p:nvPr/>
            </p:nvSpPr>
            <p:spPr>
              <a:xfrm>
                <a:off x="10791174" y="1851992"/>
                <a:ext cx="644279" cy="381515"/>
              </a:xfrm>
              <a:prstGeom prst="rect">
                <a:avLst/>
              </a:prstGeom>
              <a:blipFill>
                <a:blip r:embed="rId4"/>
                <a:stretch>
                  <a:fillRect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0582559" y="895975"/>
                <a:ext cx="644343" cy="38151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𝑅</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𝐴</m:t>
                          </m:r>
                        </m:sub>
                      </m:sSub>
                    </m:oMath>
                  </m:oMathPara>
                </a14:m>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mc:Choice>
        <mc:Fallback xmlns="">
          <p:sp>
            <p:nvSpPr>
              <p:cNvPr id="11" name="Rectangle 10"/>
              <p:cNvSpPr>
                <a:spLocks noRot="1" noChangeAspect="1" noMove="1" noResize="1" noEditPoints="1" noAdjustHandles="1" noChangeArrowheads="1" noChangeShapeType="1" noTextEdit="1"/>
              </p:cNvSpPr>
              <p:nvPr/>
            </p:nvSpPr>
            <p:spPr>
              <a:xfrm>
                <a:off x="10582559" y="895975"/>
                <a:ext cx="644343" cy="381515"/>
              </a:xfrm>
              <a:prstGeom prst="rect">
                <a:avLst/>
              </a:prstGeom>
              <a:blipFill>
                <a:blip r:embed="rId5"/>
                <a:stretch>
                  <a:fillRect/>
                </a:stretch>
              </a:blipFill>
            </p:spPr>
            <p:txBody>
              <a:bodyPr/>
              <a:lstStyle/>
              <a:p>
                <a:r>
                  <a:rPr lang="en-US">
                    <a:noFill/>
                  </a:rPr>
                  <a:t> </a:t>
                </a:r>
              </a:p>
            </p:txBody>
          </p:sp>
        </mc:Fallback>
      </mc:AlternateContent>
      <p:sp>
        <p:nvSpPr>
          <p:cNvPr id="12" name="Rectangle 11"/>
          <p:cNvSpPr/>
          <p:nvPr/>
        </p:nvSpPr>
        <p:spPr>
          <a:xfrm>
            <a:off x="1899540" y="-83967"/>
            <a:ext cx="8887326" cy="1200329"/>
          </a:xfrm>
          <a:prstGeom prst="rect">
            <a:avLst/>
          </a:prstGeom>
        </p:spPr>
        <p:txBody>
          <a:bodyPr wrap="square">
            <a:spAutoFit/>
          </a:bodyPr>
          <a:lstStyle/>
          <a:p>
            <a:r>
              <a:rPr lang="en-US" sz="3600" dirty="0"/>
              <a:t>Co-current LIQUID-LIQUID extraction</a:t>
            </a:r>
            <a:br>
              <a:rPr lang="en-US" sz="3600" dirty="0"/>
            </a:br>
            <a:endParaRPr lang="en-US" sz="3600" dirty="0"/>
          </a:p>
        </p:txBody>
      </p:sp>
    </p:spTree>
    <p:extLst>
      <p:ext uri="{BB962C8B-B14F-4D97-AF65-F5344CB8AC3E}">
        <p14:creationId xmlns:p14="http://schemas.microsoft.com/office/powerpoint/2010/main" val="1290093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129" y="5108493"/>
            <a:ext cx="1466994" cy="10406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61342" y="1593781"/>
            <a:ext cx="3380480" cy="24448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941255" y="247930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6" name="TextBox 5"/>
          <p:cNvSpPr txBox="1"/>
          <p:nvPr/>
        </p:nvSpPr>
        <p:spPr>
          <a:xfrm>
            <a:off x="3875994" y="3576935"/>
            <a:ext cx="123142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Filtration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(for cell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separation)</a:t>
            </a: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7" name="Right Arrow 6"/>
          <p:cNvSpPr/>
          <p:nvPr/>
        </p:nvSpPr>
        <p:spPr>
          <a:xfrm flipV="1">
            <a:off x="3176337" y="3015917"/>
            <a:ext cx="69965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 name="TextBox 7"/>
          <p:cNvSpPr txBox="1"/>
          <p:nvPr/>
        </p:nvSpPr>
        <p:spPr>
          <a:xfrm>
            <a:off x="4481915" y="5313003"/>
            <a:ext cx="2656689"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Penicillin,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Water,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Other chemical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(nutrients : C,N,P, Fe, ……</a:t>
            </a: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9" name="Picture 8"/>
          <p:cNvPicPr>
            <a:picLocks noChangeAspect="1"/>
          </p:cNvPicPr>
          <p:nvPr/>
        </p:nvPicPr>
        <p:blipFill>
          <a:blip r:embed="rId4"/>
          <a:stretch>
            <a:fillRect/>
          </a:stretch>
        </p:blipFill>
        <p:spPr>
          <a:xfrm>
            <a:off x="5392964" y="1778669"/>
            <a:ext cx="6590489" cy="2931695"/>
          </a:xfrm>
          <a:prstGeom prst="rect">
            <a:avLst/>
          </a:prstGeom>
        </p:spPr>
      </p:pic>
      <p:cxnSp>
        <p:nvCxnSpPr>
          <p:cNvPr id="10" name="Straight Arrow Connector 9"/>
          <p:cNvCxnSpPr/>
          <p:nvPr/>
        </p:nvCxnSpPr>
        <p:spPr>
          <a:xfrm flipV="1">
            <a:off x="5107421" y="3268385"/>
            <a:ext cx="671680" cy="1831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Antibiotic extraction </a:t>
            </a:r>
            <a:endParaRPr lang="en-US" sz="3600" dirty="0"/>
          </a:p>
        </p:txBody>
      </p:sp>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1933560" y="1158120"/>
              <a:ext cx="8784360" cy="4074480"/>
            </p14:xfrm>
          </p:contentPart>
        </mc:Choice>
        <mc:Fallback xmlns="">
          <p:pic>
            <p:nvPicPr>
              <p:cNvPr id="4" name="Ink 3"/>
              <p:cNvPicPr/>
              <p:nvPr/>
            </p:nvPicPr>
            <p:blipFill>
              <a:blip r:embed="rId6"/>
              <a:stretch>
                <a:fillRect/>
              </a:stretch>
            </p:blipFill>
            <p:spPr>
              <a:xfrm>
                <a:off x="1922760" y="1146240"/>
                <a:ext cx="8806680" cy="4097520"/>
              </a:xfrm>
              <a:prstGeom prst="rect">
                <a:avLst/>
              </a:prstGeom>
            </p:spPr>
          </p:pic>
        </mc:Fallback>
      </mc:AlternateContent>
    </p:spTree>
    <p:extLst>
      <p:ext uri="{BB962C8B-B14F-4D97-AF65-F5344CB8AC3E}">
        <p14:creationId xmlns:p14="http://schemas.microsoft.com/office/powerpoint/2010/main" val="163859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7726" y="1194644"/>
            <a:ext cx="11109553" cy="6247864"/>
          </a:xfrm>
          <a:prstGeom prst="rect">
            <a:avLst/>
          </a:prstGeom>
        </p:spPr>
        <p:txBody>
          <a:bodyPr wrap="square">
            <a:spAutoFit/>
          </a:bodyPr>
          <a:lstStyle/>
          <a:p>
            <a:r>
              <a:rPr lang="en-US" sz="2000" dirty="0" smtClean="0">
                <a:solidFill>
                  <a:srgbClr val="000000"/>
                </a:solidFill>
              </a:rPr>
              <a:t>Streptomycin </a:t>
            </a:r>
            <a:r>
              <a:rPr lang="en-US" sz="2000" dirty="0">
                <a:solidFill>
                  <a:srgbClr val="000000"/>
                </a:solidFill>
              </a:rPr>
              <a:t>is used as an antibiotic to fight bacterial diseases in humans as well as to control</a:t>
            </a:r>
          </a:p>
          <a:p>
            <a:r>
              <a:rPr lang="en-US" sz="2000" dirty="0">
                <a:solidFill>
                  <a:srgbClr val="000000"/>
                </a:solidFill>
              </a:rPr>
              <a:t>bacteria, fungi, and algae in crops. First an inoculate is prepared by placing spores of strains of</a:t>
            </a:r>
          </a:p>
          <a:p>
            <a:r>
              <a:rPr lang="en-US" sz="2000" i="1" dirty="0">
                <a:solidFill>
                  <a:srgbClr val="000000"/>
                </a:solidFill>
              </a:rPr>
              <a:t>Streptomyces </a:t>
            </a:r>
            <a:r>
              <a:rPr lang="en-US" sz="2000" i="1" dirty="0" err="1">
                <a:solidFill>
                  <a:srgbClr val="000000"/>
                </a:solidFill>
              </a:rPr>
              <a:t>griseus</a:t>
            </a:r>
            <a:r>
              <a:rPr lang="en-US" sz="2000" i="1" dirty="0">
                <a:solidFill>
                  <a:srgbClr val="000000"/>
                </a:solidFill>
              </a:rPr>
              <a:t> </a:t>
            </a:r>
            <a:r>
              <a:rPr lang="en-US" sz="2000" dirty="0">
                <a:solidFill>
                  <a:srgbClr val="000000"/>
                </a:solidFill>
              </a:rPr>
              <a:t>in a medium to establish a culture with a high biomass. The culture is then</a:t>
            </a:r>
          </a:p>
          <a:p>
            <a:r>
              <a:rPr lang="en-US" sz="2000" dirty="0">
                <a:solidFill>
                  <a:srgbClr val="000000"/>
                </a:solidFill>
              </a:rPr>
              <a:t>introduced into a fermentation tank which operates at 28°C and a pH of about 7.8 with the </a:t>
            </a:r>
            <a:r>
              <a:rPr lang="en-US" sz="2000" dirty="0" smtClean="0">
                <a:solidFill>
                  <a:srgbClr val="000000"/>
                </a:solidFill>
              </a:rPr>
              <a:t>nutrients of </a:t>
            </a:r>
            <a:r>
              <a:rPr lang="en-US" sz="2000" dirty="0">
                <a:solidFill>
                  <a:srgbClr val="000000"/>
                </a:solidFill>
              </a:rPr>
              <a:t>glucose (the carbon source) and soybean meal (the nitrogen source). High agitation and </a:t>
            </a:r>
            <a:r>
              <a:rPr lang="en-US" sz="2000" dirty="0" smtClean="0">
                <a:solidFill>
                  <a:srgbClr val="000000"/>
                </a:solidFill>
              </a:rPr>
              <a:t>aeration are </a:t>
            </a:r>
            <a:r>
              <a:rPr lang="en-US" sz="2000" dirty="0">
                <a:solidFill>
                  <a:srgbClr val="000000"/>
                </a:solidFill>
              </a:rPr>
              <a:t>needed. </a:t>
            </a:r>
            <a:endParaRPr lang="en-US" sz="2000" dirty="0" smtClean="0">
              <a:solidFill>
                <a:srgbClr val="000000"/>
              </a:solidFill>
            </a:endParaRPr>
          </a:p>
          <a:p>
            <a:r>
              <a:rPr lang="en-US" sz="2000" dirty="0">
                <a:solidFill>
                  <a:srgbClr val="000000"/>
                </a:solidFill>
              </a:rPr>
              <a:t>	</a:t>
            </a:r>
            <a:r>
              <a:rPr lang="en-US" sz="2000" dirty="0" smtClean="0">
                <a:solidFill>
                  <a:srgbClr val="000000"/>
                </a:solidFill>
              </a:rPr>
              <a:t>After </a:t>
            </a:r>
            <a:r>
              <a:rPr lang="en-US" sz="2000" dirty="0">
                <a:solidFill>
                  <a:srgbClr val="000000"/>
                </a:solidFill>
              </a:rPr>
              <a:t>fermentation, the biomass is separated from the liquid, and Streptomycin </a:t>
            </a:r>
            <a:r>
              <a:rPr lang="en-US" sz="2000" dirty="0" smtClean="0">
                <a:solidFill>
                  <a:srgbClr val="000000"/>
                </a:solidFill>
              </a:rPr>
              <a:t>is recovered </a:t>
            </a:r>
            <a:r>
              <a:rPr lang="en-US" sz="2000" dirty="0">
                <a:solidFill>
                  <a:srgbClr val="000000"/>
                </a:solidFill>
              </a:rPr>
              <a:t>by adsorption on activated charcoal followed by extraction with an organic solvent in </a:t>
            </a:r>
            <a:r>
              <a:rPr lang="en-US" sz="2000" dirty="0" smtClean="0">
                <a:solidFill>
                  <a:srgbClr val="000000"/>
                </a:solidFill>
              </a:rPr>
              <a:t>a continuous </a:t>
            </a:r>
            <a:r>
              <a:rPr lang="en-US" sz="2000" dirty="0">
                <a:solidFill>
                  <a:srgbClr val="000000"/>
                </a:solidFill>
              </a:rPr>
              <a:t>extraction process. </a:t>
            </a:r>
            <a:r>
              <a:rPr lang="en-US" sz="2000" dirty="0">
                <a:solidFill>
                  <a:srgbClr val="222222"/>
                </a:solidFill>
              </a:rPr>
              <a:t>The extraction process is able to recover the Streptomycin because Streptomycin has a greater affinity for dissolving in the organic solution than in the aqueous solution. </a:t>
            </a:r>
            <a:endParaRPr lang="en-US" sz="2000" dirty="0" smtClean="0">
              <a:solidFill>
                <a:srgbClr val="222222"/>
              </a:solidFill>
            </a:endParaRPr>
          </a:p>
          <a:p>
            <a:r>
              <a:rPr lang="en-US" sz="2000" dirty="0">
                <a:solidFill>
                  <a:srgbClr val="222222"/>
                </a:solidFill>
              </a:rPr>
              <a:t>	</a:t>
            </a:r>
            <a:r>
              <a:rPr lang="en-US" sz="2000" dirty="0" smtClean="0">
                <a:solidFill>
                  <a:srgbClr val="222222"/>
                </a:solidFill>
              </a:rPr>
              <a:t>In the extraction process 200 L/min of aqueous solution containing 10 g/l streptomycin is contacted by 10 L/min of organic solvent. The exit aqueous solution contains 0.2 g/L streptomycin. Determine </a:t>
            </a:r>
            <a:r>
              <a:rPr lang="en-US" sz="2000" dirty="0">
                <a:solidFill>
                  <a:srgbClr val="222222"/>
                </a:solidFill>
              </a:rPr>
              <a:t>the mass fraction of Streptomycin in the exit organic solvent assuming that no water exits with the solvent and no solvent exits with the aqueous solution. Assume that the density of the aqueous solution is 1.00 g/cm</a:t>
            </a:r>
            <a:r>
              <a:rPr lang="en-US" sz="2000" baseline="30000" dirty="0">
                <a:solidFill>
                  <a:srgbClr val="222222"/>
                </a:solidFill>
              </a:rPr>
              <a:t>3</a:t>
            </a:r>
            <a:r>
              <a:rPr lang="en-US" sz="2000" dirty="0">
                <a:solidFill>
                  <a:srgbClr val="222222"/>
                </a:solidFill>
              </a:rPr>
              <a:t> and the density of the organic solvent is </a:t>
            </a:r>
            <a:r>
              <a:rPr lang="en-US" sz="2000" dirty="0" smtClean="0">
                <a:solidFill>
                  <a:srgbClr val="222222"/>
                </a:solidFill>
              </a:rPr>
              <a:t>0.6 </a:t>
            </a:r>
            <a:r>
              <a:rPr lang="en-US" sz="2000" dirty="0">
                <a:solidFill>
                  <a:srgbClr val="222222"/>
                </a:solidFill>
              </a:rPr>
              <a:t>g/cm</a:t>
            </a:r>
            <a:r>
              <a:rPr lang="en-US" sz="2000" baseline="30000" dirty="0">
                <a:solidFill>
                  <a:srgbClr val="222222"/>
                </a:solidFill>
              </a:rPr>
              <a:t>3</a:t>
            </a:r>
            <a:r>
              <a:rPr lang="en-US" sz="2000" dirty="0" smtClean="0">
                <a:solidFill>
                  <a:srgbClr val="222222"/>
                </a:solidFill>
              </a:rPr>
              <a:t>. </a:t>
            </a:r>
            <a:r>
              <a:rPr lang="en-US" sz="2000" dirty="0">
                <a:solidFill>
                  <a:srgbClr val="000000"/>
                </a:solidFill>
              </a:rPr>
              <a:t>I</a:t>
            </a:r>
            <a:r>
              <a:rPr lang="en-US" sz="2000" dirty="0" smtClean="0">
                <a:solidFill>
                  <a:srgbClr val="000000"/>
                </a:solidFill>
              </a:rPr>
              <a:t>gnore </a:t>
            </a:r>
            <a:r>
              <a:rPr lang="en-US" sz="2000" dirty="0">
                <a:solidFill>
                  <a:srgbClr val="000000"/>
                </a:solidFill>
              </a:rPr>
              <a:t>the details of the process and just consider the </a:t>
            </a:r>
            <a:r>
              <a:rPr lang="en-US" sz="2000" dirty="0" smtClean="0">
                <a:solidFill>
                  <a:srgbClr val="000000"/>
                </a:solidFill>
              </a:rPr>
              <a:t>overall extraction </a:t>
            </a:r>
            <a:r>
              <a:rPr lang="en-US" sz="2000" dirty="0">
                <a:solidFill>
                  <a:srgbClr val="000000"/>
                </a:solidFill>
              </a:rPr>
              <a:t>process</a:t>
            </a:r>
            <a:endParaRPr lang="en-US" sz="2000" dirty="0">
              <a:solidFill>
                <a:srgbClr val="222222"/>
              </a:solidFill>
            </a:endParaRPr>
          </a:p>
          <a:p>
            <a:endParaRPr lang="en-US" sz="2000" dirty="0" smtClean="0">
              <a:solidFill>
                <a:srgbClr val="000000"/>
              </a:solidFill>
            </a:endParaRPr>
          </a:p>
          <a:p>
            <a:endParaRPr lang="en-US" sz="2000" dirty="0">
              <a:solidFill>
                <a:srgbClr val="000000"/>
              </a:solidFill>
            </a:endParaRPr>
          </a:p>
          <a:p>
            <a:endParaRPr lang="en-US" sz="2000" dirty="0" smtClean="0">
              <a:solidFill>
                <a:srgbClr val="000000"/>
              </a:solidFill>
            </a:endParaRPr>
          </a:p>
        </p:txBody>
      </p:sp>
      <p:sp>
        <p:nvSpPr>
          <p:cNvPr id="3" name="Rectangle 2"/>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Streptomycin </a:t>
            </a:r>
            <a:r>
              <a:rPr lang="en-US" sz="3600" dirty="0" smtClean="0"/>
              <a:t>extraction </a:t>
            </a:r>
            <a:endParaRPr lang="en-US" sz="3600" dirty="0"/>
          </a:p>
        </p:txBody>
      </p:sp>
    </p:spTree>
    <p:extLst>
      <p:ext uri="{BB962C8B-B14F-4D97-AF65-F5344CB8AC3E}">
        <p14:creationId xmlns:p14="http://schemas.microsoft.com/office/powerpoint/2010/main" val="3625634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9759" y="3108272"/>
            <a:ext cx="3673642" cy="1716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Down Arrow 2"/>
          <p:cNvSpPr/>
          <p:nvPr/>
        </p:nvSpPr>
        <p:spPr>
          <a:xfrm>
            <a:off x="5730010" y="2241998"/>
            <a:ext cx="256674" cy="8662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a:off x="5730010" y="4824777"/>
            <a:ext cx="256674" cy="8662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665968" y="3966524"/>
            <a:ext cx="1443791" cy="232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7783401" y="3850218"/>
            <a:ext cx="1443791" cy="232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9662" y="3565107"/>
            <a:ext cx="3326552" cy="369332"/>
          </a:xfrm>
          <a:prstGeom prst="rect">
            <a:avLst/>
          </a:prstGeom>
        </p:spPr>
        <p:txBody>
          <a:bodyPr wrap="none">
            <a:spAutoFit/>
          </a:bodyPr>
          <a:lstStyle/>
          <a:p>
            <a:r>
              <a:rPr lang="en-US" dirty="0" smtClean="0">
                <a:solidFill>
                  <a:srgbClr val="222222"/>
                </a:solidFill>
              </a:rPr>
              <a:t>200 </a:t>
            </a:r>
            <a:r>
              <a:rPr lang="en-US" dirty="0">
                <a:solidFill>
                  <a:srgbClr val="222222"/>
                </a:solidFill>
              </a:rPr>
              <a:t>L/min of aqueous solution </a:t>
            </a:r>
            <a:endParaRPr lang="en-US" dirty="0"/>
          </a:p>
        </p:txBody>
      </p:sp>
      <p:sp>
        <p:nvSpPr>
          <p:cNvPr id="8" name="Rectangle 7"/>
          <p:cNvSpPr/>
          <p:nvPr/>
        </p:nvSpPr>
        <p:spPr>
          <a:xfrm>
            <a:off x="609662" y="4142624"/>
            <a:ext cx="2249334" cy="369332"/>
          </a:xfrm>
          <a:prstGeom prst="rect">
            <a:avLst/>
          </a:prstGeom>
        </p:spPr>
        <p:txBody>
          <a:bodyPr wrap="none">
            <a:spAutoFit/>
          </a:bodyPr>
          <a:lstStyle/>
          <a:p>
            <a:r>
              <a:rPr lang="en-US" dirty="0" smtClean="0">
                <a:solidFill>
                  <a:srgbClr val="222222"/>
                </a:solidFill>
              </a:rPr>
              <a:t>10 </a:t>
            </a:r>
            <a:r>
              <a:rPr lang="en-US" dirty="0">
                <a:solidFill>
                  <a:srgbClr val="222222"/>
                </a:solidFill>
              </a:rPr>
              <a:t>g/l streptomycin </a:t>
            </a:r>
            <a:endParaRPr lang="en-US" dirty="0"/>
          </a:p>
        </p:txBody>
      </p:sp>
      <p:sp>
        <p:nvSpPr>
          <p:cNvPr id="9" name="Rectangle 8"/>
          <p:cNvSpPr/>
          <p:nvPr/>
        </p:nvSpPr>
        <p:spPr>
          <a:xfrm>
            <a:off x="6007831" y="2181658"/>
            <a:ext cx="2941831" cy="369332"/>
          </a:xfrm>
          <a:prstGeom prst="rect">
            <a:avLst/>
          </a:prstGeom>
        </p:spPr>
        <p:txBody>
          <a:bodyPr wrap="none">
            <a:spAutoFit/>
          </a:bodyPr>
          <a:lstStyle/>
          <a:p>
            <a:r>
              <a:rPr lang="en-US" dirty="0" smtClean="0">
                <a:solidFill>
                  <a:srgbClr val="222222"/>
                </a:solidFill>
              </a:rPr>
              <a:t>10 </a:t>
            </a:r>
            <a:r>
              <a:rPr lang="en-US" dirty="0">
                <a:solidFill>
                  <a:srgbClr val="222222"/>
                </a:solidFill>
              </a:rPr>
              <a:t>L/min of </a:t>
            </a:r>
            <a:r>
              <a:rPr lang="en-US" dirty="0" smtClean="0">
                <a:solidFill>
                  <a:srgbClr val="222222"/>
                </a:solidFill>
              </a:rPr>
              <a:t>organic solvent</a:t>
            </a:r>
            <a:endParaRPr lang="en-US" dirty="0"/>
          </a:p>
        </p:txBody>
      </p:sp>
      <p:sp>
        <p:nvSpPr>
          <p:cNvPr id="10" name="Rectangle 9"/>
          <p:cNvSpPr/>
          <p:nvPr/>
        </p:nvSpPr>
        <p:spPr>
          <a:xfrm>
            <a:off x="5962622" y="2490469"/>
            <a:ext cx="1819729" cy="369332"/>
          </a:xfrm>
          <a:prstGeom prst="rect">
            <a:avLst/>
          </a:prstGeom>
        </p:spPr>
        <p:txBody>
          <a:bodyPr wrap="none">
            <a:spAutoFit/>
          </a:bodyPr>
          <a:lstStyle/>
          <a:p>
            <a:r>
              <a:rPr lang="en-US" dirty="0" smtClean="0">
                <a:solidFill>
                  <a:srgbClr val="222222"/>
                </a:solidFill>
              </a:rPr>
              <a:t>streptomycin=0 </a:t>
            </a:r>
            <a:endParaRPr lang="en-US" dirty="0"/>
          </a:p>
        </p:txBody>
      </p:sp>
      <p:sp>
        <p:nvSpPr>
          <p:cNvPr id="11" name="Rectangle 10"/>
          <p:cNvSpPr/>
          <p:nvPr/>
        </p:nvSpPr>
        <p:spPr>
          <a:xfrm>
            <a:off x="8130491" y="3480886"/>
            <a:ext cx="1992853" cy="369332"/>
          </a:xfrm>
          <a:prstGeom prst="rect">
            <a:avLst/>
          </a:prstGeom>
        </p:spPr>
        <p:txBody>
          <a:bodyPr wrap="none">
            <a:spAutoFit/>
          </a:bodyPr>
          <a:lstStyle/>
          <a:p>
            <a:r>
              <a:rPr lang="en-US" dirty="0" smtClean="0">
                <a:solidFill>
                  <a:srgbClr val="222222"/>
                </a:solidFill>
              </a:rPr>
              <a:t>aqueous </a:t>
            </a:r>
            <a:r>
              <a:rPr lang="en-US" dirty="0">
                <a:solidFill>
                  <a:srgbClr val="222222"/>
                </a:solidFill>
              </a:rPr>
              <a:t>solution </a:t>
            </a:r>
            <a:endParaRPr lang="en-US" dirty="0"/>
          </a:p>
        </p:txBody>
      </p:sp>
      <p:sp>
        <p:nvSpPr>
          <p:cNvPr id="12" name="Rectangle 11"/>
          <p:cNvSpPr/>
          <p:nvPr/>
        </p:nvSpPr>
        <p:spPr>
          <a:xfrm>
            <a:off x="8130491" y="4084471"/>
            <a:ext cx="2317686" cy="369332"/>
          </a:xfrm>
          <a:prstGeom prst="rect">
            <a:avLst/>
          </a:prstGeom>
        </p:spPr>
        <p:txBody>
          <a:bodyPr wrap="none">
            <a:spAutoFit/>
          </a:bodyPr>
          <a:lstStyle/>
          <a:p>
            <a:r>
              <a:rPr lang="en-US" dirty="0" smtClean="0">
                <a:solidFill>
                  <a:srgbClr val="222222"/>
                </a:solidFill>
              </a:rPr>
              <a:t>0.2 g/L streptomycin </a:t>
            </a:r>
            <a:endParaRPr lang="en-US" dirty="0"/>
          </a:p>
        </p:txBody>
      </p:sp>
      <p:sp>
        <p:nvSpPr>
          <p:cNvPr id="13" name="Rectangle 12"/>
          <p:cNvSpPr/>
          <p:nvPr/>
        </p:nvSpPr>
        <p:spPr>
          <a:xfrm>
            <a:off x="4252537" y="5754673"/>
            <a:ext cx="6167073" cy="369332"/>
          </a:xfrm>
          <a:prstGeom prst="rect">
            <a:avLst/>
          </a:prstGeom>
        </p:spPr>
        <p:txBody>
          <a:bodyPr wrap="none">
            <a:spAutoFit/>
          </a:bodyPr>
          <a:lstStyle/>
          <a:p>
            <a:r>
              <a:rPr lang="en-US" dirty="0">
                <a:solidFill>
                  <a:srgbClr val="222222"/>
                </a:solidFill>
              </a:rPr>
              <a:t>organic </a:t>
            </a:r>
            <a:r>
              <a:rPr lang="en-US" dirty="0" smtClean="0">
                <a:solidFill>
                  <a:srgbClr val="222222"/>
                </a:solidFill>
              </a:rPr>
              <a:t>solvent + extracted streptomycin (mass fraction??)</a:t>
            </a:r>
            <a:endParaRPr lang="en-US" dirty="0"/>
          </a:p>
        </p:txBody>
      </p:sp>
      <p:sp>
        <p:nvSpPr>
          <p:cNvPr id="14" name="Rectangle 13"/>
          <p:cNvSpPr/>
          <p:nvPr/>
        </p:nvSpPr>
        <p:spPr>
          <a:xfrm>
            <a:off x="449441" y="683710"/>
            <a:ext cx="11542262" cy="1200329"/>
          </a:xfrm>
          <a:prstGeom prst="rect">
            <a:avLst/>
          </a:prstGeom>
        </p:spPr>
        <p:txBody>
          <a:bodyPr wrap="square">
            <a:spAutoFit/>
          </a:bodyPr>
          <a:lstStyle/>
          <a:p>
            <a:r>
              <a:rPr lang="en-US" dirty="0">
                <a:solidFill>
                  <a:srgbClr val="222222"/>
                </a:solidFill>
              </a:rPr>
              <a:t>200 L/min of aqueous solution containing 10 g/l streptomycin is contacted by 10 L/min of organic solvent. The exit aqueous solution contains 0.2 g/L streptomycin. Determine the mass fraction of Streptomycin in the exit organic solvent assuming that no water exits with the solvent and no solvent exits with the aqueous solution. Assume that the density of the aqueous solution is 1.00 g/cm</a:t>
            </a:r>
            <a:r>
              <a:rPr lang="en-US" baseline="30000" dirty="0">
                <a:solidFill>
                  <a:srgbClr val="222222"/>
                </a:solidFill>
              </a:rPr>
              <a:t>3</a:t>
            </a:r>
            <a:r>
              <a:rPr lang="en-US" dirty="0">
                <a:solidFill>
                  <a:srgbClr val="222222"/>
                </a:solidFill>
              </a:rPr>
              <a:t> and the density of the organic solvent is 0.6 g/cm</a:t>
            </a:r>
            <a:r>
              <a:rPr lang="en-US" baseline="30000" dirty="0">
                <a:solidFill>
                  <a:srgbClr val="222222"/>
                </a:solidFill>
              </a:rPr>
              <a:t>3</a:t>
            </a:r>
            <a:endParaRPr lang="en-US" dirty="0"/>
          </a:p>
        </p:txBody>
      </p:sp>
    </p:spTree>
    <p:extLst>
      <p:ext uri="{BB962C8B-B14F-4D97-AF65-F5344CB8AC3E}">
        <p14:creationId xmlns:p14="http://schemas.microsoft.com/office/powerpoint/2010/main" val="860865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685" y="545483"/>
            <a:ext cx="11229473" cy="2339102"/>
          </a:xfrm>
          <a:prstGeom prst="rect">
            <a:avLst/>
          </a:prstGeom>
        </p:spPr>
        <p:txBody>
          <a:bodyPr wrap="square">
            <a:spAutoFit/>
          </a:bodyPr>
          <a:lstStyle/>
          <a:p>
            <a:r>
              <a:rPr lang="en-US" sz="2000" b="1" dirty="0">
                <a:solidFill>
                  <a:srgbClr val="FF0000"/>
                </a:solidFill>
                <a:latin typeface="TimesNewRomanPSMT"/>
              </a:rPr>
              <a:t>The degree-of-freedom analysis </a:t>
            </a:r>
            <a:r>
              <a:rPr lang="en-US" dirty="0">
                <a:solidFill>
                  <a:srgbClr val="000000"/>
                </a:solidFill>
                <a:latin typeface="TimesNewRomanPSMT"/>
              </a:rPr>
              <a:t>is as follows:</a:t>
            </a:r>
          </a:p>
          <a:p>
            <a:r>
              <a:rPr lang="en-US" dirty="0">
                <a:solidFill>
                  <a:srgbClr val="000000"/>
                </a:solidFill>
                <a:latin typeface="TimesNewRomanPSMT"/>
              </a:rPr>
              <a:t>From an analysis of </a:t>
            </a:r>
            <a:r>
              <a:rPr lang="en-US" dirty="0" smtClean="0">
                <a:solidFill>
                  <a:srgbClr val="0000EF"/>
                </a:solidFill>
                <a:latin typeface="TimesNewRomanPSMT"/>
              </a:rPr>
              <a:t>Fig</a:t>
            </a:r>
            <a:r>
              <a:rPr lang="en-US" dirty="0" smtClean="0">
                <a:solidFill>
                  <a:srgbClr val="000000"/>
                </a:solidFill>
                <a:latin typeface="TimesNewRomanPSMT"/>
              </a:rPr>
              <a:t>, we </a:t>
            </a:r>
            <a:r>
              <a:rPr lang="en-US" dirty="0">
                <a:solidFill>
                  <a:srgbClr val="000000"/>
                </a:solidFill>
                <a:latin typeface="TimesNewRomanPSMT"/>
              </a:rPr>
              <a:t>can see that there is a total of eight variables for this </a:t>
            </a:r>
            <a:r>
              <a:rPr lang="en-US" dirty="0" smtClean="0">
                <a:solidFill>
                  <a:srgbClr val="000000"/>
                </a:solidFill>
                <a:latin typeface="TimesNewRomanPSMT"/>
              </a:rPr>
              <a:t>problem</a:t>
            </a:r>
          </a:p>
          <a:p>
            <a:pPr marL="285750" indent="-285750">
              <a:buFont typeface="Arial" panose="020B0604020202020204" pitchFamily="34" charset="0"/>
              <a:buChar char="•"/>
            </a:pPr>
            <a:r>
              <a:rPr lang="en-US" dirty="0" smtClean="0">
                <a:solidFill>
                  <a:srgbClr val="000000"/>
                </a:solidFill>
                <a:latin typeface="TimesNewRomanPSMT"/>
              </a:rPr>
              <a:t>(</a:t>
            </a:r>
            <a:r>
              <a:rPr lang="en-US" dirty="0">
                <a:solidFill>
                  <a:srgbClr val="000000"/>
                </a:solidFill>
                <a:latin typeface="TimesNewRomanPSMT"/>
              </a:rPr>
              <a:t>i.e., four streams with two components in each stream). </a:t>
            </a:r>
            <a:endParaRPr lang="en-US" dirty="0" smtClean="0">
              <a:solidFill>
                <a:srgbClr val="000000"/>
              </a:solidFill>
              <a:latin typeface="TimesNewRomanPSMT"/>
            </a:endParaRPr>
          </a:p>
          <a:p>
            <a:endParaRPr lang="en-US" dirty="0">
              <a:solidFill>
                <a:srgbClr val="000000"/>
              </a:solidFill>
              <a:latin typeface="TimesNewRomanPSMT"/>
            </a:endParaRPr>
          </a:p>
          <a:p>
            <a:r>
              <a:rPr lang="en-US" dirty="0" smtClean="0">
                <a:solidFill>
                  <a:srgbClr val="000000"/>
                </a:solidFill>
                <a:latin typeface="TimesNewRomanPSMT"/>
              </a:rPr>
              <a:t>You </a:t>
            </a:r>
            <a:r>
              <a:rPr lang="en-US" dirty="0">
                <a:solidFill>
                  <a:srgbClr val="000000"/>
                </a:solidFill>
                <a:latin typeface="TimesNewRomanPSMT"/>
              </a:rPr>
              <a:t>want to reduce the eight variables </a:t>
            </a:r>
            <a:r>
              <a:rPr lang="en-US" dirty="0" smtClean="0">
                <a:solidFill>
                  <a:srgbClr val="000000"/>
                </a:solidFill>
                <a:latin typeface="TimesNewRomanPSMT"/>
              </a:rPr>
              <a:t>to as </a:t>
            </a:r>
            <a:r>
              <a:rPr lang="en-US" dirty="0">
                <a:solidFill>
                  <a:srgbClr val="000000"/>
                </a:solidFill>
                <a:latin typeface="TimesNewRomanPSMT"/>
              </a:rPr>
              <a:t>few unknowns as possible. </a:t>
            </a:r>
            <a:r>
              <a:rPr lang="en-US" dirty="0" smtClean="0">
                <a:solidFill>
                  <a:srgbClr val="000000"/>
                </a:solidFill>
                <a:latin typeface="TimesNewRomanPSMT"/>
              </a:rPr>
              <a:t>the </a:t>
            </a:r>
            <a:r>
              <a:rPr lang="en-US" dirty="0">
                <a:solidFill>
                  <a:srgbClr val="000000"/>
                </a:solidFill>
                <a:latin typeface="TimesNewRomanPSMT"/>
              </a:rPr>
              <a:t>mass of a component is designated by </a:t>
            </a:r>
            <a:r>
              <a:rPr lang="en-US" i="1" dirty="0">
                <a:solidFill>
                  <a:srgbClr val="000000"/>
                </a:solidFill>
                <a:latin typeface="TimesNewRomanPS-ItalicMT"/>
              </a:rPr>
              <a:t>m </a:t>
            </a:r>
            <a:r>
              <a:rPr lang="en-US" dirty="0">
                <a:solidFill>
                  <a:srgbClr val="000000"/>
                </a:solidFill>
                <a:latin typeface="TimesNewRomanPSMT"/>
              </a:rPr>
              <a:t>with appropriate superscripts and </a:t>
            </a:r>
            <a:r>
              <a:rPr lang="en-US" dirty="0" smtClean="0">
                <a:solidFill>
                  <a:srgbClr val="000000"/>
                </a:solidFill>
                <a:latin typeface="TimesNewRomanPSMT"/>
              </a:rPr>
              <a:t>subscripts. </a:t>
            </a:r>
          </a:p>
          <a:p>
            <a:r>
              <a:rPr lang="en-US" dirty="0" smtClean="0">
                <a:solidFill>
                  <a:srgbClr val="000000"/>
                </a:solidFill>
                <a:latin typeface="TimesNewRomanPSMT"/>
              </a:rPr>
              <a:t>Let </a:t>
            </a:r>
            <a:r>
              <a:rPr lang="en-US" i="1" dirty="0">
                <a:solidFill>
                  <a:srgbClr val="000000"/>
                </a:solidFill>
                <a:latin typeface="TimesNewRomanPS-ItalicMT"/>
              </a:rPr>
              <a:t>A </a:t>
            </a:r>
            <a:r>
              <a:rPr lang="en-US" dirty="0">
                <a:solidFill>
                  <a:srgbClr val="000000"/>
                </a:solidFill>
                <a:latin typeface="TimesNewRomanPSMT"/>
              </a:rPr>
              <a:t>and </a:t>
            </a:r>
            <a:r>
              <a:rPr lang="en-US" i="1" dirty="0" smtClean="0">
                <a:solidFill>
                  <a:srgbClr val="000000"/>
                </a:solidFill>
                <a:latin typeface="TimesNewRomanPS-ItalicMT"/>
              </a:rPr>
              <a:t>B </a:t>
            </a:r>
            <a:r>
              <a:rPr lang="en-US" dirty="0" smtClean="0">
                <a:solidFill>
                  <a:srgbClr val="000000"/>
                </a:solidFill>
                <a:latin typeface="TimesNewRomanPSMT"/>
              </a:rPr>
              <a:t>denote </a:t>
            </a:r>
            <a:r>
              <a:rPr lang="en-US" dirty="0">
                <a:solidFill>
                  <a:srgbClr val="000000"/>
                </a:solidFill>
                <a:latin typeface="TimesNewRomanPSMT"/>
              </a:rPr>
              <a:t>the input and output aqueous streams, respectively, and </a:t>
            </a:r>
            <a:r>
              <a:rPr lang="en-US" i="1" dirty="0">
                <a:solidFill>
                  <a:srgbClr val="000000"/>
                </a:solidFill>
                <a:latin typeface="TimesNewRomanPS-ItalicMT"/>
              </a:rPr>
              <a:t>S </a:t>
            </a:r>
            <a:r>
              <a:rPr lang="en-US" dirty="0">
                <a:solidFill>
                  <a:srgbClr val="000000"/>
                </a:solidFill>
                <a:latin typeface="TimesNewRomanPSMT"/>
              </a:rPr>
              <a:t>and </a:t>
            </a:r>
            <a:r>
              <a:rPr lang="en-US" i="1" dirty="0">
                <a:solidFill>
                  <a:srgbClr val="000000"/>
                </a:solidFill>
                <a:latin typeface="TimesNewRomanPS-ItalicMT"/>
              </a:rPr>
              <a:t>P </a:t>
            </a:r>
            <a:r>
              <a:rPr lang="en-US" dirty="0">
                <a:solidFill>
                  <a:srgbClr val="000000"/>
                </a:solidFill>
                <a:latin typeface="TimesNewRomanPSMT"/>
              </a:rPr>
              <a:t>denote the input and </a:t>
            </a:r>
            <a:r>
              <a:rPr lang="en-US" dirty="0" smtClean="0">
                <a:solidFill>
                  <a:srgbClr val="000000"/>
                </a:solidFill>
                <a:latin typeface="TimesNewRomanPSMT"/>
              </a:rPr>
              <a:t>output organic </a:t>
            </a:r>
            <a:r>
              <a:rPr lang="en-US" dirty="0">
                <a:solidFill>
                  <a:srgbClr val="000000"/>
                </a:solidFill>
                <a:latin typeface="TimesNewRomanPSMT"/>
              </a:rPr>
              <a:t>streams, respectively.</a:t>
            </a:r>
            <a:endParaRPr lang="en-US" dirty="0"/>
          </a:p>
        </p:txBody>
      </p:sp>
      <p:pic>
        <p:nvPicPr>
          <p:cNvPr id="3" name="Picture 2"/>
          <p:cNvPicPr>
            <a:picLocks noChangeAspect="1"/>
          </p:cNvPicPr>
          <p:nvPr/>
        </p:nvPicPr>
        <p:blipFill>
          <a:blip r:embed="rId2"/>
          <a:stretch>
            <a:fillRect/>
          </a:stretch>
        </p:blipFill>
        <p:spPr>
          <a:xfrm>
            <a:off x="497306" y="3168316"/>
            <a:ext cx="8257424" cy="1040199"/>
          </a:xfrm>
          <a:prstGeom prst="rect">
            <a:avLst/>
          </a:prstGeom>
        </p:spPr>
      </p:pic>
      <p:sp>
        <p:nvSpPr>
          <p:cNvPr id="4" name="Rectangle 3"/>
          <p:cNvSpPr/>
          <p:nvPr/>
        </p:nvSpPr>
        <p:spPr>
          <a:xfrm>
            <a:off x="497306" y="4611231"/>
            <a:ext cx="11890962" cy="2246769"/>
          </a:xfrm>
          <a:prstGeom prst="rect">
            <a:avLst/>
          </a:prstGeom>
        </p:spPr>
        <p:txBody>
          <a:bodyPr wrap="square">
            <a:spAutoFit/>
          </a:bodyPr>
          <a:lstStyle/>
          <a:p>
            <a:r>
              <a:rPr lang="en-US" sz="2000" dirty="0">
                <a:latin typeface="TimesNewRomanPSMT"/>
              </a:rPr>
              <a:t>Number of unknowns: 1</a:t>
            </a:r>
          </a:p>
          <a:p>
            <a:r>
              <a:rPr lang="en-US" sz="2000" dirty="0">
                <a:latin typeface="TimesNewRomanPSMT"/>
              </a:rPr>
              <a:t>Number of independent equations needed: </a:t>
            </a:r>
            <a:r>
              <a:rPr lang="en-US" sz="2000" dirty="0" smtClean="0">
                <a:latin typeface="TimesNewRomanPSMT"/>
              </a:rPr>
              <a:t>1</a:t>
            </a:r>
            <a:endParaRPr lang="en-US" sz="2000" dirty="0">
              <a:latin typeface="TimesNewRomanPSMT"/>
            </a:endParaRPr>
          </a:p>
          <a:p>
            <a:r>
              <a:rPr lang="en-US" sz="2000" dirty="0">
                <a:latin typeface="TimesNewRomanPSMT"/>
              </a:rPr>
              <a:t>Note that we used one material balance for the water </a:t>
            </a:r>
            <a:r>
              <a:rPr lang="en-US" sz="2000" dirty="0" smtClean="0">
                <a:latin typeface="TimesNewRomanPSMT"/>
              </a:rPr>
              <a:t>and one </a:t>
            </a:r>
            <a:r>
              <a:rPr lang="en-US" sz="2000" dirty="0">
                <a:latin typeface="TimesNewRomanPSMT"/>
              </a:rPr>
              <a:t>for the solvent in assigning values </a:t>
            </a:r>
            <a:r>
              <a:rPr lang="en-US" sz="2000" dirty="0" smtClean="0">
                <a:latin typeface="TimesNewRomanPSMT"/>
              </a:rPr>
              <a:t>to </a:t>
            </a:r>
            <a:r>
              <a:rPr lang="en-US" sz="2000" dirty="0"/>
              <a:t>variables. </a:t>
            </a:r>
            <a:endParaRPr lang="en-US" sz="2000" dirty="0" smtClean="0"/>
          </a:p>
          <a:p>
            <a:endParaRPr lang="en-US" sz="2000" dirty="0" smtClean="0"/>
          </a:p>
          <a:p>
            <a:r>
              <a:rPr lang="en-US" sz="2000" dirty="0" smtClean="0"/>
              <a:t>What </a:t>
            </a:r>
            <a:r>
              <a:rPr lang="en-US" sz="2000" dirty="0"/>
              <a:t>independent balance is left? </a:t>
            </a:r>
            <a:endParaRPr lang="en-US" sz="2000" dirty="0" smtClean="0"/>
          </a:p>
          <a:p>
            <a:pPr marL="285750" indent="-285750">
              <a:buFont typeface="Arial" panose="020B0604020202020204" pitchFamily="34" charset="0"/>
              <a:buChar char="•"/>
            </a:pPr>
            <a:r>
              <a:rPr lang="en-US" sz="2000" dirty="0" smtClean="0"/>
              <a:t>The </a:t>
            </a:r>
            <a:r>
              <a:rPr lang="en-US" sz="2000" dirty="0"/>
              <a:t>material balance for the Streptomycin</a:t>
            </a:r>
          </a:p>
        </p:txBody>
      </p:sp>
      <p:sp>
        <p:nvSpPr>
          <p:cNvPr id="18" name="Rectangle 17"/>
          <p:cNvSpPr/>
          <p:nvPr/>
        </p:nvSpPr>
        <p:spPr>
          <a:xfrm>
            <a:off x="10142620" y="3403667"/>
            <a:ext cx="854243" cy="569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Down Arrow 18"/>
          <p:cNvSpPr/>
          <p:nvPr/>
        </p:nvSpPr>
        <p:spPr>
          <a:xfrm>
            <a:off x="10496548" y="3094731"/>
            <a:ext cx="146385" cy="3235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10522614" y="3958515"/>
            <a:ext cx="120319" cy="793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9589168" y="3633537"/>
            <a:ext cx="553452" cy="1443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10996863" y="3614932"/>
            <a:ext cx="553452" cy="1443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189210" y="3792695"/>
            <a:ext cx="1807654" cy="584775"/>
          </a:xfrm>
          <a:prstGeom prst="rect">
            <a:avLst/>
          </a:prstGeom>
        </p:spPr>
        <p:txBody>
          <a:bodyPr wrap="square">
            <a:spAutoFit/>
          </a:bodyPr>
          <a:lstStyle/>
          <a:p>
            <a:r>
              <a:rPr lang="en-US" sz="1600" dirty="0" smtClean="0">
                <a:solidFill>
                  <a:srgbClr val="222222"/>
                </a:solidFill>
              </a:rPr>
              <a:t>10 </a:t>
            </a:r>
            <a:r>
              <a:rPr lang="en-US" sz="1600" dirty="0">
                <a:solidFill>
                  <a:srgbClr val="222222"/>
                </a:solidFill>
              </a:rPr>
              <a:t>g/l streptomycin </a:t>
            </a:r>
            <a:endParaRPr lang="en-US" sz="1600" dirty="0"/>
          </a:p>
        </p:txBody>
      </p:sp>
      <p:sp>
        <p:nvSpPr>
          <p:cNvPr id="26" name="Rectangle 25"/>
          <p:cNvSpPr/>
          <p:nvPr/>
        </p:nvSpPr>
        <p:spPr>
          <a:xfrm>
            <a:off x="8927072" y="3294453"/>
            <a:ext cx="1143262" cy="338554"/>
          </a:xfrm>
          <a:prstGeom prst="rect">
            <a:avLst/>
          </a:prstGeom>
        </p:spPr>
        <p:txBody>
          <a:bodyPr wrap="none">
            <a:spAutoFit/>
          </a:bodyPr>
          <a:lstStyle/>
          <a:p>
            <a:r>
              <a:rPr lang="en-US" sz="1600" dirty="0">
                <a:solidFill>
                  <a:srgbClr val="222222"/>
                </a:solidFill>
              </a:rPr>
              <a:t>200 L/min </a:t>
            </a:r>
            <a:endParaRPr lang="en-US" sz="1600" dirty="0"/>
          </a:p>
        </p:txBody>
      </p:sp>
      <p:sp>
        <p:nvSpPr>
          <p:cNvPr id="27" name="Rectangle 26"/>
          <p:cNvSpPr/>
          <p:nvPr/>
        </p:nvSpPr>
        <p:spPr>
          <a:xfrm>
            <a:off x="10407053" y="2785455"/>
            <a:ext cx="1029449" cy="338554"/>
          </a:xfrm>
          <a:prstGeom prst="rect">
            <a:avLst/>
          </a:prstGeom>
        </p:spPr>
        <p:txBody>
          <a:bodyPr wrap="none">
            <a:spAutoFit/>
          </a:bodyPr>
          <a:lstStyle/>
          <a:p>
            <a:r>
              <a:rPr lang="en-US" sz="1600" dirty="0" smtClean="0">
                <a:solidFill>
                  <a:srgbClr val="222222"/>
                </a:solidFill>
              </a:rPr>
              <a:t>10 </a:t>
            </a:r>
            <a:r>
              <a:rPr lang="en-US" sz="1600" dirty="0">
                <a:solidFill>
                  <a:srgbClr val="222222"/>
                </a:solidFill>
              </a:rPr>
              <a:t>L/min </a:t>
            </a:r>
            <a:endParaRPr lang="en-US" sz="1600" dirty="0"/>
          </a:p>
        </p:txBody>
      </p:sp>
      <p:sp>
        <p:nvSpPr>
          <p:cNvPr id="28" name="Rectangle 27"/>
          <p:cNvSpPr/>
          <p:nvPr/>
        </p:nvSpPr>
        <p:spPr>
          <a:xfrm>
            <a:off x="10996863" y="3678188"/>
            <a:ext cx="1807654" cy="584775"/>
          </a:xfrm>
          <a:prstGeom prst="rect">
            <a:avLst/>
          </a:prstGeom>
        </p:spPr>
        <p:txBody>
          <a:bodyPr wrap="square">
            <a:spAutoFit/>
          </a:bodyPr>
          <a:lstStyle/>
          <a:p>
            <a:r>
              <a:rPr lang="en-US" sz="1600" dirty="0" smtClean="0">
                <a:solidFill>
                  <a:srgbClr val="222222"/>
                </a:solidFill>
              </a:rPr>
              <a:t>0.2 </a:t>
            </a:r>
            <a:r>
              <a:rPr lang="en-US" sz="1600" dirty="0">
                <a:solidFill>
                  <a:srgbClr val="222222"/>
                </a:solidFill>
              </a:rPr>
              <a:t>g/l streptomycin </a:t>
            </a:r>
            <a:endParaRPr lang="en-US" sz="1600" dirty="0"/>
          </a:p>
        </p:txBody>
      </p:sp>
      <p:sp>
        <p:nvSpPr>
          <p:cNvPr id="29" name="Rectangle 28"/>
          <p:cNvSpPr/>
          <p:nvPr/>
        </p:nvSpPr>
        <p:spPr>
          <a:xfrm>
            <a:off x="11096030" y="3325573"/>
            <a:ext cx="1143262" cy="338554"/>
          </a:xfrm>
          <a:prstGeom prst="rect">
            <a:avLst/>
          </a:prstGeom>
        </p:spPr>
        <p:txBody>
          <a:bodyPr wrap="none">
            <a:spAutoFit/>
          </a:bodyPr>
          <a:lstStyle/>
          <a:p>
            <a:r>
              <a:rPr lang="en-US" sz="1600" dirty="0">
                <a:solidFill>
                  <a:srgbClr val="222222"/>
                </a:solidFill>
              </a:rPr>
              <a:t>200 L/min </a:t>
            </a:r>
            <a:endParaRPr lang="en-US" sz="1600" dirty="0"/>
          </a:p>
        </p:txBody>
      </p:sp>
      <p:sp>
        <p:nvSpPr>
          <p:cNvPr id="30" name="Rectangle 29"/>
          <p:cNvSpPr/>
          <p:nvPr/>
        </p:nvSpPr>
        <p:spPr>
          <a:xfrm>
            <a:off x="10629276" y="4665679"/>
            <a:ext cx="1712328" cy="584775"/>
          </a:xfrm>
          <a:prstGeom prst="rect">
            <a:avLst/>
          </a:prstGeom>
        </p:spPr>
        <p:txBody>
          <a:bodyPr wrap="none">
            <a:spAutoFit/>
          </a:bodyPr>
          <a:lstStyle/>
          <a:p>
            <a:r>
              <a:rPr lang="en-US" sz="1600" dirty="0" smtClean="0">
                <a:solidFill>
                  <a:srgbClr val="222222"/>
                </a:solidFill>
              </a:rPr>
              <a:t>10 L/min</a:t>
            </a:r>
          </a:p>
          <a:p>
            <a:r>
              <a:rPr lang="en-US" sz="1600" dirty="0" smtClean="0">
                <a:solidFill>
                  <a:srgbClr val="222222"/>
                </a:solidFill>
              </a:rPr>
              <a:t>Solvent 6000 g/l </a:t>
            </a:r>
            <a:endParaRPr lang="en-US" sz="1600" dirty="0"/>
          </a:p>
        </p:txBody>
      </p:sp>
      <p:sp>
        <p:nvSpPr>
          <p:cNvPr id="31" name="TextBox 30"/>
          <p:cNvSpPr txBox="1"/>
          <p:nvPr/>
        </p:nvSpPr>
        <p:spPr>
          <a:xfrm>
            <a:off x="9294989" y="3540984"/>
            <a:ext cx="338554" cy="369332"/>
          </a:xfrm>
          <a:prstGeom prst="rect">
            <a:avLst/>
          </a:prstGeom>
          <a:noFill/>
        </p:spPr>
        <p:txBody>
          <a:bodyPr wrap="none" rtlCol="0">
            <a:spAutoFit/>
          </a:bodyPr>
          <a:lstStyle/>
          <a:p>
            <a:r>
              <a:rPr lang="en-US" dirty="0" smtClean="0"/>
              <a:t>A</a:t>
            </a:r>
            <a:endParaRPr lang="en-US" dirty="0"/>
          </a:p>
        </p:txBody>
      </p:sp>
      <p:sp>
        <p:nvSpPr>
          <p:cNvPr id="32" name="TextBox 31"/>
          <p:cNvSpPr txBox="1"/>
          <p:nvPr/>
        </p:nvSpPr>
        <p:spPr>
          <a:xfrm>
            <a:off x="11562136" y="3462699"/>
            <a:ext cx="338554" cy="369332"/>
          </a:xfrm>
          <a:prstGeom prst="rect">
            <a:avLst/>
          </a:prstGeom>
          <a:noFill/>
        </p:spPr>
        <p:txBody>
          <a:bodyPr wrap="none" rtlCol="0">
            <a:spAutoFit/>
          </a:bodyPr>
          <a:lstStyle/>
          <a:p>
            <a:r>
              <a:rPr lang="en-US" dirty="0" smtClean="0"/>
              <a:t>B</a:t>
            </a:r>
            <a:endParaRPr lang="en-US" dirty="0"/>
          </a:p>
        </p:txBody>
      </p:sp>
      <p:sp>
        <p:nvSpPr>
          <p:cNvPr id="33" name="TextBox 32"/>
          <p:cNvSpPr txBox="1"/>
          <p:nvPr/>
        </p:nvSpPr>
        <p:spPr>
          <a:xfrm>
            <a:off x="10472283" y="2502002"/>
            <a:ext cx="341300" cy="369332"/>
          </a:xfrm>
          <a:prstGeom prst="rect">
            <a:avLst/>
          </a:prstGeom>
          <a:noFill/>
        </p:spPr>
        <p:txBody>
          <a:bodyPr wrap="square" rtlCol="0">
            <a:spAutoFit/>
          </a:bodyPr>
          <a:lstStyle/>
          <a:p>
            <a:r>
              <a:rPr lang="en-US" dirty="0" smtClean="0"/>
              <a:t>S</a:t>
            </a:r>
            <a:endParaRPr lang="en-US" dirty="0"/>
          </a:p>
        </p:txBody>
      </p:sp>
      <p:sp>
        <p:nvSpPr>
          <p:cNvPr id="34" name="TextBox 33"/>
          <p:cNvSpPr txBox="1"/>
          <p:nvPr/>
        </p:nvSpPr>
        <p:spPr>
          <a:xfrm>
            <a:off x="10262937" y="4739556"/>
            <a:ext cx="547900" cy="369332"/>
          </a:xfrm>
          <a:prstGeom prst="rect">
            <a:avLst/>
          </a:prstGeom>
          <a:noFill/>
        </p:spPr>
        <p:txBody>
          <a:bodyPr wrap="square" rtlCol="0">
            <a:spAutoFit/>
          </a:bodyPr>
          <a:lstStyle/>
          <a:p>
            <a:r>
              <a:rPr lang="en-US" dirty="0" smtClean="0"/>
              <a:t>P</a:t>
            </a:r>
            <a:endParaRPr lang="en-US" dirty="0"/>
          </a:p>
        </p:txBody>
      </p:sp>
    </p:spTree>
    <p:extLst>
      <p:ext uri="{BB962C8B-B14F-4D97-AF65-F5344CB8AC3E}">
        <p14:creationId xmlns:p14="http://schemas.microsoft.com/office/powerpoint/2010/main" val="3828453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3854" y="1764632"/>
            <a:ext cx="3673642" cy="1716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Down Arrow 2"/>
          <p:cNvSpPr/>
          <p:nvPr/>
        </p:nvSpPr>
        <p:spPr>
          <a:xfrm>
            <a:off x="5374105" y="898358"/>
            <a:ext cx="256674" cy="8662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a:off x="5374105" y="3481137"/>
            <a:ext cx="232612" cy="5572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310063" y="2622884"/>
            <a:ext cx="1443791" cy="232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7427496" y="2506578"/>
            <a:ext cx="1443791" cy="232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3757" y="2221467"/>
            <a:ext cx="3326552" cy="369332"/>
          </a:xfrm>
          <a:prstGeom prst="rect">
            <a:avLst/>
          </a:prstGeom>
        </p:spPr>
        <p:txBody>
          <a:bodyPr wrap="none">
            <a:spAutoFit/>
          </a:bodyPr>
          <a:lstStyle/>
          <a:p>
            <a:r>
              <a:rPr lang="en-US" dirty="0" smtClean="0">
                <a:solidFill>
                  <a:srgbClr val="222222"/>
                </a:solidFill>
              </a:rPr>
              <a:t>200 </a:t>
            </a:r>
            <a:r>
              <a:rPr lang="en-US" dirty="0">
                <a:solidFill>
                  <a:srgbClr val="222222"/>
                </a:solidFill>
              </a:rPr>
              <a:t>L/min of aqueous solution </a:t>
            </a:r>
            <a:endParaRPr lang="en-US" dirty="0"/>
          </a:p>
        </p:txBody>
      </p:sp>
      <p:sp>
        <p:nvSpPr>
          <p:cNvPr id="8" name="Rectangle 7"/>
          <p:cNvSpPr/>
          <p:nvPr/>
        </p:nvSpPr>
        <p:spPr>
          <a:xfrm>
            <a:off x="253757" y="2798984"/>
            <a:ext cx="2249334" cy="369332"/>
          </a:xfrm>
          <a:prstGeom prst="rect">
            <a:avLst/>
          </a:prstGeom>
        </p:spPr>
        <p:txBody>
          <a:bodyPr wrap="none">
            <a:spAutoFit/>
          </a:bodyPr>
          <a:lstStyle/>
          <a:p>
            <a:r>
              <a:rPr lang="en-US" dirty="0" smtClean="0">
                <a:solidFill>
                  <a:srgbClr val="222222"/>
                </a:solidFill>
              </a:rPr>
              <a:t>10 </a:t>
            </a:r>
            <a:r>
              <a:rPr lang="en-US" dirty="0">
                <a:solidFill>
                  <a:srgbClr val="222222"/>
                </a:solidFill>
              </a:rPr>
              <a:t>g/l streptomycin </a:t>
            </a:r>
            <a:endParaRPr lang="en-US" dirty="0"/>
          </a:p>
        </p:txBody>
      </p:sp>
      <p:sp>
        <p:nvSpPr>
          <p:cNvPr id="9" name="Rectangle 8"/>
          <p:cNvSpPr/>
          <p:nvPr/>
        </p:nvSpPr>
        <p:spPr>
          <a:xfrm>
            <a:off x="5651926" y="838018"/>
            <a:ext cx="2941831" cy="369332"/>
          </a:xfrm>
          <a:prstGeom prst="rect">
            <a:avLst/>
          </a:prstGeom>
        </p:spPr>
        <p:txBody>
          <a:bodyPr wrap="none">
            <a:spAutoFit/>
          </a:bodyPr>
          <a:lstStyle/>
          <a:p>
            <a:r>
              <a:rPr lang="en-US" dirty="0" smtClean="0">
                <a:solidFill>
                  <a:srgbClr val="222222"/>
                </a:solidFill>
              </a:rPr>
              <a:t>10 </a:t>
            </a:r>
            <a:r>
              <a:rPr lang="en-US" dirty="0">
                <a:solidFill>
                  <a:srgbClr val="222222"/>
                </a:solidFill>
              </a:rPr>
              <a:t>L/min of </a:t>
            </a:r>
            <a:r>
              <a:rPr lang="en-US" dirty="0" smtClean="0">
                <a:solidFill>
                  <a:srgbClr val="222222"/>
                </a:solidFill>
              </a:rPr>
              <a:t>organic solvent</a:t>
            </a:r>
            <a:endParaRPr lang="en-US" dirty="0"/>
          </a:p>
        </p:txBody>
      </p:sp>
      <p:sp>
        <p:nvSpPr>
          <p:cNvPr id="10" name="Rectangle 9"/>
          <p:cNvSpPr/>
          <p:nvPr/>
        </p:nvSpPr>
        <p:spPr>
          <a:xfrm>
            <a:off x="5606717" y="1146829"/>
            <a:ext cx="1819729" cy="369332"/>
          </a:xfrm>
          <a:prstGeom prst="rect">
            <a:avLst/>
          </a:prstGeom>
        </p:spPr>
        <p:txBody>
          <a:bodyPr wrap="none">
            <a:spAutoFit/>
          </a:bodyPr>
          <a:lstStyle/>
          <a:p>
            <a:r>
              <a:rPr lang="en-US" dirty="0" smtClean="0">
                <a:solidFill>
                  <a:srgbClr val="222222"/>
                </a:solidFill>
              </a:rPr>
              <a:t>streptomycin=0 </a:t>
            </a:r>
            <a:endParaRPr lang="en-US" dirty="0"/>
          </a:p>
        </p:txBody>
      </p:sp>
      <p:sp>
        <p:nvSpPr>
          <p:cNvPr id="11" name="Rectangle 10"/>
          <p:cNvSpPr/>
          <p:nvPr/>
        </p:nvSpPr>
        <p:spPr>
          <a:xfrm>
            <a:off x="7774586" y="2137246"/>
            <a:ext cx="1992853" cy="369332"/>
          </a:xfrm>
          <a:prstGeom prst="rect">
            <a:avLst/>
          </a:prstGeom>
        </p:spPr>
        <p:txBody>
          <a:bodyPr wrap="none">
            <a:spAutoFit/>
          </a:bodyPr>
          <a:lstStyle/>
          <a:p>
            <a:r>
              <a:rPr lang="en-US" dirty="0" smtClean="0">
                <a:solidFill>
                  <a:srgbClr val="222222"/>
                </a:solidFill>
              </a:rPr>
              <a:t>aqueous </a:t>
            </a:r>
            <a:r>
              <a:rPr lang="en-US" dirty="0">
                <a:solidFill>
                  <a:srgbClr val="222222"/>
                </a:solidFill>
              </a:rPr>
              <a:t>solution </a:t>
            </a:r>
            <a:endParaRPr lang="en-US" dirty="0"/>
          </a:p>
        </p:txBody>
      </p:sp>
      <p:sp>
        <p:nvSpPr>
          <p:cNvPr id="12" name="Rectangle 11"/>
          <p:cNvSpPr/>
          <p:nvPr/>
        </p:nvSpPr>
        <p:spPr>
          <a:xfrm>
            <a:off x="7774586" y="2740831"/>
            <a:ext cx="2317686" cy="369332"/>
          </a:xfrm>
          <a:prstGeom prst="rect">
            <a:avLst/>
          </a:prstGeom>
        </p:spPr>
        <p:txBody>
          <a:bodyPr wrap="none">
            <a:spAutoFit/>
          </a:bodyPr>
          <a:lstStyle/>
          <a:p>
            <a:r>
              <a:rPr lang="en-US" dirty="0" smtClean="0">
                <a:solidFill>
                  <a:srgbClr val="222222"/>
                </a:solidFill>
              </a:rPr>
              <a:t>0.2 g/L streptomycin </a:t>
            </a:r>
            <a:endParaRPr lang="en-US" dirty="0"/>
          </a:p>
        </p:txBody>
      </p:sp>
      <p:sp>
        <p:nvSpPr>
          <p:cNvPr id="13" name="Rectangle 12"/>
          <p:cNvSpPr/>
          <p:nvPr/>
        </p:nvSpPr>
        <p:spPr>
          <a:xfrm>
            <a:off x="3886188" y="4073877"/>
            <a:ext cx="6167073" cy="369332"/>
          </a:xfrm>
          <a:prstGeom prst="rect">
            <a:avLst/>
          </a:prstGeom>
        </p:spPr>
        <p:txBody>
          <a:bodyPr wrap="none">
            <a:spAutoFit/>
          </a:bodyPr>
          <a:lstStyle/>
          <a:p>
            <a:r>
              <a:rPr lang="en-US" dirty="0">
                <a:solidFill>
                  <a:srgbClr val="222222"/>
                </a:solidFill>
              </a:rPr>
              <a:t>organic </a:t>
            </a:r>
            <a:r>
              <a:rPr lang="en-US" dirty="0" smtClean="0">
                <a:solidFill>
                  <a:srgbClr val="222222"/>
                </a:solidFill>
              </a:rPr>
              <a:t>solvent + extracted streptomycin (mass fraction??)</a:t>
            </a:r>
            <a:endParaRPr lang="en-US" dirty="0"/>
          </a:p>
        </p:txBody>
      </p:sp>
      <p:sp>
        <p:nvSpPr>
          <p:cNvPr id="14" name="Rectangle 13"/>
          <p:cNvSpPr/>
          <p:nvPr/>
        </p:nvSpPr>
        <p:spPr>
          <a:xfrm>
            <a:off x="1378424" y="4770338"/>
            <a:ext cx="8738290" cy="2031325"/>
          </a:xfrm>
          <a:prstGeom prst="rect">
            <a:avLst/>
          </a:prstGeom>
        </p:spPr>
        <p:txBody>
          <a:bodyPr wrap="none">
            <a:spAutoFit/>
          </a:bodyPr>
          <a:lstStyle/>
          <a:p>
            <a:r>
              <a:rPr lang="en-US" dirty="0" smtClean="0">
                <a:solidFill>
                  <a:srgbClr val="222222"/>
                </a:solidFill>
              </a:rPr>
              <a:t>Accumulation rate = rate of in - rate of out + rate of generation - rate of consumption</a:t>
            </a:r>
          </a:p>
          <a:p>
            <a:endParaRPr lang="en-US" dirty="0" smtClean="0">
              <a:solidFill>
                <a:srgbClr val="222222"/>
              </a:solidFill>
            </a:endParaRPr>
          </a:p>
          <a:p>
            <a:r>
              <a:rPr lang="en-US" dirty="0" smtClean="0">
                <a:solidFill>
                  <a:srgbClr val="222222"/>
                </a:solidFill>
              </a:rPr>
              <a:t>0= (200*10  +10*0)  -  (200*0.2 + 10*m)   +    0   -    0</a:t>
            </a:r>
          </a:p>
          <a:p>
            <a:r>
              <a:rPr lang="en-US" dirty="0" smtClean="0">
                <a:solidFill>
                  <a:srgbClr val="222222"/>
                </a:solidFill>
              </a:rPr>
              <a:t>m=196  g/L of streptomycin in extracted organic solvent</a:t>
            </a:r>
          </a:p>
          <a:p>
            <a:r>
              <a:rPr lang="en-US" dirty="0" smtClean="0">
                <a:solidFill>
                  <a:srgbClr val="222222"/>
                </a:solidFill>
              </a:rPr>
              <a:t>I liter solvent= 0.6*1000=6000 g</a:t>
            </a:r>
          </a:p>
          <a:p>
            <a:endParaRPr lang="en-US" dirty="0">
              <a:solidFill>
                <a:srgbClr val="222222"/>
              </a:solidFill>
            </a:endParaRPr>
          </a:p>
          <a:p>
            <a:r>
              <a:rPr lang="en-US" dirty="0" smtClean="0">
                <a:solidFill>
                  <a:srgbClr val="222222"/>
                </a:solidFill>
              </a:rPr>
              <a:t>Mass fraction = 196/(196+0.6*1000)=0.282</a:t>
            </a:r>
          </a:p>
        </p:txBody>
      </p:sp>
      <p:sp>
        <p:nvSpPr>
          <p:cNvPr id="15" name="Rectangle 14"/>
          <p:cNvSpPr/>
          <p:nvPr/>
        </p:nvSpPr>
        <p:spPr>
          <a:xfrm>
            <a:off x="-98904" y="4435459"/>
            <a:ext cx="3082895" cy="369332"/>
          </a:xfrm>
          <a:prstGeom prst="rect">
            <a:avLst/>
          </a:prstGeom>
        </p:spPr>
        <p:txBody>
          <a:bodyPr wrap="none">
            <a:spAutoFit/>
          </a:bodyPr>
          <a:lstStyle/>
          <a:p>
            <a:r>
              <a:rPr lang="en-US" u="sng" dirty="0" smtClean="0">
                <a:solidFill>
                  <a:srgbClr val="FF0000"/>
                </a:solidFill>
              </a:rPr>
              <a:t>Streptomycin mass  balance</a:t>
            </a:r>
            <a:endParaRPr lang="en-US" u="sng" dirty="0">
              <a:solidFill>
                <a:srgbClr val="FF0000"/>
              </a:solidFill>
            </a:endParaRPr>
          </a:p>
        </p:txBody>
      </p:sp>
    </p:spTree>
    <p:extLst>
      <p:ext uri="{BB962C8B-B14F-4D97-AF65-F5344CB8AC3E}">
        <p14:creationId xmlns:p14="http://schemas.microsoft.com/office/powerpoint/2010/main" val="605328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Absorption (scrubber)/ and desorption (stripper)</a:t>
            </a:r>
            <a:endParaRPr lang="en-US" sz="3600" dirty="0"/>
          </a:p>
        </p:txBody>
      </p:sp>
      <p:sp>
        <p:nvSpPr>
          <p:cNvPr id="4" name="Rectangle 3"/>
          <p:cNvSpPr/>
          <p:nvPr/>
        </p:nvSpPr>
        <p:spPr>
          <a:xfrm>
            <a:off x="511841" y="1714300"/>
            <a:ext cx="7011360" cy="4770537"/>
          </a:xfrm>
          <a:prstGeom prst="rect">
            <a:avLst/>
          </a:prstGeom>
        </p:spPr>
        <p:txBody>
          <a:bodyPr wrap="square">
            <a:spAutoFit/>
          </a:bodyPr>
          <a:lstStyle/>
          <a:p>
            <a:pPr marL="285750" indent="-285750">
              <a:buFont typeface="Arial" panose="020B0604020202020204" pitchFamily="34" charset="0"/>
              <a:buChar char="•"/>
            </a:pPr>
            <a:r>
              <a:rPr lang="en-US" sz="1900" b="1" dirty="0">
                <a:solidFill>
                  <a:srgbClr val="FF0000"/>
                </a:solidFill>
              </a:rPr>
              <a:t>Absorption,</a:t>
            </a:r>
            <a:r>
              <a:rPr lang="en-US" sz="1900" dirty="0"/>
              <a:t> a commonly used method for removing environmentally undesirable species from waste gases in chemical manufacturing and combustion processes. </a:t>
            </a:r>
            <a:endParaRPr lang="en-US" sz="1900" dirty="0" smtClean="0"/>
          </a:p>
          <a:p>
            <a:pPr marL="285750" indent="-285750">
              <a:buFont typeface="Arial" panose="020B0604020202020204" pitchFamily="34" charset="0"/>
              <a:buChar char="•"/>
            </a:pPr>
            <a:endParaRPr lang="en-US" sz="1900" dirty="0" smtClean="0"/>
          </a:p>
          <a:p>
            <a:pPr marL="285750" indent="-285750">
              <a:buFont typeface="Arial" panose="020B0604020202020204" pitchFamily="34" charset="0"/>
              <a:buChar char="•"/>
            </a:pPr>
            <a:r>
              <a:rPr lang="en-US" sz="1900" dirty="0" smtClean="0"/>
              <a:t>The </a:t>
            </a:r>
            <a:r>
              <a:rPr lang="en-US" sz="1900" dirty="0"/>
              <a:t>waste gas is contacted with a liquid solvent in which the potential pollutants are highly soluble and the other species in the waste gas are relatively insoluble. </a:t>
            </a:r>
            <a:endParaRPr lang="en-US" sz="1900" dirty="0" smtClean="0"/>
          </a:p>
          <a:p>
            <a:pPr marL="285750" indent="-285750">
              <a:buFont typeface="Arial" panose="020B0604020202020204" pitchFamily="34" charset="0"/>
              <a:buChar char="•"/>
            </a:pPr>
            <a:endParaRPr lang="en-US" sz="1900" dirty="0" smtClean="0"/>
          </a:p>
          <a:p>
            <a:pPr marL="285750" indent="-285750">
              <a:buFont typeface="Arial" panose="020B0604020202020204" pitchFamily="34" charset="0"/>
              <a:buChar char="•"/>
            </a:pPr>
            <a:r>
              <a:rPr lang="en-US" sz="1900" dirty="0" smtClean="0"/>
              <a:t>Most </a:t>
            </a:r>
            <a:r>
              <a:rPr lang="en-US" sz="1900" dirty="0"/>
              <a:t>of the pollutants go into solution </a:t>
            </a:r>
            <a:r>
              <a:rPr lang="en-US" sz="1900" dirty="0" smtClean="0"/>
              <a:t>and </a:t>
            </a:r>
            <a:r>
              <a:rPr lang="en-US" sz="1900" dirty="0"/>
              <a:t>the cleaned gas is discharged to the atmosphere. </a:t>
            </a:r>
            <a:endParaRPr lang="en-US" sz="1900" dirty="0" smtClean="0"/>
          </a:p>
          <a:p>
            <a:pPr marL="285750" indent="-285750">
              <a:buFont typeface="Arial" panose="020B0604020202020204" pitchFamily="34" charset="0"/>
              <a:buChar char="•"/>
            </a:pPr>
            <a:endParaRPr lang="en-US" sz="1900" dirty="0" smtClean="0"/>
          </a:p>
          <a:p>
            <a:pPr marL="285750" indent="-285750">
              <a:buFont typeface="Arial" panose="020B0604020202020204" pitchFamily="34" charset="0"/>
              <a:buChar char="•"/>
            </a:pPr>
            <a:r>
              <a:rPr lang="en-US" sz="1900" dirty="0" smtClean="0"/>
              <a:t>The </a:t>
            </a:r>
            <a:r>
              <a:rPr lang="en-US" sz="1900" dirty="0"/>
              <a:t>liquid effluent may be discharged to a waste lagoon or subjected to further treatment to recover the </a:t>
            </a:r>
            <a:r>
              <a:rPr lang="en-US" sz="1900" dirty="0" smtClean="0"/>
              <a:t>solvent </a:t>
            </a:r>
            <a:r>
              <a:rPr lang="en-US" sz="1900" b="1" dirty="0" smtClean="0">
                <a:solidFill>
                  <a:srgbClr val="FF0000"/>
                </a:solidFill>
              </a:rPr>
              <a:t>(desorption/stripping) </a:t>
            </a:r>
            <a:r>
              <a:rPr lang="en-US" sz="1900" dirty="0"/>
              <a:t>and/or to convert the pollutant to a species that can be released safely to the environment</a:t>
            </a:r>
          </a:p>
          <a:p>
            <a:pPr marL="285750" indent="-285750">
              <a:buFont typeface="Arial" panose="020B0604020202020204" pitchFamily="34" charset="0"/>
              <a:buChar char="•"/>
            </a:pPr>
            <a:endParaRPr lang="en-US" sz="1900" dirty="0"/>
          </a:p>
        </p:txBody>
      </p:sp>
      <p:sp>
        <p:nvSpPr>
          <p:cNvPr id="5" name="Rectangle 4"/>
          <p:cNvSpPr/>
          <p:nvPr/>
        </p:nvSpPr>
        <p:spPr>
          <a:xfrm>
            <a:off x="9575074" y="2516917"/>
            <a:ext cx="953588" cy="30609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7" name="Straight Arrow Connector 6"/>
          <p:cNvCxnSpPr/>
          <p:nvPr/>
        </p:nvCxnSpPr>
        <p:spPr>
          <a:xfrm flipH="1" flipV="1">
            <a:off x="9757954" y="1890329"/>
            <a:ext cx="0" cy="6177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9779725" y="5577841"/>
            <a:ext cx="0" cy="6177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H="1" flipV="1">
            <a:off x="10350137" y="1894400"/>
            <a:ext cx="0" cy="6177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H="1" flipV="1">
            <a:off x="10350137" y="5577841"/>
            <a:ext cx="0" cy="6177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849375" y="6035008"/>
            <a:ext cx="1451398" cy="646331"/>
          </a:xfrm>
          <a:prstGeom prst="rect">
            <a:avLst/>
          </a:prstGeom>
          <a:noFill/>
        </p:spPr>
        <p:txBody>
          <a:bodyPr wrap="square" rtlCol="0">
            <a:spAutoFit/>
          </a:bodyPr>
          <a:lstStyle/>
          <a:p>
            <a:pPr defTabSz="914400"/>
            <a:r>
              <a:rPr lang="en-US" dirty="0">
                <a:solidFill>
                  <a:prstClr val="black"/>
                </a:solidFill>
                <a:latin typeface="Calibri"/>
              </a:rPr>
              <a:t>Gas</a:t>
            </a:r>
          </a:p>
          <a:p>
            <a:pPr defTabSz="914400"/>
            <a:r>
              <a:rPr lang="en-US" dirty="0">
                <a:solidFill>
                  <a:prstClr val="black"/>
                </a:solidFill>
                <a:latin typeface="Calibri"/>
              </a:rPr>
              <a:t>+</a:t>
            </a:r>
            <a:r>
              <a:rPr lang="en-US" dirty="0" smtClean="0">
                <a:solidFill>
                  <a:prstClr val="black"/>
                </a:solidFill>
                <a:latin typeface="Calibri"/>
              </a:rPr>
              <a:t>high solute</a:t>
            </a:r>
            <a:endParaRPr lang="en-US" dirty="0">
              <a:solidFill>
                <a:prstClr val="black"/>
              </a:solidFill>
              <a:latin typeface="Calibri"/>
            </a:endParaRPr>
          </a:p>
        </p:txBody>
      </p:sp>
      <p:sp>
        <p:nvSpPr>
          <p:cNvPr id="12" name="TextBox 11"/>
          <p:cNvSpPr txBox="1"/>
          <p:nvPr/>
        </p:nvSpPr>
        <p:spPr>
          <a:xfrm>
            <a:off x="8399416" y="1483674"/>
            <a:ext cx="1358538" cy="830997"/>
          </a:xfrm>
          <a:prstGeom prst="rect">
            <a:avLst/>
          </a:prstGeom>
          <a:noFill/>
        </p:spPr>
        <p:txBody>
          <a:bodyPr wrap="square" rtlCol="0">
            <a:spAutoFit/>
          </a:bodyPr>
          <a:lstStyle/>
          <a:p>
            <a:pPr defTabSz="914400"/>
            <a:r>
              <a:rPr lang="en-US" dirty="0">
                <a:solidFill>
                  <a:prstClr val="black"/>
                </a:solidFill>
                <a:latin typeface="Calibri"/>
              </a:rPr>
              <a:t>Gas</a:t>
            </a:r>
          </a:p>
          <a:p>
            <a:pPr defTabSz="914400"/>
            <a:r>
              <a:rPr lang="en-US" dirty="0">
                <a:solidFill>
                  <a:prstClr val="black"/>
                </a:solidFill>
                <a:latin typeface="Calibri"/>
              </a:rPr>
              <a:t>+</a:t>
            </a:r>
            <a:r>
              <a:rPr lang="en-US" dirty="0" smtClean="0">
                <a:solidFill>
                  <a:prstClr val="black"/>
                </a:solidFill>
                <a:latin typeface="Calibri"/>
              </a:rPr>
              <a:t>low solute</a:t>
            </a:r>
            <a:endParaRPr lang="en-US" dirty="0">
              <a:solidFill>
                <a:prstClr val="black"/>
              </a:solidFill>
              <a:latin typeface="Calibri"/>
            </a:endParaRPr>
          </a:p>
          <a:p>
            <a:pPr defTabSz="914400"/>
            <a:endParaRPr lang="en-US" baseline="-25000" dirty="0">
              <a:solidFill>
                <a:prstClr val="black"/>
              </a:solidFill>
              <a:latin typeface="Calibri"/>
            </a:endParaRPr>
          </a:p>
        </p:txBody>
      </p:sp>
      <p:sp>
        <p:nvSpPr>
          <p:cNvPr id="13" name="TextBox 12"/>
          <p:cNvSpPr txBox="1"/>
          <p:nvPr/>
        </p:nvSpPr>
        <p:spPr>
          <a:xfrm>
            <a:off x="10350138" y="1388905"/>
            <a:ext cx="1417142" cy="646331"/>
          </a:xfrm>
          <a:prstGeom prst="rect">
            <a:avLst/>
          </a:prstGeom>
          <a:noFill/>
        </p:spPr>
        <p:txBody>
          <a:bodyPr wrap="square" rtlCol="0">
            <a:spAutoFit/>
          </a:bodyPr>
          <a:lstStyle/>
          <a:p>
            <a:pPr defTabSz="914400"/>
            <a:r>
              <a:rPr lang="en-US" dirty="0">
                <a:solidFill>
                  <a:srgbClr val="FF0000"/>
                </a:solidFill>
                <a:latin typeface="Calibri"/>
              </a:rPr>
              <a:t>Liquid +</a:t>
            </a:r>
          </a:p>
          <a:p>
            <a:pPr defTabSz="914400"/>
            <a:r>
              <a:rPr lang="en-US" dirty="0" smtClean="0">
                <a:solidFill>
                  <a:srgbClr val="FF0000"/>
                </a:solidFill>
                <a:latin typeface="Calibri"/>
              </a:rPr>
              <a:t>Low solute</a:t>
            </a:r>
            <a:endParaRPr lang="en-US" baseline="-25000" dirty="0">
              <a:solidFill>
                <a:srgbClr val="FF0000"/>
              </a:solidFill>
              <a:latin typeface="Calibri"/>
            </a:endParaRPr>
          </a:p>
        </p:txBody>
      </p:sp>
      <p:sp>
        <p:nvSpPr>
          <p:cNvPr id="14" name="TextBox 13"/>
          <p:cNvSpPr txBox="1"/>
          <p:nvPr/>
        </p:nvSpPr>
        <p:spPr>
          <a:xfrm>
            <a:off x="10399502" y="5921264"/>
            <a:ext cx="1554996" cy="646331"/>
          </a:xfrm>
          <a:prstGeom prst="rect">
            <a:avLst/>
          </a:prstGeom>
          <a:noFill/>
        </p:spPr>
        <p:txBody>
          <a:bodyPr wrap="square" rtlCol="0">
            <a:spAutoFit/>
          </a:bodyPr>
          <a:lstStyle/>
          <a:p>
            <a:pPr defTabSz="914400"/>
            <a:r>
              <a:rPr lang="en-US" dirty="0">
                <a:solidFill>
                  <a:prstClr val="black"/>
                </a:solidFill>
                <a:latin typeface="Calibri"/>
              </a:rPr>
              <a:t>liquid</a:t>
            </a:r>
          </a:p>
          <a:p>
            <a:pPr defTabSz="914400"/>
            <a:r>
              <a:rPr lang="en-US" dirty="0">
                <a:solidFill>
                  <a:prstClr val="black"/>
                </a:solidFill>
                <a:latin typeface="Calibri"/>
              </a:rPr>
              <a:t>+</a:t>
            </a:r>
            <a:r>
              <a:rPr lang="en-US" dirty="0" smtClean="0">
                <a:solidFill>
                  <a:prstClr val="black"/>
                </a:solidFill>
                <a:latin typeface="Calibri"/>
              </a:rPr>
              <a:t>high solute</a:t>
            </a:r>
            <a:endParaRPr lang="en-US" dirty="0">
              <a:solidFill>
                <a:prstClr val="black"/>
              </a:solidFill>
              <a:latin typeface="Calibri"/>
            </a:endParaRPr>
          </a:p>
        </p:txBody>
      </p:sp>
      <p:sp>
        <p:nvSpPr>
          <p:cNvPr id="15" name="Rectangle 14"/>
          <p:cNvSpPr/>
          <p:nvPr/>
        </p:nvSpPr>
        <p:spPr>
          <a:xfrm>
            <a:off x="9343982" y="3876430"/>
            <a:ext cx="1415772" cy="369332"/>
          </a:xfrm>
          <a:prstGeom prst="rect">
            <a:avLst/>
          </a:prstGeom>
        </p:spPr>
        <p:txBody>
          <a:bodyPr wrap="none">
            <a:spAutoFit/>
          </a:bodyPr>
          <a:lstStyle/>
          <a:p>
            <a:r>
              <a:rPr lang="en-US" b="1" dirty="0">
                <a:solidFill>
                  <a:srgbClr val="FF0000"/>
                </a:solidFill>
              </a:rPr>
              <a:t>Absorption</a:t>
            </a:r>
            <a:endParaRPr lang="en-US" dirty="0"/>
          </a:p>
        </p:txBody>
      </p:sp>
      <p:cxnSp>
        <p:nvCxnSpPr>
          <p:cNvPr id="17" name="Straight Connector 16"/>
          <p:cNvCxnSpPr/>
          <p:nvPr/>
        </p:nvCxnSpPr>
        <p:spPr>
          <a:xfrm>
            <a:off x="9575074" y="2516917"/>
            <a:ext cx="953588" cy="3060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9588137" y="2540730"/>
            <a:ext cx="940525" cy="30371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23391" y="1255090"/>
            <a:ext cx="5616597" cy="400110"/>
          </a:xfrm>
          <a:prstGeom prst="rect">
            <a:avLst/>
          </a:prstGeom>
        </p:spPr>
        <p:txBody>
          <a:bodyPr wrap="square">
            <a:spAutoFit/>
          </a:bodyPr>
          <a:lstStyle/>
          <a:p>
            <a:pPr marL="342900" indent="-342900" defTabSz="914400">
              <a:buFont typeface="Wingdings" panose="05000000000000000000" pitchFamily="2" charset="2"/>
              <a:buChar char="q"/>
            </a:pPr>
            <a:r>
              <a:rPr lang="en-US" sz="2000" b="1" dirty="0">
                <a:solidFill>
                  <a:srgbClr val="00B050"/>
                </a:solidFill>
                <a:latin typeface="Calibri"/>
              </a:rPr>
              <a:t>Food/ chemical/biotech industry</a:t>
            </a:r>
          </a:p>
        </p:txBody>
      </p:sp>
    </p:spTree>
    <p:extLst>
      <p:ext uri="{BB962C8B-B14F-4D97-AF65-F5344CB8AC3E}">
        <p14:creationId xmlns:p14="http://schemas.microsoft.com/office/powerpoint/2010/main" val="1707468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F956FD13CD8848B4580499D01366DC" ma:contentTypeVersion="2" ma:contentTypeDescription="Create a new document." ma:contentTypeScope="" ma:versionID="90c42b7cc7fe52b0689b96b980dcfa6b">
  <xsd:schema xmlns:xsd="http://www.w3.org/2001/XMLSchema" xmlns:xs="http://www.w3.org/2001/XMLSchema" xmlns:p="http://schemas.microsoft.com/office/2006/metadata/properties" xmlns:ns2="27852407-7cbe-4f37-a29e-557c20509378" targetNamespace="http://schemas.microsoft.com/office/2006/metadata/properties" ma:root="true" ma:fieldsID="a3a931e53aebc7c1296e930a51b7984e" ns2:_="">
    <xsd:import namespace="27852407-7cbe-4f37-a29e-557c2050937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2407-7cbe-4f37-a29e-557c20509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4745B5-58CF-4AEB-8C9D-42726238DC7C}"/>
</file>

<file path=customXml/itemProps2.xml><?xml version="1.0" encoding="utf-8"?>
<ds:datastoreItem xmlns:ds="http://schemas.openxmlformats.org/officeDocument/2006/customXml" ds:itemID="{5EBC9FA5-8E2D-403C-B9E3-C940D4A6F85F}"/>
</file>

<file path=customXml/itemProps3.xml><?xml version="1.0" encoding="utf-8"?>
<ds:datastoreItem xmlns:ds="http://schemas.openxmlformats.org/officeDocument/2006/customXml" ds:itemID="{A5B685DB-0B93-44FE-9244-F5DCAA3C33BA}"/>
</file>

<file path=docProps/app.xml><?xml version="1.0" encoding="utf-8"?>
<Properties xmlns="http://schemas.openxmlformats.org/officeDocument/2006/extended-properties" xmlns:vt="http://schemas.openxmlformats.org/officeDocument/2006/docPropsVTypes">
  <Template>TM04033919[[fn=Circuit]]</Template>
  <TotalTime>19646</TotalTime>
  <Words>1129</Words>
  <Application>Microsoft Office PowerPoint</Application>
  <PresentationFormat>Widescreen</PresentationFormat>
  <Paragraphs>175</Paragraphs>
  <Slides>12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Arial</vt:lpstr>
      <vt:lpstr>Berlin Sans FB Demi</vt:lpstr>
      <vt:lpstr>Calibri</vt:lpstr>
      <vt:lpstr>Cambria Math</vt:lpstr>
      <vt:lpstr>Gill Sans MT</vt:lpstr>
      <vt:lpstr>TimesNewRomanPS-ItalicMT</vt:lpstr>
      <vt:lpstr>TimesNewRomanPSMT</vt:lpstr>
      <vt:lpstr>Wingdings</vt:lpstr>
      <vt:lpstr>Wingdings 2</vt:lpstr>
      <vt:lpstr>Dividend</vt:lpstr>
      <vt:lpstr>Office Theme</vt:lpstr>
      <vt:lpstr>BT201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IITG</dc:creator>
  <cp:lastModifiedBy>IITG</cp:lastModifiedBy>
  <cp:revision>315</cp:revision>
  <cp:lastPrinted>2021-08-11T04:26:22Z</cp:lastPrinted>
  <dcterms:created xsi:type="dcterms:W3CDTF">2021-02-04T11:25:09Z</dcterms:created>
  <dcterms:modified xsi:type="dcterms:W3CDTF">2022-08-12T10:39:03Z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0x01010056F956FD13CD8848B4580499D01366DC</vt:lpwstr>
  </property>
</Properties>
</file>