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470" r:id="rId6"/>
    <p:sldId id="491" r:id="rId7"/>
    <p:sldId id="486" r:id="rId8"/>
    <p:sldId id="487" r:id="rId9"/>
    <p:sldId id="488" r:id="rId10"/>
    <p:sldId id="489" r:id="rId11"/>
    <p:sldId id="495" r:id="rId12"/>
    <p:sldId id="496" r:id="rId13"/>
    <p:sldId id="499" r:id="rId14"/>
    <p:sldId id="492" r:id="rId15"/>
    <p:sldId id="494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79844-0541-4180-993A-BFDE264B9B44}" v="4" dt="2022-09-15T20:26:12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9CB79844-0541-4180-993A-BFDE264B9B44}"/>
    <pc:docChg chg="modSld">
      <pc:chgData name="ABHISHEK DWIVEDI" userId="S::abhishek.dwivedi@iitg.ac.in::d949ee08-d809-4bf9-9a9b-c77f250825d5" providerId="AD" clId="Web-{9CB79844-0541-4180-993A-BFDE264B9B44}" dt="2022-09-15T20:26:10.226" v="0" actId="20577"/>
      <pc:docMkLst>
        <pc:docMk/>
      </pc:docMkLst>
      <pc:sldChg chg="modSp">
        <pc:chgData name="ABHISHEK DWIVEDI" userId="S::abhishek.dwivedi@iitg.ac.in::d949ee08-d809-4bf9-9a9b-c77f250825d5" providerId="AD" clId="Web-{9CB79844-0541-4180-993A-BFDE264B9B44}" dt="2022-09-15T20:26:10.226" v="0" actId="20577"/>
        <pc:sldMkLst>
          <pc:docMk/>
          <pc:sldMk cId="4134973033" sldId="495"/>
        </pc:sldMkLst>
        <pc:spChg chg="mod">
          <ac:chgData name="ABHISHEK DWIVEDI" userId="S::abhishek.dwivedi@iitg.ac.in::d949ee08-d809-4bf9-9a9b-c77f250825d5" providerId="AD" clId="Web-{9CB79844-0541-4180-993A-BFDE264B9B44}" dt="2022-09-15T20:26:10.226" v="0" actId="20577"/>
          <ac:spMkLst>
            <pc:docMk/>
            <pc:sldMk cId="4134973033" sldId="49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08/09/2022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10" y="1173352"/>
            <a:ext cx="7794529" cy="3681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98" y="1073705"/>
            <a:ext cx="35651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</a:t>
            </a:r>
          </a:p>
          <a:p>
            <a:r>
              <a:rPr lang="en-US" dirty="0"/>
              <a:t>Total: R+N=E+L</a:t>
            </a:r>
          </a:p>
          <a:p>
            <a:r>
              <a:rPr lang="en-US" dirty="0"/>
              <a:t>Fiber:2.34+0.85*N=F</a:t>
            </a:r>
            <a:r>
              <a:rPr lang="en-US" baseline="-25000" dirty="0"/>
              <a:t>E</a:t>
            </a:r>
            <a:r>
              <a:rPr lang="en-US" dirty="0"/>
              <a:t>+103.26</a:t>
            </a:r>
          </a:p>
          <a:p>
            <a:endParaRPr lang="en-US" baseline="-25000" dirty="0"/>
          </a:p>
          <a:p>
            <a:r>
              <a:rPr lang="en-US" dirty="0"/>
              <a:t>Fiber:2.34+0.85*120=F</a:t>
            </a:r>
            <a:r>
              <a:rPr lang="en-US" baseline="-25000" dirty="0"/>
              <a:t>E</a:t>
            </a:r>
            <a:r>
              <a:rPr lang="en-US" dirty="0"/>
              <a:t>+103.26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baseline="-25000" dirty="0"/>
              <a:t>E </a:t>
            </a:r>
            <a:r>
              <a:rPr lang="en-US" dirty="0"/>
              <a:t>=1.08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7698" y="4120693"/>
            <a:ext cx="26853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E  </a:t>
            </a:r>
            <a:r>
              <a:rPr lang="en-US" dirty="0"/>
              <a:t>+ F</a:t>
            </a:r>
            <a:r>
              <a:rPr lang="en-US" baseline="-25000" dirty="0"/>
              <a:t>N</a:t>
            </a:r>
            <a:r>
              <a:rPr lang="en-US" dirty="0"/>
              <a:t>=103.26</a:t>
            </a:r>
          </a:p>
          <a:p>
            <a:r>
              <a:rPr lang="en-US" dirty="0"/>
              <a:t>F</a:t>
            </a:r>
            <a:r>
              <a:rPr lang="en-US" baseline="-25000" dirty="0"/>
              <a:t>N </a:t>
            </a:r>
            <a:r>
              <a:rPr lang="en-US" dirty="0"/>
              <a:t>=103.26-1.08=102.18</a:t>
            </a:r>
          </a:p>
          <a:p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93644" y="56842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Fiber:2.34=F</a:t>
            </a:r>
            <a:r>
              <a:rPr lang="en-US" baseline="-25000" dirty="0"/>
              <a:t>E</a:t>
            </a:r>
            <a:r>
              <a:rPr lang="en-US" dirty="0"/>
              <a:t>+F</a:t>
            </a:r>
            <a:r>
              <a:rPr lang="en-US" baseline="-25000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644" y="531573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Splitter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98" y="3763441"/>
            <a:ext cx="18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 CHEST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7697" y="6048281"/>
            <a:ext cx="216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P </a:t>
            </a:r>
            <a:r>
              <a:rPr lang="en-US" dirty="0"/>
              <a:t>=2.34-1.08=1.26</a:t>
            </a:r>
          </a:p>
        </p:txBody>
      </p:sp>
    </p:spTree>
    <p:extLst>
      <p:ext uri="{BB962C8B-B14F-4D97-AF65-F5344CB8AC3E}">
        <p14:creationId xmlns:p14="http://schemas.microsoft.com/office/powerpoint/2010/main" val="4333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14" y="1630790"/>
            <a:ext cx="7696200" cy="4533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5372" y="1184224"/>
            <a:ext cx="1068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NewRomanPSMT"/>
              </a:rPr>
              <a:t>A process is shown in Figure. Given that the output stream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 is 290 kg/min. Calculate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D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, and </a:t>
            </a:r>
            <a:r>
              <a:rPr lang="en-US" i="1" dirty="0">
                <a:solidFill>
                  <a:srgbClr val="FF0000"/>
                </a:solidFill>
                <a:latin typeface="TimesNewRomanPS-ItalicMT"/>
              </a:rPr>
              <a:t>E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in kilograms per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Tutorial: 2</a:t>
            </a:r>
          </a:p>
        </p:txBody>
      </p:sp>
    </p:spTree>
    <p:extLst>
      <p:ext uri="{BB962C8B-B14F-4D97-AF65-F5344CB8AC3E}">
        <p14:creationId xmlns:p14="http://schemas.microsoft.com/office/powerpoint/2010/main" val="198696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3" y="1468818"/>
            <a:ext cx="6696975" cy="1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Tutorial: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725" y="1807088"/>
            <a:ext cx="37902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Acetone is used in the manufacture of many products and also as a solvent. In its latter role, many restrictions are placed on the release of acetone vapor to the environment. You are asked to design an acetone recovery system having the flowsheet illustrated in </a:t>
            </a:r>
            <a:r>
              <a:rPr lang="en-US" dirty="0">
                <a:solidFill>
                  <a:srgbClr val="0000EF"/>
                </a:solidFill>
                <a:latin typeface="TimesNewRomanPSMT"/>
              </a:rPr>
              <a:t>Figure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 All of the concentrations shown in </a:t>
            </a:r>
            <a:r>
              <a:rPr lang="en-US" dirty="0">
                <a:solidFill>
                  <a:srgbClr val="0000EF"/>
                </a:solidFill>
                <a:latin typeface="TimesNewRomanPSMT"/>
              </a:rPr>
              <a:t>Figure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of both the gases and liquids are specified in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weight percent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 Calculate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and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in kilograms per hour. Assume that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G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 1400 kg/hr.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38" y="1441328"/>
            <a:ext cx="7232741" cy="44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556" y="86689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TimesNewRomanPSMT"/>
              </a:rPr>
              <a:t>Degrees of freedom with overall balances</a:t>
            </a:r>
            <a:endParaRPr lang="en-US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38" y="1441328"/>
            <a:ext cx="7232741" cy="446536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676503" y="1351470"/>
            <a:ext cx="5843016" cy="4827261"/>
          </a:xfrm>
          <a:custGeom>
            <a:avLst/>
            <a:gdLst>
              <a:gd name="connsiteX0" fmla="*/ 352697 w 5843016"/>
              <a:gd name="connsiteY0" fmla="*/ 1182724 h 4827261"/>
              <a:gd name="connsiteX1" fmla="*/ 1123406 w 5843016"/>
              <a:gd name="connsiteY1" fmla="*/ 1143536 h 4827261"/>
              <a:gd name="connsiteX2" fmla="*/ 1841863 w 5843016"/>
              <a:gd name="connsiteY2" fmla="*/ 1130473 h 4827261"/>
              <a:gd name="connsiteX3" fmla="*/ 1907177 w 5843016"/>
              <a:gd name="connsiteY3" fmla="*/ 1104347 h 4827261"/>
              <a:gd name="connsiteX4" fmla="*/ 2011680 w 5843016"/>
              <a:gd name="connsiteY4" fmla="*/ 1078221 h 4827261"/>
              <a:gd name="connsiteX5" fmla="*/ 2103120 w 5843016"/>
              <a:gd name="connsiteY5" fmla="*/ 1039033 h 4827261"/>
              <a:gd name="connsiteX6" fmla="*/ 2142308 w 5843016"/>
              <a:gd name="connsiteY6" fmla="*/ 1012907 h 4827261"/>
              <a:gd name="connsiteX7" fmla="*/ 2168434 w 5843016"/>
              <a:gd name="connsiteY7" fmla="*/ 973719 h 4827261"/>
              <a:gd name="connsiteX8" fmla="*/ 2246811 w 5843016"/>
              <a:gd name="connsiteY8" fmla="*/ 947593 h 4827261"/>
              <a:gd name="connsiteX9" fmla="*/ 2403566 w 5843016"/>
              <a:gd name="connsiteY9" fmla="*/ 843090 h 4827261"/>
              <a:gd name="connsiteX10" fmla="*/ 2442754 w 5843016"/>
              <a:gd name="connsiteY10" fmla="*/ 816964 h 4827261"/>
              <a:gd name="connsiteX11" fmla="*/ 2481943 w 5843016"/>
              <a:gd name="connsiteY11" fmla="*/ 790839 h 4827261"/>
              <a:gd name="connsiteX12" fmla="*/ 2560320 w 5843016"/>
              <a:gd name="connsiteY12" fmla="*/ 725524 h 4827261"/>
              <a:gd name="connsiteX13" fmla="*/ 2599508 w 5843016"/>
              <a:gd name="connsiteY13" fmla="*/ 712461 h 4827261"/>
              <a:gd name="connsiteX14" fmla="*/ 2651760 w 5843016"/>
              <a:gd name="connsiteY14" fmla="*/ 686336 h 4827261"/>
              <a:gd name="connsiteX15" fmla="*/ 2690948 w 5843016"/>
              <a:gd name="connsiteY15" fmla="*/ 673273 h 4827261"/>
              <a:gd name="connsiteX16" fmla="*/ 2782388 w 5843016"/>
              <a:gd name="connsiteY16" fmla="*/ 634084 h 4827261"/>
              <a:gd name="connsiteX17" fmla="*/ 2926080 w 5843016"/>
              <a:gd name="connsiteY17" fmla="*/ 568770 h 4827261"/>
              <a:gd name="connsiteX18" fmla="*/ 3017520 w 5843016"/>
              <a:gd name="connsiteY18" fmla="*/ 516519 h 4827261"/>
              <a:gd name="connsiteX19" fmla="*/ 3056708 w 5843016"/>
              <a:gd name="connsiteY19" fmla="*/ 503456 h 4827261"/>
              <a:gd name="connsiteX20" fmla="*/ 3161211 w 5843016"/>
              <a:gd name="connsiteY20" fmla="*/ 451204 h 4827261"/>
              <a:gd name="connsiteX21" fmla="*/ 3200400 w 5843016"/>
              <a:gd name="connsiteY21" fmla="*/ 425079 h 4827261"/>
              <a:gd name="connsiteX22" fmla="*/ 3278777 w 5843016"/>
              <a:gd name="connsiteY22" fmla="*/ 398953 h 4827261"/>
              <a:gd name="connsiteX23" fmla="*/ 3370217 w 5843016"/>
              <a:gd name="connsiteY23" fmla="*/ 372827 h 4827261"/>
              <a:gd name="connsiteX24" fmla="*/ 3487783 w 5843016"/>
              <a:gd name="connsiteY24" fmla="*/ 333639 h 4827261"/>
              <a:gd name="connsiteX25" fmla="*/ 3644537 w 5843016"/>
              <a:gd name="connsiteY25" fmla="*/ 281387 h 4827261"/>
              <a:gd name="connsiteX26" fmla="*/ 3722914 w 5843016"/>
              <a:gd name="connsiteY26" fmla="*/ 255261 h 4827261"/>
              <a:gd name="connsiteX27" fmla="*/ 3762103 w 5843016"/>
              <a:gd name="connsiteY27" fmla="*/ 242199 h 4827261"/>
              <a:gd name="connsiteX28" fmla="*/ 3827417 w 5843016"/>
              <a:gd name="connsiteY28" fmla="*/ 229136 h 4827261"/>
              <a:gd name="connsiteX29" fmla="*/ 3905794 w 5843016"/>
              <a:gd name="connsiteY29" fmla="*/ 203010 h 4827261"/>
              <a:gd name="connsiteX30" fmla="*/ 3971108 w 5843016"/>
              <a:gd name="connsiteY30" fmla="*/ 189947 h 4827261"/>
              <a:gd name="connsiteX31" fmla="*/ 4049486 w 5843016"/>
              <a:gd name="connsiteY31" fmla="*/ 163821 h 4827261"/>
              <a:gd name="connsiteX32" fmla="*/ 4206240 w 5843016"/>
              <a:gd name="connsiteY32" fmla="*/ 111570 h 4827261"/>
              <a:gd name="connsiteX33" fmla="*/ 4284617 w 5843016"/>
              <a:gd name="connsiteY33" fmla="*/ 85444 h 4827261"/>
              <a:gd name="connsiteX34" fmla="*/ 4532811 w 5843016"/>
              <a:gd name="connsiteY34" fmla="*/ 46256 h 4827261"/>
              <a:gd name="connsiteX35" fmla="*/ 4859383 w 5843016"/>
              <a:gd name="connsiteY35" fmla="*/ 20130 h 4827261"/>
              <a:gd name="connsiteX36" fmla="*/ 5251268 w 5843016"/>
              <a:gd name="connsiteY36" fmla="*/ 20130 h 4827261"/>
              <a:gd name="connsiteX37" fmla="*/ 5329646 w 5843016"/>
              <a:gd name="connsiteY37" fmla="*/ 46256 h 4827261"/>
              <a:gd name="connsiteX38" fmla="*/ 5368834 w 5843016"/>
              <a:gd name="connsiteY38" fmla="*/ 59319 h 4827261"/>
              <a:gd name="connsiteX39" fmla="*/ 5421086 w 5843016"/>
              <a:gd name="connsiteY39" fmla="*/ 85444 h 4827261"/>
              <a:gd name="connsiteX40" fmla="*/ 5473337 w 5843016"/>
              <a:gd name="connsiteY40" fmla="*/ 98507 h 4827261"/>
              <a:gd name="connsiteX41" fmla="*/ 5551714 w 5843016"/>
              <a:gd name="connsiteY41" fmla="*/ 163821 h 4827261"/>
              <a:gd name="connsiteX42" fmla="*/ 5643154 w 5843016"/>
              <a:gd name="connsiteY42" fmla="*/ 242199 h 4827261"/>
              <a:gd name="connsiteX43" fmla="*/ 5695406 w 5843016"/>
              <a:gd name="connsiteY43" fmla="*/ 320576 h 4827261"/>
              <a:gd name="connsiteX44" fmla="*/ 5721531 w 5843016"/>
              <a:gd name="connsiteY44" fmla="*/ 359764 h 4827261"/>
              <a:gd name="connsiteX45" fmla="*/ 5773783 w 5843016"/>
              <a:gd name="connsiteY45" fmla="*/ 451204 h 4827261"/>
              <a:gd name="connsiteX46" fmla="*/ 5786846 w 5843016"/>
              <a:gd name="connsiteY46" fmla="*/ 490393 h 4827261"/>
              <a:gd name="connsiteX47" fmla="*/ 5799908 w 5843016"/>
              <a:gd name="connsiteY47" fmla="*/ 973719 h 4827261"/>
              <a:gd name="connsiteX48" fmla="*/ 5773783 w 5843016"/>
              <a:gd name="connsiteY48" fmla="*/ 1052096 h 4827261"/>
              <a:gd name="connsiteX49" fmla="*/ 5747657 w 5843016"/>
              <a:gd name="connsiteY49" fmla="*/ 1221913 h 4827261"/>
              <a:gd name="connsiteX50" fmla="*/ 5721531 w 5843016"/>
              <a:gd name="connsiteY50" fmla="*/ 1300290 h 4827261"/>
              <a:gd name="connsiteX51" fmla="*/ 5708468 w 5843016"/>
              <a:gd name="connsiteY51" fmla="*/ 1339479 h 4827261"/>
              <a:gd name="connsiteX52" fmla="*/ 5656217 w 5843016"/>
              <a:gd name="connsiteY52" fmla="*/ 1417856 h 4827261"/>
              <a:gd name="connsiteX53" fmla="*/ 5577840 w 5843016"/>
              <a:gd name="connsiteY53" fmla="*/ 1496233 h 4827261"/>
              <a:gd name="connsiteX54" fmla="*/ 5538651 w 5843016"/>
              <a:gd name="connsiteY54" fmla="*/ 1548484 h 4827261"/>
              <a:gd name="connsiteX55" fmla="*/ 5486400 w 5843016"/>
              <a:gd name="connsiteY55" fmla="*/ 1587673 h 4827261"/>
              <a:gd name="connsiteX56" fmla="*/ 5408023 w 5843016"/>
              <a:gd name="connsiteY56" fmla="*/ 1666050 h 4827261"/>
              <a:gd name="connsiteX57" fmla="*/ 5368834 w 5843016"/>
              <a:gd name="connsiteY57" fmla="*/ 1692176 h 4827261"/>
              <a:gd name="connsiteX58" fmla="*/ 5303520 w 5843016"/>
              <a:gd name="connsiteY58" fmla="*/ 1770553 h 4827261"/>
              <a:gd name="connsiteX59" fmla="*/ 5212080 w 5843016"/>
              <a:gd name="connsiteY59" fmla="*/ 1822804 h 4827261"/>
              <a:gd name="connsiteX60" fmla="*/ 5133703 w 5843016"/>
              <a:gd name="connsiteY60" fmla="*/ 1888119 h 4827261"/>
              <a:gd name="connsiteX61" fmla="*/ 5094514 w 5843016"/>
              <a:gd name="connsiteY61" fmla="*/ 1901181 h 4827261"/>
              <a:gd name="connsiteX62" fmla="*/ 5016137 w 5843016"/>
              <a:gd name="connsiteY62" fmla="*/ 1953433 h 4827261"/>
              <a:gd name="connsiteX63" fmla="*/ 4963886 w 5843016"/>
              <a:gd name="connsiteY63" fmla="*/ 1979559 h 4827261"/>
              <a:gd name="connsiteX64" fmla="*/ 4885508 w 5843016"/>
              <a:gd name="connsiteY64" fmla="*/ 2057936 h 4827261"/>
              <a:gd name="connsiteX65" fmla="*/ 4833257 w 5843016"/>
              <a:gd name="connsiteY65" fmla="*/ 2084061 h 4827261"/>
              <a:gd name="connsiteX66" fmla="*/ 4754880 w 5843016"/>
              <a:gd name="connsiteY66" fmla="*/ 2136313 h 4827261"/>
              <a:gd name="connsiteX67" fmla="*/ 4715691 w 5843016"/>
              <a:gd name="connsiteY67" fmla="*/ 2162439 h 4827261"/>
              <a:gd name="connsiteX68" fmla="*/ 4676503 w 5843016"/>
              <a:gd name="connsiteY68" fmla="*/ 2175501 h 4827261"/>
              <a:gd name="connsiteX69" fmla="*/ 4650377 w 5843016"/>
              <a:gd name="connsiteY69" fmla="*/ 2214690 h 4827261"/>
              <a:gd name="connsiteX70" fmla="*/ 4572000 w 5843016"/>
              <a:gd name="connsiteY70" fmla="*/ 2266941 h 4827261"/>
              <a:gd name="connsiteX71" fmla="*/ 4493623 w 5843016"/>
              <a:gd name="connsiteY71" fmla="*/ 2306130 h 4827261"/>
              <a:gd name="connsiteX72" fmla="*/ 4467497 w 5843016"/>
              <a:gd name="connsiteY72" fmla="*/ 2345319 h 4827261"/>
              <a:gd name="connsiteX73" fmla="*/ 4389120 w 5843016"/>
              <a:gd name="connsiteY73" fmla="*/ 2423696 h 4827261"/>
              <a:gd name="connsiteX74" fmla="*/ 4323806 w 5843016"/>
              <a:gd name="connsiteY74" fmla="*/ 2502073 h 4827261"/>
              <a:gd name="connsiteX75" fmla="*/ 4310743 w 5843016"/>
              <a:gd name="connsiteY75" fmla="*/ 2541261 h 4827261"/>
              <a:gd name="connsiteX76" fmla="*/ 4271554 w 5843016"/>
              <a:gd name="connsiteY76" fmla="*/ 2593513 h 4827261"/>
              <a:gd name="connsiteX77" fmla="*/ 4245428 w 5843016"/>
              <a:gd name="connsiteY77" fmla="*/ 2632701 h 4827261"/>
              <a:gd name="connsiteX78" fmla="*/ 4219303 w 5843016"/>
              <a:gd name="connsiteY78" fmla="*/ 2711079 h 4827261"/>
              <a:gd name="connsiteX79" fmla="*/ 4193177 w 5843016"/>
              <a:gd name="connsiteY79" fmla="*/ 2815581 h 4827261"/>
              <a:gd name="connsiteX80" fmla="*/ 4167051 w 5843016"/>
              <a:gd name="connsiteY80" fmla="*/ 2893959 h 4827261"/>
              <a:gd name="connsiteX81" fmla="*/ 4127863 w 5843016"/>
              <a:gd name="connsiteY81" fmla="*/ 3024587 h 4827261"/>
              <a:gd name="connsiteX82" fmla="*/ 4101737 w 5843016"/>
              <a:gd name="connsiteY82" fmla="*/ 3063776 h 4827261"/>
              <a:gd name="connsiteX83" fmla="*/ 4101737 w 5843016"/>
              <a:gd name="connsiteY83" fmla="*/ 3547101 h 4827261"/>
              <a:gd name="connsiteX84" fmla="*/ 4153988 w 5843016"/>
              <a:gd name="connsiteY84" fmla="*/ 3664667 h 4827261"/>
              <a:gd name="connsiteX85" fmla="*/ 4206240 w 5843016"/>
              <a:gd name="connsiteY85" fmla="*/ 3769170 h 4827261"/>
              <a:gd name="connsiteX86" fmla="*/ 4193177 w 5843016"/>
              <a:gd name="connsiteY86" fmla="*/ 4239433 h 4827261"/>
              <a:gd name="connsiteX87" fmla="*/ 4140926 w 5843016"/>
              <a:gd name="connsiteY87" fmla="*/ 4343936 h 4827261"/>
              <a:gd name="connsiteX88" fmla="*/ 4114800 w 5843016"/>
              <a:gd name="connsiteY88" fmla="*/ 4396187 h 4827261"/>
              <a:gd name="connsiteX89" fmla="*/ 4062548 w 5843016"/>
              <a:gd name="connsiteY89" fmla="*/ 4474564 h 4827261"/>
              <a:gd name="connsiteX90" fmla="*/ 4036423 w 5843016"/>
              <a:gd name="connsiteY90" fmla="*/ 4526816 h 4827261"/>
              <a:gd name="connsiteX91" fmla="*/ 3958046 w 5843016"/>
              <a:gd name="connsiteY91" fmla="*/ 4592130 h 4827261"/>
              <a:gd name="connsiteX92" fmla="*/ 3905794 w 5843016"/>
              <a:gd name="connsiteY92" fmla="*/ 4618256 h 4827261"/>
              <a:gd name="connsiteX93" fmla="*/ 3814354 w 5843016"/>
              <a:gd name="connsiteY93" fmla="*/ 4696633 h 4827261"/>
              <a:gd name="connsiteX94" fmla="*/ 3735977 w 5843016"/>
              <a:gd name="connsiteY94" fmla="*/ 4722759 h 4827261"/>
              <a:gd name="connsiteX95" fmla="*/ 3644537 w 5843016"/>
              <a:gd name="connsiteY95" fmla="*/ 4761947 h 4827261"/>
              <a:gd name="connsiteX96" fmla="*/ 3540034 w 5843016"/>
              <a:gd name="connsiteY96" fmla="*/ 4788073 h 4827261"/>
              <a:gd name="connsiteX97" fmla="*/ 3344091 w 5843016"/>
              <a:gd name="connsiteY97" fmla="*/ 4814199 h 4827261"/>
              <a:gd name="connsiteX98" fmla="*/ 3135086 w 5843016"/>
              <a:gd name="connsiteY98" fmla="*/ 4827261 h 4827261"/>
              <a:gd name="connsiteX99" fmla="*/ 1920240 w 5843016"/>
              <a:gd name="connsiteY99" fmla="*/ 4814199 h 4827261"/>
              <a:gd name="connsiteX100" fmla="*/ 1881051 w 5843016"/>
              <a:gd name="connsiteY100" fmla="*/ 4788073 h 4827261"/>
              <a:gd name="connsiteX101" fmla="*/ 1841863 w 5843016"/>
              <a:gd name="connsiteY101" fmla="*/ 4775010 h 4827261"/>
              <a:gd name="connsiteX102" fmla="*/ 1789611 w 5843016"/>
              <a:gd name="connsiteY102" fmla="*/ 4735821 h 4827261"/>
              <a:gd name="connsiteX103" fmla="*/ 1750423 w 5843016"/>
              <a:gd name="connsiteY103" fmla="*/ 4709696 h 4827261"/>
              <a:gd name="connsiteX104" fmla="*/ 1672046 w 5843016"/>
              <a:gd name="connsiteY104" fmla="*/ 4566004 h 4827261"/>
              <a:gd name="connsiteX105" fmla="*/ 1580606 w 5843016"/>
              <a:gd name="connsiteY105" fmla="*/ 4448439 h 4827261"/>
              <a:gd name="connsiteX106" fmla="*/ 1554480 w 5843016"/>
              <a:gd name="connsiteY106" fmla="*/ 4370061 h 4827261"/>
              <a:gd name="connsiteX107" fmla="*/ 1528354 w 5843016"/>
              <a:gd name="connsiteY107" fmla="*/ 4278621 h 4827261"/>
              <a:gd name="connsiteX108" fmla="*/ 1515291 w 5843016"/>
              <a:gd name="connsiteY108" fmla="*/ 4030427 h 4827261"/>
              <a:gd name="connsiteX109" fmla="*/ 1489166 w 5843016"/>
              <a:gd name="connsiteY109" fmla="*/ 3925924 h 4827261"/>
              <a:gd name="connsiteX110" fmla="*/ 1476103 w 5843016"/>
              <a:gd name="connsiteY110" fmla="*/ 3795296 h 4827261"/>
              <a:gd name="connsiteX111" fmla="*/ 1436914 w 5843016"/>
              <a:gd name="connsiteY111" fmla="*/ 3664667 h 4827261"/>
              <a:gd name="connsiteX112" fmla="*/ 1397726 w 5843016"/>
              <a:gd name="connsiteY112" fmla="*/ 3560164 h 4827261"/>
              <a:gd name="connsiteX113" fmla="*/ 1371600 w 5843016"/>
              <a:gd name="connsiteY113" fmla="*/ 3520976 h 4827261"/>
              <a:gd name="connsiteX114" fmla="*/ 1319348 w 5843016"/>
              <a:gd name="connsiteY114" fmla="*/ 3481787 h 4827261"/>
              <a:gd name="connsiteX115" fmla="*/ 1227908 w 5843016"/>
              <a:gd name="connsiteY115" fmla="*/ 3429536 h 4827261"/>
              <a:gd name="connsiteX116" fmla="*/ 1123406 w 5843016"/>
              <a:gd name="connsiteY116" fmla="*/ 3403410 h 4827261"/>
              <a:gd name="connsiteX117" fmla="*/ 992777 w 5843016"/>
              <a:gd name="connsiteY117" fmla="*/ 3364221 h 4827261"/>
              <a:gd name="connsiteX118" fmla="*/ 901337 w 5843016"/>
              <a:gd name="connsiteY118" fmla="*/ 3338096 h 4827261"/>
              <a:gd name="connsiteX119" fmla="*/ 783771 w 5843016"/>
              <a:gd name="connsiteY119" fmla="*/ 3325033 h 4827261"/>
              <a:gd name="connsiteX120" fmla="*/ 692331 w 5843016"/>
              <a:gd name="connsiteY120" fmla="*/ 3272781 h 4827261"/>
              <a:gd name="connsiteX121" fmla="*/ 613954 w 5843016"/>
              <a:gd name="connsiteY121" fmla="*/ 3220530 h 4827261"/>
              <a:gd name="connsiteX122" fmla="*/ 574766 w 5843016"/>
              <a:gd name="connsiteY122" fmla="*/ 3181341 h 4827261"/>
              <a:gd name="connsiteX123" fmla="*/ 483326 w 5843016"/>
              <a:gd name="connsiteY123" fmla="*/ 3116027 h 4827261"/>
              <a:gd name="connsiteX124" fmla="*/ 444137 w 5843016"/>
              <a:gd name="connsiteY124" fmla="*/ 3102964 h 4827261"/>
              <a:gd name="connsiteX125" fmla="*/ 365760 w 5843016"/>
              <a:gd name="connsiteY125" fmla="*/ 3063776 h 4827261"/>
              <a:gd name="connsiteX126" fmla="*/ 313508 w 5843016"/>
              <a:gd name="connsiteY126" fmla="*/ 3024587 h 4827261"/>
              <a:gd name="connsiteX127" fmla="*/ 287383 w 5843016"/>
              <a:gd name="connsiteY127" fmla="*/ 2985399 h 4827261"/>
              <a:gd name="connsiteX128" fmla="*/ 235131 w 5843016"/>
              <a:gd name="connsiteY128" fmla="*/ 2959273 h 4827261"/>
              <a:gd name="connsiteX129" fmla="*/ 156754 w 5843016"/>
              <a:gd name="connsiteY129" fmla="*/ 2893959 h 4827261"/>
              <a:gd name="connsiteX130" fmla="*/ 91440 w 5843016"/>
              <a:gd name="connsiteY130" fmla="*/ 2776393 h 4827261"/>
              <a:gd name="connsiteX131" fmla="*/ 65314 w 5843016"/>
              <a:gd name="connsiteY131" fmla="*/ 2737204 h 4827261"/>
              <a:gd name="connsiteX132" fmla="*/ 39188 w 5843016"/>
              <a:gd name="connsiteY132" fmla="*/ 2645764 h 4827261"/>
              <a:gd name="connsiteX133" fmla="*/ 13063 w 5843016"/>
              <a:gd name="connsiteY133" fmla="*/ 2554324 h 4827261"/>
              <a:gd name="connsiteX134" fmla="*/ 0 w 5843016"/>
              <a:gd name="connsiteY134" fmla="*/ 2462884 h 4827261"/>
              <a:gd name="connsiteX135" fmla="*/ 13063 w 5843016"/>
              <a:gd name="connsiteY135" fmla="*/ 2214690 h 4827261"/>
              <a:gd name="connsiteX136" fmla="*/ 26126 w 5843016"/>
              <a:gd name="connsiteY136" fmla="*/ 2175501 h 4827261"/>
              <a:gd name="connsiteX137" fmla="*/ 78377 w 5843016"/>
              <a:gd name="connsiteY137" fmla="*/ 2018747 h 4827261"/>
              <a:gd name="connsiteX138" fmla="*/ 104503 w 5843016"/>
              <a:gd name="connsiteY138" fmla="*/ 1901181 h 4827261"/>
              <a:gd name="connsiteX139" fmla="*/ 143691 w 5843016"/>
              <a:gd name="connsiteY139" fmla="*/ 1783616 h 4827261"/>
              <a:gd name="connsiteX140" fmla="*/ 169817 w 5843016"/>
              <a:gd name="connsiteY140" fmla="*/ 1705239 h 4827261"/>
              <a:gd name="connsiteX141" fmla="*/ 182880 w 5843016"/>
              <a:gd name="connsiteY141" fmla="*/ 1666050 h 4827261"/>
              <a:gd name="connsiteX142" fmla="*/ 195943 w 5843016"/>
              <a:gd name="connsiteY142" fmla="*/ 1587673 h 4827261"/>
              <a:gd name="connsiteX143" fmla="*/ 209006 w 5843016"/>
              <a:gd name="connsiteY143" fmla="*/ 1535421 h 4827261"/>
              <a:gd name="connsiteX144" fmla="*/ 222068 w 5843016"/>
              <a:gd name="connsiteY144" fmla="*/ 1470107 h 4827261"/>
              <a:gd name="connsiteX145" fmla="*/ 261257 w 5843016"/>
              <a:gd name="connsiteY145" fmla="*/ 1339479 h 4827261"/>
              <a:gd name="connsiteX146" fmla="*/ 287383 w 5843016"/>
              <a:gd name="connsiteY146" fmla="*/ 1300290 h 4827261"/>
              <a:gd name="connsiteX147" fmla="*/ 300446 w 5843016"/>
              <a:gd name="connsiteY147" fmla="*/ 1261101 h 4827261"/>
              <a:gd name="connsiteX148" fmla="*/ 352697 w 5843016"/>
              <a:gd name="connsiteY148" fmla="*/ 1182724 h 482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843016" h="4827261">
                <a:moveTo>
                  <a:pt x="352697" y="1182724"/>
                </a:moveTo>
                <a:cubicBezTo>
                  <a:pt x="489857" y="1163130"/>
                  <a:pt x="526748" y="1160583"/>
                  <a:pt x="1123406" y="1143536"/>
                </a:cubicBezTo>
                <a:cubicBezTo>
                  <a:pt x="1362834" y="1136695"/>
                  <a:pt x="1602377" y="1134827"/>
                  <a:pt x="1841863" y="1130473"/>
                </a:cubicBezTo>
                <a:cubicBezTo>
                  <a:pt x="1863634" y="1121764"/>
                  <a:pt x="1884717" y="1111085"/>
                  <a:pt x="1907177" y="1104347"/>
                </a:cubicBezTo>
                <a:cubicBezTo>
                  <a:pt x="1975335" y="1083899"/>
                  <a:pt x="1958038" y="1101210"/>
                  <a:pt x="2011680" y="1078221"/>
                </a:cubicBezTo>
                <a:cubicBezTo>
                  <a:pt x="2124673" y="1029796"/>
                  <a:pt x="2011214" y="1069668"/>
                  <a:pt x="2103120" y="1039033"/>
                </a:cubicBezTo>
                <a:cubicBezTo>
                  <a:pt x="2116183" y="1030324"/>
                  <a:pt x="2131207" y="1024008"/>
                  <a:pt x="2142308" y="1012907"/>
                </a:cubicBezTo>
                <a:cubicBezTo>
                  <a:pt x="2153409" y="1001806"/>
                  <a:pt x="2155121" y="982040"/>
                  <a:pt x="2168434" y="973719"/>
                </a:cubicBezTo>
                <a:cubicBezTo>
                  <a:pt x="2191787" y="959123"/>
                  <a:pt x="2223897" y="962869"/>
                  <a:pt x="2246811" y="947593"/>
                </a:cubicBezTo>
                <a:lnTo>
                  <a:pt x="2403566" y="843090"/>
                </a:lnTo>
                <a:lnTo>
                  <a:pt x="2442754" y="816964"/>
                </a:lnTo>
                <a:cubicBezTo>
                  <a:pt x="2455817" y="808255"/>
                  <a:pt x="2470842" y="801940"/>
                  <a:pt x="2481943" y="790839"/>
                </a:cubicBezTo>
                <a:cubicBezTo>
                  <a:pt x="2510834" y="761947"/>
                  <a:pt x="2523945" y="743712"/>
                  <a:pt x="2560320" y="725524"/>
                </a:cubicBezTo>
                <a:cubicBezTo>
                  <a:pt x="2572636" y="719366"/>
                  <a:pt x="2586852" y="717885"/>
                  <a:pt x="2599508" y="712461"/>
                </a:cubicBezTo>
                <a:cubicBezTo>
                  <a:pt x="2617407" y="704790"/>
                  <a:pt x="2633861" y="694007"/>
                  <a:pt x="2651760" y="686336"/>
                </a:cubicBezTo>
                <a:cubicBezTo>
                  <a:pt x="2664416" y="680912"/>
                  <a:pt x="2678632" y="679431"/>
                  <a:pt x="2690948" y="673273"/>
                </a:cubicBezTo>
                <a:cubicBezTo>
                  <a:pt x="2781158" y="628168"/>
                  <a:pt x="2673644" y="661270"/>
                  <a:pt x="2782388" y="634084"/>
                </a:cubicBezTo>
                <a:cubicBezTo>
                  <a:pt x="2879240" y="569517"/>
                  <a:pt x="2829976" y="587991"/>
                  <a:pt x="2926080" y="568770"/>
                </a:cubicBezTo>
                <a:cubicBezTo>
                  <a:pt x="2965441" y="542529"/>
                  <a:pt x="2971109" y="536409"/>
                  <a:pt x="3017520" y="516519"/>
                </a:cubicBezTo>
                <a:cubicBezTo>
                  <a:pt x="3030176" y="511095"/>
                  <a:pt x="3044173" y="509154"/>
                  <a:pt x="3056708" y="503456"/>
                </a:cubicBezTo>
                <a:cubicBezTo>
                  <a:pt x="3092163" y="487340"/>
                  <a:pt x="3128806" y="472807"/>
                  <a:pt x="3161211" y="451204"/>
                </a:cubicBezTo>
                <a:cubicBezTo>
                  <a:pt x="3174274" y="442496"/>
                  <a:pt x="3186054" y="431455"/>
                  <a:pt x="3200400" y="425079"/>
                </a:cubicBezTo>
                <a:cubicBezTo>
                  <a:pt x="3225565" y="413894"/>
                  <a:pt x="3252651" y="407662"/>
                  <a:pt x="3278777" y="398953"/>
                </a:cubicBezTo>
                <a:cubicBezTo>
                  <a:pt x="3334996" y="380213"/>
                  <a:pt x="3304610" y="389229"/>
                  <a:pt x="3370217" y="372827"/>
                </a:cubicBezTo>
                <a:cubicBezTo>
                  <a:pt x="3467610" y="307898"/>
                  <a:pt x="3332906" y="389957"/>
                  <a:pt x="3487783" y="333639"/>
                </a:cubicBezTo>
                <a:cubicBezTo>
                  <a:pt x="3677694" y="264581"/>
                  <a:pt x="3408883" y="315052"/>
                  <a:pt x="3644537" y="281387"/>
                </a:cubicBezTo>
                <a:lnTo>
                  <a:pt x="3722914" y="255261"/>
                </a:lnTo>
                <a:cubicBezTo>
                  <a:pt x="3735977" y="250907"/>
                  <a:pt x="3748601" y="244899"/>
                  <a:pt x="3762103" y="242199"/>
                </a:cubicBezTo>
                <a:cubicBezTo>
                  <a:pt x="3783874" y="237845"/>
                  <a:pt x="3805997" y="234978"/>
                  <a:pt x="3827417" y="229136"/>
                </a:cubicBezTo>
                <a:cubicBezTo>
                  <a:pt x="3853986" y="221890"/>
                  <a:pt x="3878790" y="208411"/>
                  <a:pt x="3905794" y="203010"/>
                </a:cubicBezTo>
                <a:cubicBezTo>
                  <a:pt x="3927565" y="198656"/>
                  <a:pt x="3949688" y="195789"/>
                  <a:pt x="3971108" y="189947"/>
                </a:cubicBezTo>
                <a:cubicBezTo>
                  <a:pt x="3997677" y="182701"/>
                  <a:pt x="4023360" y="172530"/>
                  <a:pt x="4049486" y="163821"/>
                </a:cubicBezTo>
                <a:lnTo>
                  <a:pt x="4206240" y="111570"/>
                </a:lnTo>
                <a:cubicBezTo>
                  <a:pt x="4232366" y="102861"/>
                  <a:pt x="4257453" y="89971"/>
                  <a:pt x="4284617" y="85444"/>
                </a:cubicBezTo>
                <a:cubicBezTo>
                  <a:pt x="4330275" y="77835"/>
                  <a:pt x="4471158" y="53106"/>
                  <a:pt x="4532811" y="46256"/>
                </a:cubicBezTo>
                <a:cubicBezTo>
                  <a:pt x="4633228" y="35098"/>
                  <a:pt x="4760862" y="27167"/>
                  <a:pt x="4859383" y="20130"/>
                </a:cubicBezTo>
                <a:cubicBezTo>
                  <a:pt x="5022098" y="-6990"/>
                  <a:pt x="4985665" y="-6431"/>
                  <a:pt x="5251268" y="20130"/>
                </a:cubicBezTo>
                <a:cubicBezTo>
                  <a:pt x="5278671" y="22870"/>
                  <a:pt x="5303520" y="37547"/>
                  <a:pt x="5329646" y="46256"/>
                </a:cubicBezTo>
                <a:cubicBezTo>
                  <a:pt x="5342709" y="50610"/>
                  <a:pt x="5356518" y="53161"/>
                  <a:pt x="5368834" y="59319"/>
                </a:cubicBezTo>
                <a:cubicBezTo>
                  <a:pt x="5386251" y="68027"/>
                  <a:pt x="5402853" y="78607"/>
                  <a:pt x="5421086" y="85444"/>
                </a:cubicBezTo>
                <a:cubicBezTo>
                  <a:pt x="5437896" y="91748"/>
                  <a:pt x="5455920" y="94153"/>
                  <a:pt x="5473337" y="98507"/>
                </a:cubicBezTo>
                <a:cubicBezTo>
                  <a:pt x="5559952" y="156250"/>
                  <a:pt x="5463707" y="88386"/>
                  <a:pt x="5551714" y="163821"/>
                </a:cubicBezTo>
                <a:cubicBezTo>
                  <a:pt x="5592621" y="198884"/>
                  <a:pt x="5610738" y="200521"/>
                  <a:pt x="5643154" y="242199"/>
                </a:cubicBezTo>
                <a:cubicBezTo>
                  <a:pt x="5662431" y="266984"/>
                  <a:pt x="5677989" y="294450"/>
                  <a:pt x="5695406" y="320576"/>
                </a:cubicBezTo>
                <a:cubicBezTo>
                  <a:pt x="5704114" y="333639"/>
                  <a:pt x="5714510" y="345722"/>
                  <a:pt x="5721531" y="359764"/>
                </a:cubicBezTo>
                <a:cubicBezTo>
                  <a:pt x="5754678" y="426058"/>
                  <a:pt x="5736855" y="395813"/>
                  <a:pt x="5773783" y="451204"/>
                </a:cubicBezTo>
                <a:cubicBezTo>
                  <a:pt x="5778137" y="464267"/>
                  <a:pt x="5781422" y="477737"/>
                  <a:pt x="5786846" y="490393"/>
                </a:cubicBezTo>
                <a:cubicBezTo>
                  <a:pt x="5872883" y="691148"/>
                  <a:pt x="5845878" y="376096"/>
                  <a:pt x="5799908" y="973719"/>
                </a:cubicBezTo>
                <a:cubicBezTo>
                  <a:pt x="5797796" y="1001177"/>
                  <a:pt x="5773783" y="1052096"/>
                  <a:pt x="5773783" y="1052096"/>
                </a:cubicBezTo>
                <a:cubicBezTo>
                  <a:pt x="5767671" y="1100994"/>
                  <a:pt x="5761467" y="1171277"/>
                  <a:pt x="5747657" y="1221913"/>
                </a:cubicBezTo>
                <a:cubicBezTo>
                  <a:pt x="5740411" y="1248482"/>
                  <a:pt x="5730240" y="1274164"/>
                  <a:pt x="5721531" y="1300290"/>
                </a:cubicBezTo>
                <a:cubicBezTo>
                  <a:pt x="5717177" y="1313353"/>
                  <a:pt x="5716106" y="1328022"/>
                  <a:pt x="5708468" y="1339479"/>
                </a:cubicBezTo>
                <a:cubicBezTo>
                  <a:pt x="5691051" y="1365605"/>
                  <a:pt x="5678420" y="1395653"/>
                  <a:pt x="5656217" y="1417856"/>
                </a:cubicBezTo>
                <a:cubicBezTo>
                  <a:pt x="5630091" y="1443982"/>
                  <a:pt x="5600009" y="1466675"/>
                  <a:pt x="5577840" y="1496233"/>
                </a:cubicBezTo>
                <a:cubicBezTo>
                  <a:pt x="5564777" y="1513650"/>
                  <a:pt x="5554046" y="1533089"/>
                  <a:pt x="5538651" y="1548484"/>
                </a:cubicBezTo>
                <a:cubicBezTo>
                  <a:pt x="5523256" y="1563879"/>
                  <a:pt x="5502583" y="1573109"/>
                  <a:pt x="5486400" y="1587673"/>
                </a:cubicBezTo>
                <a:cubicBezTo>
                  <a:pt x="5458937" y="1612390"/>
                  <a:pt x="5438765" y="1645555"/>
                  <a:pt x="5408023" y="1666050"/>
                </a:cubicBezTo>
                <a:cubicBezTo>
                  <a:pt x="5394960" y="1674759"/>
                  <a:pt x="5380895" y="1682125"/>
                  <a:pt x="5368834" y="1692176"/>
                </a:cubicBezTo>
                <a:cubicBezTo>
                  <a:pt x="5240429" y="1799180"/>
                  <a:pt x="5406280" y="1667794"/>
                  <a:pt x="5303520" y="1770553"/>
                </a:cubicBezTo>
                <a:cubicBezTo>
                  <a:pt x="5240347" y="1833725"/>
                  <a:pt x="5271862" y="1792913"/>
                  <a:pt x="5212080" y="1822804"/>
                </a:cubicBezTo>
                <a:cubicBezTo>
                  <a:pt x="5126592" y="1865549"/>
                  <a:pt x="5220385" y="1830331"/>
                  <a:pt x="5133703" y="1888119"/>
                </a:cubicBezTo>
                <a:cubicBezTo>
                  <a:pt x="5122246" y="1895757"/>
                  <a:pt x="5107577" y="1896827"/>
                  <a:pt x="5094514" y="1901181"/>
                </a:cubicBezTo>
                <a:cubicBezTo>
                  <a:pt x="5068388" y="1918598"/>
                  <a:pt x="5044221" y="1939391"/>
                  <a:pt x="5016137" y="1953433"/>
                </a:cubicBezTo>
                <a:cubicBezTo>
                  <a:pt x="4998720" y="1962142"/>
                  <a:pt x="4979092" y="1967394"/>
                  <a:pt x="4963886" y="1979559"/>
                </a:cubicBezTo>
                <a:cubicBezTo>
                  <a:pt x="4935035" y="2002640"/>
                  <a:pt x="4918555" y="2041413"/>
                  <a:pt x="4885508" y="2057936"/>
                </a:cubicBezTo>
                <a:cubicBezTo>
                  <a:pt x="4868091" y="2066644"/>
                  <a:pt x="4849955" y="2074042"/>
                  <a:pt x="4833257" y="2084061"/>
                </a:cubicBezTo>
                <a:cubicBezTo>
                  <a:pt x="4806332" y="2100216"/>
                  <a:pt x="4781006" y="2118896"/>
                  <a:pt x="4754880" y="2136313"/>
                </a:cubicBezTo>
                <a:cubicBezTo>
                  <a:pt x="4741817" y="2145022"/>
                  <a:pt x="4730585" y="2157475"/>
                  <a:pt x="4715691" y="2162439"/>
                </a:cubicBezTo>
                <a:lnTo>
                  <a:pt x="4676503" y="2175501"/>
                </a:lnTo>
                <a:cubicBezTo>
                  <a:pt x="4667794" y="2188564"/>
                  <a:pt x="4662192" y="2204352"/>
                  <a:pt x="4650377" y="2214690"/>
                </a:cubicBezTo>
                <a:cubicBezTo>
                  <a:pt x="4626747" y="2235366"/>
                  <a:pt x="4598126" y="2249524"/>
                  <a:pt x="4572000" y="2266941"/>
                </a:cubicBezTo>
                <a:cubicBezTo>
                  <a:pt x="4521354" y="2300705"/>
                  <a:pt x="4547705" y="2288102"/>
                  <a:pt x="4493623" y="2306130"/>
                </a:cubicBezTo>
                <a:cubicBezTo>
                  <a:pt x="4484914" y="2319193"/>
                  <a:pt x="4477927" y="2333585"/>
                  <a:pt x="4467497" y="2345319"/>
                </a:cubicBezTo>
                <a:cubicBezTo>
                  <a:pt x="4442951" y="2372934"/>
                  <a:pt x="4409615" y="2392954"/>
                  <a:pt x="4389120" y="2423696"/>
                </a:cubicBezTo>
                <a:cubicBezTo>
                  <a:pt x="4352746" y="2478255"/>
                  <a:pt x="4374095" y="2451783"/>
                  <a:pt x="4323806" y="2502073"/>
                </a:cubicBezTo>
                <a:cubicBezTo>
                  <a:pt x="4319452" y="2515136"/>
                  <a:pt x="4317575" y="2529306"/>
                  <a:pt x="4310743" y="2541261"/>
                </a:cubicBezTo>
                <a:cubicBezTo>
                  <a:pt x="4299941" y="2560164"/>
                  <a:pt x="4284209" y="2575797"/>
                  <a:pt x="4271554" y="2593513"/>
                </a:cubicBezTo>
                <a:cubicBezTo>
                  <a:pt x="4262429" y="2606288"/>
                  <a:pt x="4254137" y="2619638"/>
                  <a:pt x="4245428" y="2632701"/>
                </a:cubicBezTo>
                <a:cubicBezTo>
                  <a:pt x="4236720" y="2658827"/>
                  <a:pt x="4225982" y="2684362"/>
                  <a:pt x="4219303" y="2711079"/>
                </a:cubicBezTo>
                <a:cubicBezTo>
                  <a:pt x="4210594" y="2745913"/>
                  <a:pt x="4204532" y="2781517"/>
                  <a:pt x="4193177" y="2815581"/>
                </a:cubicBezTo>
                <a:cubicBezTo>
                  <a:pt x="4184468" y="2841707"/>
                  <a:pt x="4173730" y="2867242"/>
                  <a:pt x="4167051" y="2893959"/>
                </a:cubicBezTo>
                <a:cubicBezTo>
                  <a:pt x="4159749" y="2923166"/>
                  <a:pt x="4140582" y="3005508"/>
                  <a:pt x="4127863" y="3024587"/>
                </a:cubicBezTo>
                <a:lnTo>
                  <a:pt x="4101737" y="3063776"/>
                </a:lnTo>
                <a:cubicBezTo>
                  <a:pt x="4076497" y="3265692"/>
                  <a:pt x="4074885" y="3233829"/>
                  <a:pt x="4101737" y="3547101"/>
                </a:cubicBezTo>
                <a:cubicBezTo>
                  <a:pt x="4108710" y="3628449"/>
                  <a:pt x="4126336" y="3609362"/>
                  <a:pt x="4153988" y="3664667"/>
                </a:cubicBezTo>
                <a:cubicBezTo>
                  <a:pt x="4238344" y="3833382"/>
                  <a:pt x="4043314" y="3497631"/>
                  <a:pt x="4206240" y="3769170"/>
                </a:cubicBezTo>
                <a:cubicBezTo>
                  <a:pt x="4201886" y="3925924"/>
                  <a:pt x="4204621" y="4083036"/>
                  <a:pt x="4193177" y="4239433"/>
                </a:cubicBezTo>
                <a:cubicBezTo>
                  <a:pt x="4189940" y="4283673"/>
                  <a:pt x="4160829" y="4309106"/>
                  <a:pt x="4140926" y="4343936"/>
                </a:cubicBezTo>
                <a:cubicBezTo>
                  <a:pt x="4131265" y="4360843"/>
                  <a:pt x="4124819" y="4379489"/>
                  <a:pt x="4114800" y="4396187"/>
                </a:cubicBezTo>
                <a:cubicBezTo>
                  <a:pt x="4098645" y="4423112"/>
                  <a:pt x="4076590" y="4446479"/>
                  <a:pt x="4062548" y="4474564"/>
                </a:cubicBezTo>
                <a:cubicBezTo>
                  <a:pt x="4053840" y="4491981"/>
                  <a:pt x="4047741" y="4510970"/>
                  <a:pt x="4036423" y="4526816"/>
                </a:cubicBezTo>
                <a:cubicBezTo>
                  <a:pt x="4017793" y="4552898"/>
                  <a:pt x="3985699" y="4576328"/>
                  <a:pt x="3958046" y="4592130"/>
                </a:cubicBezTo>
                <a:cubicBezTo>
                  <a:pt x="3941139" y="4601791"/>
                  <a:pt x="3921640" y="4606937"/>
                  <a:pt x="3905794" y="4618256"/>
                </a:cubicBezTo>
                <a:cubicBezTo>
                  <a:pt x="3844787" y="4661832"/>
                  <a:pt x="3888956" y="4659332"/>
                  <a:pt x="3814354" y="4696633"/>
                </a:cubicBezTo>
                <a:cubicBezTo>
                  <a:pt x="3789722" y="4708949"/>
                  <a:pt x="3761546" y="4712531"/>
                  <a:pt x="3735977" y="4722759"/>
                </a:cubicBezTo>
                <a:cubicBezTo>
                  <a:pt x="3659512" y="4753345"/>
                  <a:pt x="3710613" y="4743926"/>
                  <a:pt x="3644537" y="4761947"/>
                </a:cubicBezTo>
                <a:cubicBezTo>
                  <a:pt x="3609896" y="4771395"/>
                  <a:pt x="3575580" y="4782995"/>
                  <a:pt x="3540034" y="4788073"/>
                </a:cubicBezTo>
                <a:cubicBezTo>
                  <a:pt x="3496758" y="4794255"/>
                  <a:pt x="3384606" y="4810823"/>
                  <a:pt x="3344091" y="4814199"/>
                </a:cubicBezTo>
                <a:cubicBezTo>
                  <a:pt x="3274528" y="4819996"/>
                  <a:pt x="3204754" y="4822907"/>
                  <a:pt x="3135086" y="4827261"/>
                </a:cubicBezTo>
                <a:cubicBezTo>
                  <a:pt x="2730137" y="4822907"/>
                  <a:pt x="2325014" y="4826848"/>
                  <a:pt x="1920240" y="4814199"/>
                </a:cubicBezTo>
                <a:cubicBezTo>
                  <a:pt x="1904548" y="4813709"/>
                  <a:pt x="1895093" y="4795094"/>
                  <a:pt x="1881051" y="4788073"/>
                </a:cubicBezTo>
                <a:cubicBezTo>
                  <a:pt x="1868735" y="4781915"/>
                  <a:pt x="1854926" y="4779364"/>
                  <a:pt x="1841863" y="4775010"/>
                </a:cubicBezTo>
                <a:cubicBezTo>
                  <a:pt x="1824446" y="4761947"/>
                  <a:pt x="1807327" y="4748475"/>
                  <a:pt x="1789611" y="4735821"/>
                </a:cubicBezTo>
                <a:cubicBezTo>
                  <a:pt x="1776836" y="4726696"/>
                  <a:pt x="1760761" y="4721511"/>
                  <a:pt x="1750423" y="4709696"/>
                </a:cubicBezTo>
                <a:cubicBezTo>
                  <a:pt x="1636524" y="4579527"/>
                  <a:pt x="1746156" y="4684580"/>
                  <a:pt x="1672046" y="4566004"/>
                </a:cubicBezTo>
                <a:cubicBezTo>
                  <a:pt x="1623739" y="4488712"/>
                  <a:pt x="1620864" y="4569214"/>
                  <a:pt x="1580606" y="4448439"/>
                </a:cubicBezTo>
                <a:cubicBezTo>
                  <a:pt x="1571897" y="4422313"/>
                  <a:pt x="1561159" y="4396778"/>
                  <a:pt x="1554480" y="4370061"/>
                </a:cubicBezTo>
                <a:cubicBezTo>
                  <a:pt x="1538077" y="4304452"/>
                  <a:pt x="1547094" y="4334842"/>
                  <a:pt x="1528354" y="4278621"/>
                </a:cubicBezTo>
                <a:cubicBezTo>
                  <a:pt x="1524000" y="4195890"/>
                  <a:pt x="1524440" y="4112766"/>
                  <a:pt x="1515291" y="4030427"/>
                </a:cubicBezTo>
                <a:cubicBezTo>
                  <a:pt x="1511326" y="3994740"/>
                  <a:pt x="1489166" y="3925924"/>
                  <a:pt x="1489166" y="3925924"/>
                </a:cubicBezTo>
                <a:cubicBezTo>
                  <a:pt x="1484812" y="3882381"/>
                  <a:pt x="1482292" y="3838616"/>
                  <a:pt x="1476103" y="3795296"/>
                </a:cubicBezTo>
                <a:cubicBezTo>
                  <a:pt x="1469192" y="3746917"/>
                  <a:pt x="1449036" y="3713155"/>
                  <a:pt x="1436914" y="3664667"/>
                </a:cubicBezTo>
                <a:cubicBezTo>
                  <a:pt x="1422628" y="3607523"/>
                  <a:pt x="1428084" y="3613290"/>
                  <a:pt x="1397726" y="3560164"/>
                </a:cubicBezTo>
                <a:cubicBezTo>
                  <a:pt x="1389937" y="3546533"/>
                  <a:pt x="1382701" y="3532077"/>
                  <a:pt x="1371600" y="3520976"/>
                </a:cubicBezTo>
                <a:cubicBezTo>
                  <a:pt x="1356205" y="3505581"/>
                  <a:pt x="1337064" y="3494442"/>
                  <a:pt x="1319348" y="3481787"/>
                </a:cubicBezTo>
                <a:cubicBezTo>
                  <a:pt x="1294260" y="3463867"/>
                  <a:pt x="1256616" y="3439105"/>
                  <a:pt x="1227908" y="3429536"/>
                </a:cubicBezTo>
                <a:cubicBezTo>
                  <a:pt x="1193844" y="3418182"/>
                  <a:pt x="1157470" y="3414765"/>
                  <a:pt x="1123406" y="3403410"/>
                </a:cubicBezTo>
                <a:cubicBezTo>
                  <a:pt x="937193" y="3341339"/>
                  <a:pt x="1130940" y="3403695"/>
                  <a:pt x="992777" y="3364221"/>
                </a:cubicBezTo>
                <a:cubicBezTo>
                  <a:pt x="952956" y="3352844"/>
                  <a:pt x="945564" y="3344900"/>
                  <a:pt x="901337" y="3338096"/>
                </a:cubicBezTo>
                <a:cubicBezTo>
                  <a:pt x="862366" y="3332100"/>
                  <a:pt x="822960" y="3329387"/>
                  <a:pt x="783771" y="3325033"/>
                </a:cubicBezTo>
                <a:cubicBezTo>
                  <a:pt x="718472" y="3303266"/>
                  <a:pt x="764226" y="3323108"/>
                  <a:pt x="692331" y="3272781"/>
                </a:cubicBezTo>
                <a:cubicBezTo>
                  <a:pt x="666608" y="3254775"/>
                  <a:pt x="636156" y="3242733"/>
                  <a:pt x="613954" y="3220530"/>
                </a:cubicBezTo>
                <a:cubicBezTo>
                  <a:pt x="600891" y="3207467"/>
                  <a:pt x="588792" y="3193363"/>
                  <a:pt x="574766" y="3181341"/>
                </a:cubicBezTo>
                <a:cubicBezTo>
                  <a:pt x="566488" y="3174246"/>
                  <a:pt x="499862" y="3124295"/>
                  <a:pt x="483326" y="3116027"/>
                </a:cubicBezTo>
                <a:cubicBezTo>
                  <a:pt x="471010" y="3109869"/>
                  <a:pt x="456453" y="3109122"/>
                  <a:pt x="444137" y="3102964"/>
                </a:cubicBezTo>
                <a:cubicBezTo>
                  <a:pt x="342843" y="3052318"/>
                  <a:pt x="464263" y="3096611"/>
                  <a:pt x="365760" y="3063776"/>
                </a:cubicBezTo>
                <a:cubicBezTo>
                  <a:pt x="348343" y="3050713"/>
                  <a:pt x="328903" y="3039982"/>
                  <a:pt x="313508" y="3024587"/>
                </a:cubicBezTo>
                <a:cubicBezTo>
                  <a:pt x="302407" y="3013486"/>
                  <a:pt x="299444" y="2995449"/>
                  <a:pt x="287383" y="2985399"/>
                </a:cubicBezTo>
                <a:cubicBezTo>
                  <a:pt x="272423" y="2972933"/>
                  <a:pt x="252038" y="2968934"/>
                  <a:pt x="235131" y="2959273"/>
                </a:cubicBezTo>
                <a:cubicBezTo>
                  <a:pt x="204945" y="2942023"/>
                  <a:pt x="178365" y="2921745"/>
                  <a:pt x="156754" y="2893959"/>
                </a:cubicBezTo>
                <a:cubicBezTo>
                  <a:pt x="41431" y="2745686"/>
                  <a:pt x="138742" y="2870995"/>
                  <a:pt x="91440" y="2776393"/>
                </a:cubicBezTo>
                <a:cubicBezTo>
                  <a:pt x="84419" y="2762351"/>
                  <a:pt x="72335" y="2751246"/>
                  <a:pt x="65314" y="2737204"/>
                </a:cubicBezTo>
                <a:cubicBezTo>
                  <a:pt x="54873" y="2716323"/>
                  <a:pt x="44769" y="2665297"/>
                  <a:pt x="39188" y="2645764"/>
                </a:cubicBezTo>
                <a:cubicBezTo>
                  <a:pt x="25200" y="2596803"/>
                  <a:pt x="23271" y="2610469"/>
                  <a:pt x="13063" y="2554324"/>
                </a:cubicBezTo>
                <a:cubicBezTo>
                  <a:pt x="7555" y="2524031"/>
                  <a:pt x="4354" y="2493364"/>
                  <a:pt x="0" y="2462884"/>
                </a:cubicBezTo>
                <a:cubicBezTo>
                  <a:pt x="4354" y="2380153"/>
                  <a:pt x="5562" y="2297196"/>
                  <a:pt x="13063" y="2214690"/>
                </a:cubicBezTo>
                <a:cubicBezTo>
                  <a:pt x="14310" y="2200977"/>
                  <a:pt x="22503" y="2188785"/>
                  <a:pt x="26126" y="2175501"/>
                </a:cubicBezTo>
                <a:cubicBezTo>
                  <a:pt x="63144" y="2039767"/>
                  <a:pt x="32847" y="2109807"/>
                  <a:pt x="78377" y="2018747"/>
                </a:cubicBezTo>
                <a:cubicBezTo>
                  <a:pt x="85835" y="1981455"/>
                  <a:pt x="93434" y="1938078"/>
                  <a:pt x="104503" y="1901181"/>
                </a:cubicBezTo>
                <a:cubicBezTo>
                  <a:pt x="104518" y="1901129"/>
                  <a:pt x="137151" y="1803236"/>
                  <a:pt x="143691" y="1783616"/>
                </a:cubicBezTo>
                <a:lnTo>
                  <a:pt x="169817" y="1705239"/>
                </a:lnTo>
                <a:cubicBezTo>
                  <a:pt x="174171" y="1692176"/>
                  <a:pt x="180616" y="1679632"/>
                  <a:pt x="182880" y="1666050"/>
                </a:cubicBezTo>
                <a:cubicBezTo>
                  <a:pt x="187234" y="1639924"/>
                  <a:pt x="190749" y="1613645"/>
                  <a:pt x="195943" y="1587673"/>
                </a:cubicBezTo>
                <a:cubicBezTo>
                  <a:pt x="199464" y="1570068"/>
                  <a:pt x="205111" y="1552947"/>
                  <a:pt x="209006" y="1535421"/>
                </a:cubicBezTo>
                <a:cubicBezTo>
                  <a:pt x="213822" y="1513747"/>
                  <a:pt x="217252" y="1491781"/>
                  <a:pt x="222068" y="1470107"/>
                </a:cubicBezTo>
                <a:cubicBezTo>
                  <a:pt x="228153" y="1442724"/>
                  <a:pt x="250403" y="1355760"/>
                  <a:pt x="261257" y="1339479"/>
                </a:cubicBezTo>
                <a:cubicBezTo>
                  <a:pt x="269966" y="1326416"/>
                  <a:pt x="280362" y="1314332"/>
                  <a:pt x="287383" y="1300290"/>
                </a:cubicBezTo>
                <a:cubicBezTo>
                  <a:pt x="293541" y="1287974"/>
                  <a:pt x="292808" y="1272558"/>
                  <a:pt x="300446" y="1261101"/>
                </a:cubicBezTo>
                <a:cubicBezTo>
                  <a:pt x="310693" y="1245730"/>
                  <a:pt x="215537" y="1202318"/>
                  <a:pt x="352697" y="1182724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556" y="1441328"/>
            <a:ext cx="3780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Unknowns  Variables: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A, B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(the FOUR unknown flow streams).</a:t>
            </a: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Equations: Four needed to solve for the four unknowns. 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Component material balances: three (one for each component: air, water, acetone)</a:t>
            </a: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Degrees of freedom: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766" y="1190456"/>
            <a:ext cx="40102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NewRomanPS-ItalicMT"/>
              </a:rPr>
              <a:t>Unit 1 (absorber)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Variables: Eight components whose values are known and are assigned  plus three variables whose values are not known (the unknowns):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F,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(the three unknown flow streams).</a:t>
            </a: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Equations: Three needed to solve for the three unknowns. The basis,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G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 1400 kg, has already been assigned a value. What relations are left to use? The component material balances: three (one for each component: air, water, acetone).</a:t>
            </a: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Degrees of freedom: Zero. Thus, you can solve for the values of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W, F,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83" y="1190456"/>
            <a:ext cx="7232741" cy="4465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6" y="82112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NewRomanPSMT"/>
              </a:rPr>
              <a:t>Degrees of freedom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19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325" y="811633"/>
            <a:ext cx="512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NewRomanPSMT"/>
              </a:rPr>
              <a:t>Complete lack of information about the properties of the stream going from the distillation column to unit 3 (the condenser). Thus, the substitute system and the degree-of-freedom analysis we select will be for a combined system composed of units 2 and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19" y="2750597"/>
            <a:ext cx="5316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ItalicMT"/>
              </a:rPr>
              <a:t>Units 2 and 3 </a:t>
            </a:r>
          </a:p>
          <a:p>
            <a:r>
              <a:rPr lang="en-US" b="1" i="1" dirty="0">
                <a:solidFill>
                  <a:srgbClr val="FF0000"/>
                </a:solidFill>
                <a:latin typeface="TimesNewRomanPS-ItalicMT"/>
              </a:rPr>
              <a:t>(distillation column plus condenser)</a:t>
            </a:r>
          </a:p>
          <a:p>
            <a:r>
              <a:rPr lang="en-US" dirty="0">
                <a:latin typeface="TimesNewRomanPSMT"/>
              </a:rPr>
              <a:t>Variables: F, </a:t>
            </a:r>
            <a:r>
              <a:rPr lang="en-US" i="1" dirty="0">
                <a:latin typeface="TimesNewRomanPS-ItalicMT"/>
              </a:rPr>
              <a:t>D </a:t>
            </a:r>
            <a:r>
              <a:rPr lang="en-US" dirty="0">
                <a:latin typeface="TimesNewRomanPSMT"/>
              </a:rPr>
              <a:t>and </a:t>
            </a:r>
            <a:r>
              <a:rPr lang="en-US" i="1" dirty="0">
                <a:latin typeface="TimesNewRomanPS-ItalicMT"/>
              </a:rPr>
              <a:t>B </a:t>
            </a:r>
            <a:r>
              <a:rPr lang="en-US" dirty="0">
                <a:latin typeface="TimesNewRomanPSMT"/>
              </a:rPr>
              <a:t>(three  streams) are the only </a:t>
            </a:r>
            <a:r>
              <a:rPr lang="en-US" i="1" dirty="0">
                <a:latin typeface="TimesNewRomanPS-ItalicMT"/>
              </a:rPr>
              <a:t>unknowns</a:t>
            </a:r>
            <a:r>
              <a:rPr lang="en-US" dirty="0">
                <a:latin typeface="TimesNewRomanPSMT"/>
              </a:rPr>
              <a:t>; the component mass fractions in each stream, 2 × 3 = 6, are known values and have</a:t>
            </a:r>
          </a:p>
          <a:p>
            <a:r>
              <a:rPr lang="en-US" dirty="0">
                <a:latin typeface="TimesNewRomanPSMT"/>
              </a:rPr>
              <a:t>already been assigned values.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Equations: Two component balances, one for acetone and the other for water.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Degrees of freedom: 1.</a:t>
            </a:r>
          </a:p>
          <a:p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TimesNewRomanPSMT"/>
              </a:rPr>
              <a:t>But if start with absorber analysis then F will be known, then DOF of unit 2 and 3 will be zero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73" y="811633"/>
            <a:ext cx="6026331" cy="372054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014017" y="626995"/>
            <a:ext cx="3050223" cy="3043668"/>
          </a:xfrm>
          <a:custGeom>
            <a:avLst/>
            <a:gdLst>
              <a:gd name="connsiteX0" fmla="*/ 254772 w 3050223"/>
              <a:gd name="connsiteY0" fmla="*/ 1423874 h 3043668"/>
              <a:gd name="connsiteX1" fmla="*/ 359274 w 3050223"/>
              <a:gd name="connsiteY1" fmla="*/ 1345496 h 3043668"/>
              <a:gd name="connsiteX2" fmla="*/ 398463 w 3050223"/>
              <a:gd name="connsiteY2" fmla="*/ 1319371 h 3043668"/>
              <a:gd name="connsiteX3" fmla="*/ 529092 w 3050223"/>
              <a:gd name="connsiteY3" fmla="*/ 1293245 h 3043668"/>
              <a:gd name="connsiteX4" fmla="*/ 698909 w 3050223"/>
              <a:gd name="connsiteY4" fmla="*/ 1254056 h 3043668"/>
              <a:gd name="connsiteX5" fmla="*/ 777286 w 3050223"/>
              <a:gd name="connsiteY5" fmla="*/ 1188742 h 3043668"/>
              <a:gd name="connsiteX6" fmla="*/ 803412 w 3050223"/>
              <a:gd name="connsiteY6" fmla="*/ 927485 h 3043668"/>
              <a:gd name="connsiteX7" fmla="*/ 816474 w 3050223"/>
              <a:gd name="connsiteY7" fmla="*/ 875234 h 3043668"/>
              <a:gd name="connsiteX8" fmla="*/ 855663 w 3050223"/>
              <a:gd name="connsiteY8" fmla="*/ 718479 h 3043668"/>
              <a:gd name="connsiteX9" fmla="*/ 894852 w 3050223"/>
              <a:gd name="connsiteY9" fmla="*/ 627039 h 3043668"/>
              <a:gd name="connsiteX10" fmla="*/ 920977 w 3050223"/>
              <a:gd name="connsiteY10" fmla="*/ 574788 h 3043668"/>
              <a:gd name="connsiteX11" fmla="*/ 947103 w 3050223"/>
              <a:gd name="connsiteY11" fmla="*/ 483348 h 3043668"/>
              <a:gd name="connsiteX12" fmla="*/ 1025480 w 3050223"/>
              <a:gd name="connsiteY12" fmla="*/ 352719 h 3043668"/>
              <a:gd name="connsiteX13" fmla="*/ 1129983 w 3050223"/>
              <a:gd name="connsiteY13" fmla="*/ 235154 h 3043668"/>
              <a:gd name="connsiteX14" fmla="*/ 1169172 w 3050223"/>
              <a:gd name="connsiteY14" fmla="*/ 222091 h 3043668"/>
              <a:gd name="connsiteX15" fmla="*/ 1247549 w 3050223"/>
              <a:gd name="connsiteY15" fmla="*/ 156776 h 3043668"/>
              <a:gd name="connsiteX16" fmla="*/ 1325926 w 3050223"/>
              <a:gd name="connsiteY16" fmla="*/ 104525 h 3043668"/>
              <a:gd name="connsiteX17" fmla="*/ 1521869 w 3050223"/>
              <a:gd name="connsiteY17" fmla="*/ 39211 h 3043668"/>
              <a:gd name="connsiteX18" fmla="*/ 2109697 w 3050223"/>
              <a:gd name="connsiteY18" fmla="*/ 39211 h 3043668"/>
              <a:gd name="connsiteX19" fmla="*/ 2188074 w 3050223"/>
              <a:gd name="connsiteY19" fmla="*/ 65336 h 3043668"/>
              <a:gd name="connsiteX20" fmla="*/ 2305640 w 3050223"/>
              <a:gd name="connsiteY20" fmla="*/ 91462 h 3043668"/>
              <a:gd name="connsiteX21" fmla="*/ 2357892 w 3050223"/>
              <a:gd name="connsiteY21" fmla="*/ 104525 h 3043668"/>
              <a:gd name="connsiteX22" fmla="*/ 2436269 w 3050223"/>
              <a:gd name="connsiteY22" fmla="*/ 130651 h 3043668"/>
              <a:gd name="connsiteX23" fmla="*/ 2566897 w 3050223"/>
              <a:gd name="connsiteY23" fmla="*/ 156776 h 3043668"/>
              <a:gd name="connsiteX24" fmla="*/ 2645274 w 3050223"/>
              <a:gd name="connsiteY24" fmla="*/ 169839 h 3043668"/>
              <a:gd name="connsiteX25" fmla="*/ 2723652 w 3050223"/>
              <a:gd name="connsiteY25" fmla="*/ 222091 h 3043668"/>
              <a:gd name="connsiteX26" fmla="*/ 2762840 w 3050223"/>
              <a:gd name="connsiteY26" fmla="*/ 248216 h 3043668"/>
              <a:gd name="connsiteX27" fmla="*/ 2841217 w 3050223"/>
              <a:gd name="connsiteY27" fmla="*/ 326594 h 3043668"/>
              <a:gd name="connsiteX28" fmla="*/ 2880406 w 3050223"/>
              <a:gd name="connsiteY28" fmla="*/ 444159 h 3043668"/>
              <a:gd name="connsiteX29" fmla="*/ 2893469 w 3050223"/>
              <a:gd name="connsiteY29" fmla="*/ 483348 h 3043668"/>
              <a:gd name="connsiteX30" fmla="*/ 2880406 w 3050223"/>
              <a:gd name="connsiteY30" fmla="*/ 561725 h 3043668"/>
              <a:gd name="connsiteX31" fmla="*/ 2867343 w 3050223"/>
              <a:gd name="connsiteY31" fmla="*/ 600914 h 3043668"/>
              <a:gd name="connsiteX32" fmla="*/ 2880406 w 3050223"/>
              <a:gd name="connsiteY32" fmla="*/ 796856 h 3043668"/>
              <a:gd name="connsiteX33" fmla="*/ 2906532 w 3050223"/>
              <a:gd name="connsiteY33" fmla="*/ 875234 h 3043668"/>
              <a:gd name="connsiteX34" fmla="*/ 2945720 w 3050223"/>
              <a:gd name="connsiteY34" fmla="*/ 979736 h 3043668"/>
              <a:gd name="connsiteX35" fmla="*/ 2958783 w 3050223"/>
              <a:gd name="connsiteY35" fmla="*/ 1045051 h 3043668"/>
              <a:gd name="connsiteX36" fmla="*/ 2971846 w 3050223"/>
              <a:gd name="connsiteY36" fmla="*/ 1123428 h 3043668"/>
              <a:gd name="connsiteX37" fmla="*/ 3011034 w 3050223"/>
              <a:gd name="connsiteY37" fmla="*/ 1201805 h 3043668"/>
              <a:gd name="connsiteX38" fmla="*/ 3050223 w 3050223"/>
              <a:gd name="connsiteY38" fmla="*/ 1280182 h 3043668"/>
              <a:gd name="connsiteX39" fmla="*/ 2971846 w 3050223"/>
              <a:gd name="connsiteY39" fmla="*/ 1384685 h 3043668"/>
              <a:gd name="connsiteX40" fmla="*/ 2932657 w 3050223"/>
              <a:gd name="connsiteY40" fmla="*/ 1397748 h 3043668"/>
              <a:gd name="connsiteX41" fmla="*/ 2893469 w 3050223"/>
              <a:gd name="connsiteY41" fmla="*/ 1436936 h 3043668"/>
              <a:gd name="connsiteX42" fmla="*/ 2762840 w 3050223"/>
              <a:gd name="connsiteY42" fmla="*/ 1515314 h 3043668"/>
              <a:gd name="connsiteX43" fmla="*/ 2671400 w 3050223"/>
              <a:gd name="connsiteY43" fmla="*/ 1606754 h 3043668"/>
              <a:gd name="connsiteX44" fmla="*/ 2566897 w 3050223"/>
              <a:gd name="connsiteY44" fmla="*/ 1685131 h 3043668"/>
              <a:gd name="connsiteX45" fmla="*/ 2527709 w 3050223"/>
              <a:gd name="connsiteY45" fmla="*/ 1711256 h 3043668"/>
              <a:gd name="connsiteX46" fmla="*/ 2449332 w 3050223"/>
              <a:gd name="connsiteY46" fmla="*/ 1789634 h 3043668"/>
              <a:gd name="connsiteX47" fmla="*/ 2410143 w 3050223"/>
              <a:gd name="connsiteY47" fmla="*/ 1828822 h 3043668"/>
              <a:gd name="connsiteX48" fmla="*/ 2370954 w 3050223"/>
              <a:gd name="connsiteY48" fmla="*/ 1868011 h 3043668"/>
              <a:gd name="connsiteX49" fmla="*/ 2292577 w 3050223"/>
              <a:gd name="connsiteY49" fmla="*/ 1907199 h 3043668"/>
              <a:gd name="connsiteX50" fmla="*/ 2201137 w 3050223"/>
              <a:gd name="connsiteY50" fmla="*/ 1959451 h 3043668"/>
              <a:gd name="connsiteX51" fmla="*/ 2161949 w 3050223"/>
              <a:gd name="connsiteY51" fmla="*/ 1998639 h 3043668"/>
              <a:gd name="connsiteX52" fmla="*/ 2070509 w 3050223"/>
              <a:gd name="connsiteY52" fmla="*/ 2050891 h 3043668"/>
              <a:gd name="connsiteX53" fmla="*/ 1992132 w 3050223"/>
              <a:gd name="connsiteY53" fmla="*/ 2103142 h 3043668"/>
              <a:gd name="connsiteX54" fmla="*/ 1952943 w 3050223"/>
              <a:gd name="connsiteY54" fmla="*/ 2142331 h 3043668"/>
              <a:gd name="connsiteX55" fmla="*/ 1913754 w 3050223"/>
              <a:gd name="connsiteY55" fmla="*/ 2155394 h 3043668"/>
              <a:gd name="connsiteX56" fmla="*/ 1874566 w 3050223"/>
              <a:gd name="connsiteY56" fmla="*/ 2181519 h 3043668"/>
              <a:gd name="connsiteX57" fmla="*/ 1796189 w 3050223"/>
              <a:gd name="connsiteY57" fmla="*/ 2259896 h 3043668"/>
              <a:gd name="connsiteX58" fmla="*/ 1757000 w 3050223"/>
              <a:gd name="connsiteY58" fmla="*/ 2338274 h 3043668"/>
              <a:gd name="connsiteX59" fmla="*/ 1743937 w 3050223"/>
              <a:gd name="connsiteY59" fmla="*/ 2377462 h 3043668"/>
              <a:gd name="connsiteX60" fmla="*/ 1717812 w 3050223"/>
              <a:gd name="connsiteY60" fmla="*/ 2416651 h 3043668"/>
              <a:gd name="connsiteX61" fmla="*/ 1691686 w 3050223"/>
              <a:gd name="connsiteY61" fmla="*/ 2468902 h 3043668"/>
              <a:gd name="connsiteX62" fmla="*/ 1600246 w 3050223"/>
              <a:gd name="connsiteY62" fmla="*/ 2599531 h 3043668"/>
              <a:gd name="connsiteX63" fmla="*/ 1508806 w 3050223"/>
              <a:gd name="connsiteY63" fmla="*/ 2704034 h 3043668"/>
              <a:gd name="connsiteX64" fmla="*/ 1443492 w 3050223"/>
              <a:gd name="connsiteY64" fmla="*/ 2769348 h 3043668"/>
              <a:gd name="connsiteX65" fmla="*/ 1404303 w 3050223"/>
              <a:gd name="connsiteY65" fmla="*/ 2782411 h 3043668"/>
              <a:gd name="connsiteX66" fmla="*/ 1325926 w 3050223"/>
              <a:gd name="connsiteY66" fmla="*/ 2834662 h 3043668"/>
              <a:gd name="connsiteX67" fmla="*/ 1273674 w 3050223"/>
              <a:gd name="connsiteY67" fmla="*/ 2860788 h 3043668"/>
              <a:gd name="connsiteX68" fmla="*/ 1195297 w 3050223"/>
              <a:gd name="connsiteY68" fmla="*/ 2913039 h 3043668"/>
              <a:gd name="connsiteX69" fmla="*/ 1103857 w 3050223"/>
              <a:gd name="connsiteY69" fmla="*/ 2952228 h 3043668"/>
              <a:gd name="connsiteX70" fmla="*/ 1064669 w 3050223"/>
              <a:gd name="connsiteY70" fmla="*/ 2978354 h 3043668"/>
              <a:gd name="connsiteX71" fmla="*/ 973229 w 3050223"/>
              <a:gd name="connsiteY71" fmla="*/ 3004479 h 3043668"/>
              <a:gd name="connsiteX72" fmla="*/ 751160 w 3050223"/>
              <a:gd name="connsiteY72" fmla="*/ 3043668 h 3043668"/>
              <a:gd name="connsiteX73" fmla="*/ 463777 w 3050223"/>
              <a:gd name="connsiteY73" fmla="*/ 3030605 h 3043668"/>
              <a:gd name="connsiteX74" fmla="*/ 398463 w 3050223"/>
              <a:gd name="connsiteY74" fmla="*/ 2965291 h 3043668"/>
              <a:gd name="connsiteX75" fmla="*/ 359274 w 3050223"/>
              <a:gd name="connsiteY75" fmla="*/ 2926102 h 3043668"/>
              <a:gd name="connsiteX76" fmla="*/ 307023 w 3050223"/>
              <a:gd name="connsiteY76" fmla="*/ 2834662 h 3043668"/>
              <a:gd name="connsiteX77" fmla="*/ 280897 w 3050223"/>
              <a:gd name="connsiteY77" fmla="*/ 2756285 h 3043668"/>
              <a:gd name="connsiteX78" fmla="*/ 241709 w 3050223"/>
              <a:gd name="connsiteY78" fmla="*/ 2638719 h 3043668"/>
              <a:gd name="connsiteX79" fmla="*/ 228646 w 3050223"/>
              <a:gd name="connsiteY79" fmla="*/ 2599531 h 3043668"/>
              <a:gd name="connsiteX80" fmla="*/ 202520 w 3050223"/>
              <a:gd name="connsiteY80" fmla="*/ 2560342 h 3043668"/>
              <a:gd name="connsiteX81" fmla="*/ 137206 w 3050223"/>
              <a:gd name="connsiteY81" fmla="*/ 2442776 h 3043668"/>
              <a:gd name="connsiteX82" fmla="*/ 124143 w 3050223"/>
              <a:gd name="connsiteY82" fmla="*/ 2403588 h 3043668"/>
              <a:gd name="connsiteX83" fmla="*/ 71892 w 3050223"/>
              <a:gd name="connsiteY83" fmla="*/ 2325211 h 3043668"/>
              <a:gd name="connsiteX84" fmla="*/ 32703 w 3050223"/>
              <a:gd name="connsiteY84" fmla="*/ 2246834 h 3043668"/>
              <a:gd name="connsiteX85" fmla="*/ 19640 w 3050223"/>
              <a:gd name="connsiteY85" fmla="*/ 1933325 h 3043668"/>
              <a:gd name="connsiteX86" fmla="*/ 58829 w 3050223"/>
              <a:gd name="connsiteY86" fmla="*/ 1828822 h 3043668"/>
              <a:gd name="connsiteX87" fmla="*/ 98017 w 3050223"/>
              <a:gd name="connsiteY87" fmla="*/ 1737382 h 3043668"/>
              <a:gd name="connsiteX88" fmla="*/ 111080 w 3050223"/>
              <a:gd name="connsiteY88" fmla="*/ 1685131 h 3043668"/>
              <a:gd name="connsiteX89" fmla="*/ 137206 w 3050223"/>
              <a:gd name="connsiteY89" fmla="*/ 1645942 h 3043668"/>
              <a:gd name="connsiteX90" fmla="*/ 150269 w 3050223"/>
              <a:gd name="connsiteY90" fmla="*/ 1606754 h 3043668"/>
              <a:gd name="connsiteX91" fmla="*/ 176394 w 3050223"/>
              <a:gd name="connsiteY91" fmla="*/ 1567565 h 3043668"/>
              <a:gd name="connsiteX92" fmla="*/ 202520 w 3050223"/>
              <a:gd name="connsiteY92" fmla="*/ 1489188 h 3043668"/>
              <a:gd name="connsiteX93" fmla="*/ 254772 w 3050223"/>
              <a:gd name="connsiteY93" fmla="*/ 1423874 h 304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50223" h="3043668">
                <a:moveTo>
                  <a:pt x="254772" y="1423874"/>
                </a:moveTo>
                <a:cubicBezTo>
                  <a:pt x="380797" y="1297847"/>
                  <a:pt x="268080" y="1391092"/>
                  <a:pt x="359274" y="1345496"/>
                </a:cubicBezTo>
                <a:cubicBezTo>
                  <a:pt x="373316" y="1338475"/>
                  <a:pt x="383458" y="1323988"/>
                  <a:pt x="398463" y="1319371"/>
                </a:cubicBezTo>
                <a:cubicBezTo>
                  <a:pt x="440905" y="1306312"/>
                  <a:pt x="529092" y="1293245"/>
                  <a:pt x="529092" y="1293245"/>
                </a:cubicBezTo>
                <a:cubicBezTo>
                  <a:pt x="620430" y="1232351"/>
                  <a:pt x="508787" y="1297930"/>
                  <a:pt x="698909" y="1254056"/>
                </a:cubicBezTo>
                <a:cubicBezTo>
                  <a:pt x="722552" y="1248600"/>
                  <a:pt x="763376" y="1202652"/>
                  <a:pt x="777286" y="1188742"/>
                </a:cubicBezTo>
                <a:cubicBezTo>
                  <a:pt x="810927" y="1054182"/>
                  <a:pt x="775048" y="1211132"/>
                  <a:pt x="803412" y="927485"/>
                </a:cubicBezTo>
                <a:cubicBezTo>
                  <a:pt x="805198" y="909621"/>
                  <a:pt x="812953" y="892838"/>
                  <a:pt x="816474" y="875234"/>
                </a:cubicBezTo>
                <a:cubicBezTo>
                  <a:pt x="828866" y="813271"/>
                  <a:pt x="826566" y="776672"/>
                  <a:pt x="855663" y="718479"/>
                </a:cubicBezTo>
                <a:cubicBezTo>
                  <a:pt x="942296" y="545215"/>
                  <a:pt x="837200" y="761563"/>
                  <a:pt x="894852" y="627039"/>
                </a:cubicBezTo>
                <a:cubicBezTo>
                  <a:pt x="902523" y="609141"/>
                  <a:pt x="914140" y="593021"/>
                  <a:pt x="920977" y="574788"/>
                </a:cubicBezTo>
                <a:cubicBezTo>
                  <a:pt x="954118" y="486412"/>
                  <a:pt x="915525" y="557029"/>
                  <a:pt x="947103" y="483348"/>
                </a:cubicBezTo>
                <a:cubicBezTo>
                  <a:pt x="971204" y="427113"/>
                  <a:pt x="988334" y="408437"/>
                  <a:pt x="1025480" y="352719"/>
                </a:cubicBezTo>
                <a:cubicBezTo>
                  <a:pt x="1050373" y="315379"/>
                  <a:pt x="1091638" y="247936"/>
                  <a:pt x="1129983" y="235154"/>
                </a:cubicBezTo>
                <a:lnTo>
                  <a:pt x="1169172" y="222091"/>
                </a:lnTo>
                <a:cubicBezTo>
                  <a:pt x="1283650" y="107611"/>
                  <a:pt x="1138439" y="247701"/>
                  <a:pt x="1247549" y="156776"/>
                </a:cubicBezTo>
                <a:cubicBezTo>
                  <a:pt x="1312782" y="102415"/>
                  <a:pt x="1257056" y="127482"/>
                  <a:pt x="1325926" y="104525"/>
                </a:cubicBezTo>
                <a:cubicBezTo>
                  <a:pt x="1437111" y="30402"/>
                  <a:pt x="1373096" y="55741"/>
                  <a:pt x="1521869" y="39211"/>
                </a:cubicBezTo>
                <a:cubicBezTo>
                  <a:pt x="1730463" y="-30322"/>
                  <a:pt x="1602261" y="7497"/>
                  <a:pt x="2109697" y="39211"/>
                </a:cubicBezTo>
                <a:cubicBezTo>
                  <a:pt x="2137182" y="40929"/>
                  <a:pt x="2161697" y="57423"/>
                  <a:pt x="2188074" y="65336"/>
                </a:cubicBezTo>
                <a:cubicBezTo>
                  <a:pt x="2233587" y="78990"/>
                  <a:pt x="2257693" y="80807"/>
                  <a:pt x="2305640" y="91462"/>
                </a:cubicBezTo>
                <a:cubicBezTo>
                  <a:pt x="2323166" y="95357"/>
                  <a:pt x="2340696" y="99366"/>
                  <a:pt x="2357892" y="104525"/>
                </a:cubicBezTo>
                <a:cubicBezTo>
                  <a:pt x="2384269" y="112438"/>
                  <a:pt x="2409105" y="126124"/>
                  <a:pt x="2436269" y="130651"/>
                </a:cubicBezTo>
                <a:cubicBezTo>
                  <a:pt x="2704847" y="175415"/>
                  <a:pt x="2372030" y="117804"/>
                  <a:pt x="2566897" y="156776"/>
                </a:cubicBezTo>
                <a:cubicBezTo>
                  <a:pt x="2592869" y="161970"/>
                  <a:pt x="2619148" y="165485"/>
                  <a:pt x="2645274" y="169839"/>
                </a:cubicBezTo>
                <a:lnTo>
                  <a:pt x="2723652" y="222091"/>
                </a:lnTo>
                <a:cubicBezTo>
                  <a:pt x="2736715" y="230799"/>
                  <a:pt x="2751739" y="237115"/>
                  <a:pt x="2762840" y="248216"/>
                </a:cubicBezTo>
                <a:lnTo>
                  <a:pt x="2841217" y="326594"/>
                </a:lnTo>
                <a:lnTo>
                  <a:pt x="2880406" y="444159"/>
                </a:lnTo>
                <a:lnTo>
                  <a:pt x="2893469" y="483348"/>
                </a:lnTo>
                <a:cubicBezTo>
                  <a:pt x="2889115" y="509474"/>
                  <a:pt x="2886152" y="535870"/>
                  <a:pt x="2880406" y="561725"/>
                </a:cubicBezTo>
                <a:cubicBezTo>
                  <a:pt x="2877419" y="575167"/>
                  <a:pt x="2867343" y="587144"/>
                  <a:pt x="2867343" y="600914"/>
                </a:cubicBezTo>
                <a:cubicBezTo>
                  <a:pt x="2867343" y="666373"/>
                  <a:pt x="2871149" y="732055"/>
                  <a:pt x="2880406" y="796856"/>
                </a:cubicBezTo>
                <a:cubicBezTo>
                  <a:pt x="2884301" y="824118"/>
                  <a:pt x="2897823" y="849108"/>
                  <a:pt x="2906532" y="875234"/>
                </a:cubicBezTo>
                <a:cubicBezTo>
                  <a:pt x="2927013" y="936678"/>
                  <a:pt x="2914473" y="901620"/>
                  <a:pt x="2945720" y="979736"/>
                </a:cubicBezTo>
                <a:cubicBezTo>
                  <a:pt x="2950074" y="1001508"/>
                  <a:pt x="2954811" y="1023206"/>
                  <a:pt x="2958783" y="1045051"/>
                </a:cubicBezTo>
                <a:cubicBezTo>
                  <a:pt x="2963521" y="1071110"/>
                  <a:pt x="2966100" y="1097573"/>
                  <a:pt x="2971846" y="1123428"/>
                </a:cubicBezTo>
                <a:cubicBezTo>
                  <a:pt x="2984979" y="1182526"/>
                  <a:pt x="2982852" y="1145440"/>
                  <a:pt x="3011034" y="1201805"/>
                </a:cubicBezTo>
                <a:cubicBezTo>
                  <a:pt x="3065109" y="1309957"/>
                  <a:pt x="2975360" y="1167890"/>
                  <a:pt x="3050223" y="1280182"/>
                </a:cubicBezTo>
                <a:cubicBezTo>
                  <a:pt x="3029987" y="1310536"/>
                  <a:pt x="2995979" y="1363999"/>
                  <a:pt x="2971846" y="1384685"/>
                </a:cubicBezTo>
                <a:cubicBezTo>
                  <a:pt x="2961391" y="1393646"/>
                  <a:pt x="2945720" y="1393394"/>
                  <a:pt x="2932657" y="1397748"/>
                </a:cubicBezTo>
                <a:cubicBezTo>
                  <a:pt x="2919594" y="1410811"/>
                  <a:pt x="2908501" y="1426199"/>
                  <a:pt x="2893469" y="1436936"/>
                </a:cubicBezTo>
                <a:cubicBezTo>
                  <a:pt x="2821312" y="1488477"/>
                  <a:pt x="2844231" y="1433923"/>
                  <a:pt x="2762840" y="1515314"/>
                </a:cubicBezTo>
                <a:cubicBezTo>
                  <a:pt x="2732360" y="1545794"/>
                  <a:pt x="2705884" y="1580891"/>
                  <a:pt x="2671400" y="1606754"/>
                </a:cubicBezTo>
                <a:cubicBezTo>
                  <a:pt x="2636566" y="1632880"/>
                  <a:pt x="2603127" y="1660978"/>
                  <a:pt x="2566897" y="1685131"/>
                </a:cubicBezTo>
                <a:cubicBezTo>
                  <a:pt x="2553834" y="1693839"/>
                  <a:pt x="2539443" y="1700826"/>
                  <a:pt x="2527709" y="1711256"/>
                </a:cubicBezTo>
                <a:cubicBezTo>
                  <a:pt x="2500094" y="1735803"/>
                  <a:pt x="2475458" y="1763508"/>
                  <a:pt x="2449332" y="1789634"/>
                </a:cubicBezTo>
                <a:lnTo>
                  <a:pt x="2410143" y="1828822"/>
                </a:lnTo>
                <a:cubicBezTo>
                  <a:pt x="2397080" y="1841885"/>
                  <a:pt x="2388480" y="1862169"/>
                  <a:pt x="2370954" y="1868011"/>
                </a:cubicBezTo>
                <a:cubicBezTo>
                  <a:pt x="2299107" y="1891960"/>
                  <a:pt x="2363478" y="1866685"/>
                  <a:pt x="2292577" y="1907199"/>
                </a:cubicBezTo>
                <a:cubicBezTo>
                  <a:pt x="2251927" y="1930427"/>
                  <a:pt x="2235854" y="1930520"/>
                  <a:pt x="2201137" y="1959451"/>
                </a:cubicBezTo>
                <a:cubicBezTo>
                  <a:pt x="2186945" y="1971277"/>
                  <a:pt x="2176141" y="1986813"/>
                  <a:pt x="2161949" y="1998639"/>
                </a:cubicBezTo>
                <a:cubicBezTo>
                  <a:pt x="2123218" y="2030915"/>
                  <a:pt x="2116138" y="2023514"/>
                  <a:pt x="2070509" y="2050891"/>
                </a:cubicBezTo>
                <a:cubicBezTo>
                  <a:pt x="2043585" y="2067046"/>
                  <a:pt x="2014335" y="2080939"/>
                  <a:pt x="1992132" y="2103142"/>
                </a:cubicBezTo>
                <a:cubicBezTo>
                  <a:pt x="1979069" y="2116205"/>
                  <a:pt x="1968314" y="2132084"/>
                  <a:pt x="1952943" y="2142331"/>
                </a:cubicBezTo>
                <a:cubicBezTo>
                  <a:pt x="1941486" y="2149969"/>
                  <a:pt x="1926070" y="2149236"/>
                  <a:pt x="1913754" y="2155394"/>
                </a:cubicBezTo>
                <a:cubicBezTo>
                  <a:pt x="1899712" y="2162415"/>
                  <a:pt x="1886300" y="2171089"/>
                  <a:pt x="1874566" y="2181519"/>
                </a:cubicBezTo>
                <a:cubicBezTo>
                  <a:pt x="1846951" y="2206065"/>
                  <a:pt x="1796189" y="2259896"/>
                  <a:pt x="1796189" y="2259896"/>
                </a:cubicBezTo>
                <a:cubicBezTo>
                  <a:pt x="1763356" y="2358395"/>
                  <a:pt x="1807645" y="2236986"/>
                  <a:pt x="1757000" y="2338274"/>
                </a:cubicBezTo>
                <a:cubicBezTo>
                  <a:pt x="1750842" y="2350590"/>
                  <a:pt x="1750095" y="2365146"/>
                  <a:pt x="1743937" y="2377462"/>
                </a:cubicBezTo>
                <a:cubicBezTo>
                  <a:pt x="1736916" y="2391504"/>
                  <a:pt x="1725601" y="2403020"/>
                  <a:pt x="1717812" y="2416651"/>
                </a:cubicBezTo>
                <a:cubicBezTo>
                  <a:pt x="1708151" y="2433558"/>
                  <a:pt x="1700395" y="2451485"/>
                  <a:pt x="1691686" y="2468902"/>
                </a:cubicBezTo>
                <a:cubicBezTo>
                  <a:pt x="1660812" y="2592399"/>
                  <a:pt x="1709532" y="2435605"/>
                  <a:pt x="1600246" y="2599531"/>
                </a:cubicBezTo>
                <a:cubicBezTo>
                  <a:pt x="1539285" y="2690971"/>
                  <a:pt x="1574120" y="2660491"/>
                  <a:pt x="1508806" y="2704034"/>
                </a:cubicBezTo>
                <a:cubicBezTo>
                  <a:pt x="1482681" y="2743221"/>
                  <a:pt x="1487033" y="2747577"/>
                  <a:pt x="1443492" y="2769348"/>
                </a:cubicBezTo>
                <a:cubicBezTo>
                  <a:pt x="1431176" y="2775506"/>
                  <a:pt x="1416340" y="2775724"/>
                  <a:pt x="1404303" y="2782411"/>
                </a:cubicBezTo>
                <a:cubicBezTo>
                  <a:pt x="1376855" y="2797660"/>
                  <a:pt x="1354010" y="2820620"/>
                  <a:pt x="1325926" y="2834662"/>
                </a:cubicBezTo>
                <a:cubicBezTo>
                  <a:pt x="1308509" y="2843371"/>
                  <a:pt x="1290372" y="2850769"/>
                  <a:pt x="1273674" y="2860788"/>
                </a:cubicBezTo>
                <a:cubicBezTo>
                  <a:pt x="1246749" y="2876943"/>
                  <a:pt x="1223381" y="2898997"/>
                  <a:pt x="1195297" y="2913039"/>
                </a:cubicBezTo>
                <a:cubicBezTo>
                  <a:pt x="1130730" y="2945323"/>
                  <a:pt x="1161520" y="2933007"/>
                  <a:pt x="1103857" y="2952228"/>
                </a:cubicBezTo>
                <a:cubicBezTo>
                  <a:pt x="1090794" y="2960937"/>
                  <a:pt x="1078711" y="2971333"/>
                  <a:pt x="1064669" y="2978354"/>
                </a:cubicBezTo>
                <a:cubicBezTo>
                  <a:pt x="1042726" y="2989325"/>
                  <a:pt x="994146" y="2998204"/>
                  <a:pt x="973229" y="3004479"/>
                </a:cubicBezTo>
                <a:cubicBezTo>
                  <a:pt x="829457" y="3047611"/>
                  <a:pt x="956802" y="3024973"/>
                  <a:pt x="751160" y="3043668"/>
                </a:cubicBezTo>
                <a:cubicBezTo>
                  <a:pt x="655366" y="3039314"/>
                  <a:pt x="558987" y="3042030"/>
                  <a:pt x="463777" y="3030605"/>
                </a:cubicBezTo>
                <a:cubicBezTo>
                  <a:pt x="428300" y="3026348"/>
                  <a:pt x="416524" y="2986964"/>
                  <a:pt x="398463" y="2965291"/>
                </a:cubicBezTo>
                <a:cubicBezTo>
                  <a:pt x="386636" y="2951099"/>
                  <a:pt x="372337" y="2939165"/>
                  <a:pt x="359274" y="2926102"/>
                </a:cubicBezTo>
                <a:cubicBezTo>
                  <a:pt x="323399" y="2782595"/>
                  <a:pt x="377771" y="2962007"/>
                  <a:pt x="307023" y="2834662"/>
                </a:cubicBezTo>
                <a:cubicBezTo>
                  <a:pt x="293649" y="2810589"/>
                  <a:pt x="289606" y="2782411"/>
                  <a:pt x="280897" y="2756285"/>
                </a:cubicBezTo>
                <a:lnTo>
                  <a:pt x="241709" y="2638719"/>
                </a:lnTo>
                <a:cubicBezTo>
                  <a:pt x="237355" y="2625656"/>
                  <a:pt x="236284" y="2610988"/>
                  <a:pt x="228646" y="2599531"/>
                </a:cubicBezTo>
                <a:cubicBezTo>
                  <a:pt x="219937" y="2586468"/>
                  <a:pt x="208896" y="2574689"/>
                  <a:pt x="202520" y="2560342"/>
                </a:cubicBezTo>
                <a:cubicBezTo>
                  <a:pt x="151371" y="2445258"/>
                  <a:pt x="208734" y="2514305"/>
                  <a:pt x="137206" y="2442776"/>
                </a:cubicBezTo>
                <a:cubicBezTo>
                  <a:pt x="132852" y="2429713"/>
                  <a:pt x="130830" y="2415625"/>
                  <a:pt x="124143" y="2403588"/>
                </a:cubicBezTo>
                <a:cubicBezTo>
                  <a:pt x="108894" y="2376140"/>
                  <a:pt x="81821" y="2354999"/>
                  <a:pt x="71892" y="2325211"/>
                </a:cubicBezTo>
                <a:cubicBezTo>
                  <a:pt x="53864" y="2271128"/>
                  <a:pt x="66467" y="2297479"/>
                  <a:pt x="32703" y="2246834"/>
                </a:cubicBezTo>
                <a:cubicBezTo>
                  <a:pt x="-15952" y="2100870"/>
                  <a:pt x="-1491" y="2176331"/>
                  <a:pt x="19640" y="1933325"/>
                </a:cubicBezTo>
                <a:cubicBezTo>
                  <a:pt x="25290" y="1868355"/>
                  <a:pt x="27807" y="1875356"/>
                  <a:pt x="58829" y="1828822"/>
                </a:cubicBezTo>
                <a:cubicBezTo>
                  <a:pt x="96332" y="1678813"/>
                  <a:pt x="43891" y="1863677"/>
                  <a:pt x="98017" y="1737382"/>
                </a:cubicBezTo>
                <a:cubicBezTo>
                  <a:pt x="105089" y="1720881"/>
                  <a:pt x="104008" y="1701632"/>
                  <a:pt x="111080" y="1685131"/>
                </a:cubicBezTo>
                <a:cubicBezTo>
                  <a:pt x="117265" y="1670701"/>
                  <a:pt x="130185" y="1659984"/>
                  <a:pt x="137206" y="1645942"/>
                </a:cubicBezTo>
                <a:cubicBezTo>
                  <a:pt x="143364" y="1633626"/>
                  <a:pt x="144111" y="1619070"/>
                  <a:pt x="150269" y="1606754"/>
                </a:cubicBezTo>
                <a:cubicBezTo>
                  <a:pt x="157290" y="1592712"/>
                  <a:pt x="170018" y="1581911"/>
                  <a:pt x="176394" y="1567565"/>
                </a:cubicBezTo>
                <a:cubicBezTo>
                  <a:pt x="187579" y="1542400"/>
                  <a:pt x="183047" y="1508661"/>
                  <a:pt x="202520" y="1489188"/>
                </a:cubicBezTo>
                <a:lnTo>
                  <a:pt x="254772" y="1423874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" y="4754880"/>
            <a:ext cx="8448331" cy="1811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522" y="37789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NewRomanPS-ItalicMT"/>
              </a:rPr>
              <a:t>Unit 1 (absorber)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00" y="5178063"/>
            <a:ext cx="2045117" cy="119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30" y="667942"/>
            <a:ext cx="6619794" cy="4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44" y="916136"/>
            <a:ext cx="6619794" cy="4086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6" y="5486126"/>
            <a:ext cx="6255960" cy="770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341" y="5486126"/>
            <a:ext cx="1902688" cy="778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196" y="4263237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ItalicMT"/>
              </a:rPr>
              <a:t>Units 2 and 3 </a:t>
            </a:r>
          </a:p>
          <a:p>
            <a:r>
              <a:rPr lang="en-US" b="1" i="1" dirty="0">
                <a:solidFill>
                  <a:srgbClr val="FF0000"/>
                </a:solidFill>
                <a:latin typeface="TimesNewRomanPS-ItalicMT"/>
              </a:rPr>
              <a:t>(distillation column plus condenser)</a:t>
            </a:r>
          </a:p>
        </p:txBody>
      </p:sp>
    </p:spTree>
    <p:extLst>
      <p:ext uri="{BB962C8B-B14F-4D97-AF65-F5344CB8AC3E}">
        <p14:creationId xmlns:p14="http://schemas.microsoft.com/office/powerpoint/2010/main" val="150516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77" y="2662507"/>
            <a:ext cx="7794529" cy="3681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Tutorial: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295" y="1600200"/>
            <a:ext cx="95587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In a tissue paper machine , stream N contains 85% fiber. Find the unknown fiber values in kg each stream. All values in the figure are in kg.</a:t>
            </a:r>
          </a:p>
        </p:txBody>
      </p:sp>
    </p:spTree>
    <p:extLst>
      <p:ext uri="{BB962C8B-B14F-4D97-AF65-F5344CB8AC3E}">
        <p14:creationId xmlns:p14="http://schemas.microsoft.com/office/powerpoint/2010/main" val="41349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51" y="1617479"/>
            <a:ext cx="7794529" cy="3681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943" y="1484171"/>
            <a:ext cx="232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Splitter</a:t>
            </a:r>
          </a:p>
          <a:p>
            <a:r>
              <a:rPr lang="en-US" dirty="0"/>
              <a:t>Total: R=E+P</a:t>
            </a:r>
          </a:p>
          <a:p>
            <a:r>
              <a:rPr lang="en-US" dirty="0"/>
              <a:t>Fiber:2.34=F</a:t>
            </a:r>
            <a:r>
              <a:rPr lang="en-US" baseline="-25000" dirty="0"/>
              <a:t>E</a:t>
            </a:r>
            <a:r>
              <a:rPr lang="en-US" dirty="0"/>
              <a:t>+F</a:t>
            </a:r>
            <a:r>
              <a:rPr lang="en-US" baseline="-25000" dirty="0"/>
              <a:t>P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943" y="3169536"/>
            <a:ext cx="281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CHEST</a:t>
            </a:r>
          </a:p>
          <a:p>
            <a:r>
              <a:rPr lang="en-US" dirty="0"/>
              <a:t>Total:  P=N+L</a:t>
            </a:r>
          </a:p>
          <a:p>
            <a:r>
              <a:rPr lang="en-US" dirty="0"/>
              <a:t>Fiber: F</a:t>
            </a:r>
            <a:r>
              <a:rPr lang="en-US" baseline="-25000" dirty="0"/>
              <a:t>E  </a:t>
            </a:r>
            <a:r>
              <a:rPr lang="en-US" dirty="0"/>
              <a:t>+ F</a:t>
            </a:r>
            <a:r>
              <a:rPr lang="en-US" baseline="-25000" dirty="0"/>
              <a:t>N</a:t>
            </a:r>
            <a:r>
              <a:rPr lang="en-US" dirty="0"/>
              <a:t>=103.26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943" y="4854901"/>
            <a:ext cx="2817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CHEST</a:t>
            </a:r>
          </a:p>
          <a:p>
            <a:r>
              <a:rPr lang="en-US" dirty="0"/>
              <a:t>Water: N*0.15=18</a:t>
            </a:r>
          </a:p>
          <a:p>
            <a:endParaRPr lang="en-US" baseline="-25000" dirty="0"/>
          </a:p>
          <a:p>
            <a:r>
              <a:rPr lang="en-US" dirty="0"/>
              <a:t>N=120</a:t>
            </a:r>
          </a:p>
        </p:txBody>
      </p:sp>
    </p:spTree>
    <p:extLst>
      <p:ext uri="{BB962C8B-B14F-4D97-AF65-F5344CB8AC3E}">
        <p14:creationId xmlns:p14="http://schemas.microsoft.com/office/powerpoint/2010/main" val="42814976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F1C07-C04D-4C8D-82F5-F3A820D687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F1AB3-1DFE-497E-B65B-B1D5C9E8F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2BB184-42F1-442C-9BC6-999CBCCB6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23807</TotalTime>
  <Words>540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485</cp:revision>
  <cp:lastPrinted>2021-08-11T04:26:22Z</cp:lastPrinted>
  <dcterms:created xsi:type="dcterms:W3CDTF">2021-02-04T11:25:09Z</dcterms:created>
  <dcterms:modified xsi:type="dcterms:W3CDTF">2022-09-15T20:26:20Z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