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582" r:id="rId6"/>
    <p:sldId id="586" r:id="rId7"/>
    <p:sldId id="584" r:id="rId8"/>
    <p:sldId id="589" r:id="rId9"/>
    <p:sldId id="587" r:id="rId10"/>
    <p:sldId id="588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KUMAR" userId="a9e108db-7978-42e4-915e-ee9db8f11ecf" providerId="ADAL" clId="{B2D22FA7-F68E-E940-82A4-201D27F81F1D}"/>
    <pc:docChg chg="custSel modSld">
      <pc:chgData name="GAUTAM KUMAR" userId="a9e108db-7978-42e4-915e-ee9db8f11ecf" providerId="ADAL" clId="{B2D22FA7-F68E-E940-82A4-201D27F81F1D}" dt="2021-10-29T04:04:32.659" v="38" actId="1076"/>
      <pc:docMkLst>
        <pc:docMk/>
      </pc:docMkLst>
      <pc:sldChg chg="delSp modSp">
        <pc:chgData name="GAUTAM KUMAR" userId="a9e108db-7978-42e4-915e-ee9db8f11ecf" providerId="ADAL" clId="{B2D22FA7-F68E-E940-82A4-201D27F81F1D}" dt="2021-10-29T03:34:49.266" v="4" actId="21"/>
        <pc:sldMkLst>
          <pc:docMk/>
          <pc:sldMk cId="0" sldId="553"/>
        </pc:sldMkLst>
        <pc:spChg chg="del mod">
          <ac:chgData name="GAUTAM KUMAR" userId="a9e108db-7978-42e4-915e-ee9db8f11ecf" providerId="ADAL" clId="{B2D22FA7-F68E-E940-82A4-201D27F81F1D}" dt="2021-10-29T03:34:44.873" v="2" actId="21"/>
          <ac:spMkLst>
            <pc:docMk/>
            <pc:sldMk cId="0" sldId="553"/>
            <ac:spMk id="16387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34:49.266" v="4" actId="21"/>
          <ac:spMkLst>
            <pc:docMk/>
            <pc:sldMk cId="0" sldId="553"/>
            <ac:spMk id="16396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34:47.117" v="3" actId="21"/>
          <ac:spMkLst>
            <pc:docMk/>
            <pc:sldMk cId="0" sldId="553"/>
            <ac:spMk id="16400" creationId="{00000000-0000-0000-0000-000000000000}"/>
          </ac:spMkLst>
        </pc:spChg>
        <pc:picChg chg="del">
          <ac:chgData name="GAUTAM KUMAR" userId="a9e108db-7978-42e4-915e-ee9db8f11ecf" providerId="ADAL" clId="{B2D22FA7-F68E-E940-82A4-201D27F81F1D}" dt="2021-10-29T03:34:42.152" v="1" actId="21"/>
          <ac:picMkLst>
            <pc:docMk/>
            <pc:sldMk cId="0" sldId="553"/>
            <ac:picMk id="77826" creationId="{00000000-0000-0000-0000-000000000000}"/>
          </ac:picMkLst>
        </pc:picChg>
      </pc:sldChg>
      <pc:sldChg chg="delSp modSp">
        <pc:chgData name="GAUTAM KUMAR" userId="a9e108db-7978-42e4-915e-ee9db8f11ecf" providerId="ADAL" clId="{B2D22FA7-F68E-E940-82A4-201D27F81F1D}" dt="2021-10-29T03:54:46.403" v="36" actId="1076"/>
        <pc:sldMkLst>
          <pc:docMk/>
          <pc:sldMk cId="0" sldId="567"/>
        </pc:sldMkLst>
        <pc:spChg chg="del">
          <ac:chgData name="GAUTAM KUMAR" userId="a9e108db-7978-42e4-915e-ee9db8f11ecf" providerId="ADAL" clId="{B2D22FA7-F68E-E940-82A4-201D27F81F1D}" dt="2021-10-29T03:53:33.645" v="22" actId="21"/>
          <ac:spMkLst>
            <pc:docMk/>
            <pc:sldMk cId="0" sldId="567"/>
            <ac:spMk id="17411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1.753" v="21" actId="21"/>
          <ac:spMkLst>
            <pc:docMk/>
            <pc:sldMk cId="0" sldId="567"/>
            <ac:spMk id="17413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7.563" v="24" actId="21"/>
          <ac:spMkLst>
            <pc:docMk/>
            <pc:sldMk cId="0" sldId="567"/>
            <ac:spMk id="17415" creationId="{00000000-0000-0000-0000-000000000000}"/>
          </ac:spMkLst>
        </pc:spChg>
        <pc:spChg chg="mod">
          <ac:chgData name="GAUTAM KUMAR" userId="a9e108db-7978-42e4-915e-ee9db8f11ecf" providerId="ADAL" clId="{B2D22FA7-F68E-E940-82A4-201D27F81F1D}" dt="2021-10-29T03:54:05.408" v="32" actId="14100"/>
          <ac:spMkLst>
            <pc:docMk/>
            <pc:sldMk cId="0" sldId="567"/>
            <ac:spMk id="17418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28.532" v="20" actId="21"/>
          <ac:spMkLst>
            <pc:docMk/>
            <pc:sldMk cId="0" sldId="567"/>
            <ac:spMk id="17424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26.461" v="19" actId="21"/>
          <ac:spMkLst>
            <pc:docMk/>
            <pc:sldMk cId="0" sldId="567"/>
            <ac:spMk id="17425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50.915" v="30" actId="21"/>
          <ac:spMkLst>
            <pc:docMk/>
            <pc:sldMk cId="0" sldId="567"/>
            <ac:spMk id="17432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47.821" v="15" actId="21"/>
          <ac:spMkLst>
            <pc:docMk/>
            <pc:sldMk cId="0" sldId="567"/>
            <ac:spMk id="17434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32.645" v="11" actId="21"/>
          <ac:spMkLst>
            <pc:docMk/>
            <pc:sldMk cId="0" sldId="567"/>
            <ac:spMk id="17435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41.264" v="26" actId="21"/>
          <ac:spMkLst>
            <pc:docMk/>
            <pc:sldMk cId="0" sldId="567"/>
            <ac:spMk id="17436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43.340" v="27" actId="21"/>
          <ac:spMkLst>
            <pc:docMk/>
            <pc:sldMk cId="0" sldId="567"/>
            <ac:spMk id="17437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9.343" v="25" actId="21"/>
          <ac:spMkLst>
            <pc:docMk/>
            <pc:sldMk cId="0" sldId="567"/>
            <ac:spMk id="17439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19.659" v="7" actId="21"/>
          <ac:spMkLst>
            <pc:docMk/>
            <pc:sldMk cId="0" sldId="567"/>
            <ac:spMk id="17442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53:49.023" v="29" actId="21"/>
          <ac:spMkLst>
            <pc:docMk/>
            <pc:sldMk cId="0" sldId="567"/>
            <ac:spMk id="17443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40.993" v="13" actId="21"/>
          <ac:spMkLst>
            <pc:docMk/>
            <pc:sldMk cId="0" sldId="567"/>
            <ac:spMk id="17453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5.429" v="23" actId="21"/>
          <ac:spMkLst>
            <pc:docMk/>
            <pc:sldMk cId="0" sldId="567"/>
            <ac:spMk id="17454" creationId="{00000000-0000-0000-0000-000000000000}"/>
          </ac:spMkLst>
        </pc:spChg>
        <pc:picChg chg="mod">
          <ac:chgData name="GAUTAM KUMAR" userId="a9e108db-7978-42e4-915e-ee9db8f11ecf" providerId="ADAL" clId="{B2D22FA7-F68E-E940-82A4-201D27F81F1D}" dt="2021-10-29T03:54:28.459" v="35" actId="1076"/>
          <ac:picMkLst>
            <pc:docMk/>
            <pc:sldMk cId="0" sldId="567"/>
            <ac:picMk id="33794" creationId="{00000000-0000-0000-0000-000000000000}"/>
          </ac:picMkLst>
        </pc:picChg>
        <pc:picChg chg="mod">
          <ac:chgData name="GAUTAM KUMAR" userId="a9e108db-7978-42e4-915e-ee9db8f11ecf" providerId="ADAL" clId="{B2D22FA7-F68E-E940-82A4-201D27F81F1D}" dt="2021-10-29T03:54:46.403" v="36" actId="1076"/>
          <ac:picMkLst>
            <pc:docMk/>
            <pc:sldMk cId="0" sldId="567"/>
            <ac:picMk id="33795" creationId="{00000000-0000-0000-0000-000000000000}"/>
          </ac:picMkLst>
        </pc:picChg>
      </pc:sldChg>
      <pc:sldChg chg="modSp">
        <pc:chgData name="GAUTAM KUMAR" userId="a9e108db-7978-42e4-915e-ee9db8f11ecf" providerId="ADAL" clId="{B2D22FA7-F68E-E940-82A4-201D27F81F1D}" dt="2021-10-29T04:04:32.659" v="38" actId="1076"/>
        <pc:sldMkLst>
          <pc:docMk/>
          <pc:sldMk cId="0" sldId="568"/>
        </pc:sldMkLst>
        <pc:picChg chg="mod">
          <ac:chgData name="GAUTAM KUMAR" userId="a9e108db-7978-42e4-915e-ee9db8f11ecf" providerId="ADAL" clId="{B2D22FA7-F68E-E940-82A4-201D27F81F1D}" dt="2021-10-29T04:04:32.659" v="38" actId="1076"/>
          <ac:picMkLst>
            <pc:docMk/>
            <pc:sldMk cId="0" sldId="568"/>
            <ac:picMk id="3" creationId="{00000000-0000-0000-0000-000000000000}"/>
          </ac:picMkLst>
        </pc:picChg>
      </pc:sldChg>
      <pc:sldChg chg="modSp">
        <pc:chgData name="GAUTAM KUMAR" userId="a9e108db-7978-42e4-915e-ee9db8f11ecf" providerId="ADAL" clId="{B2D22FA7-F68E-E940-82A4-201D27F81F1D}" dt="2021-10-29T04:00:19.103" v="37" actId="1076"/>
        <pc:sldMkLst>
          <pc:docMk/>
          <pc:sldMk cId="0" sldId="571"/>
        </pc:sldMkLst>
        <pc:picChg chg="mod">
          <ac:chgData name="GAUTAM KUMAR" userId="a9e108db-7978-42e4-915e-ee9db8f11ecf" providerId="ADAL" clId="{B2D22FA7-F68E-E940-82A4-201D27F81F1D}" dt="2021-10-29T04:00:19.103" v="37" actId="1076"/>
          <ac:picMkLst>
            <pc:docMk/>
            <pc:sldMk cId="0" sldId="571"/>
            <ac:picMk id="368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17-Oct-22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16624" y="5072250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18/10/2022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7078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</a:t>
            </a:r>
            <a:r>
              <a:rPr lang="en-US" sz="4000" b="1" dirty="0" smtClean="0">
                <a:solidFill>
                  <a:srgbClr val="92D050"/>
                </a:solidFill>
              </a:rPr>
              <a:t>Calculations: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Multiphase </a:t>
            </a:r>
            <a:r>
              <a:rPr lang="en-US" sz="2400" b="1" dirty="0" err="1" smtClean="0">
                <a:solidFill>
                  <a:srgbClr val="FF0000"/>
                </a:solidFill>
              </a:rPr>
              <a:t>system:Tutorial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247" y="1266933"/>
            <a:ext cx="10863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 gas containing nitrogen, benzene, and toluene is in equilibrium with a 40 mole% benzene–</a:t>
            </a:r>
          </a:p>
          <a:p>
            <a:r>
              <a:rPr lang="en-US" dirty="0">
                <a:latin typeface="TimesTen-Roman"/>
              </a:rPr>
              <a:t>60 mole% toluene liquid mixture at 100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Ten-Roman"/>
              </a:rPr>
              <a:t>C </a:t>
            </a:r>
            <a:r>
              <a:rPr lang="en-US" dirty="0">
                <a:latin typeface="TimesTen-Roman"/>
              </a:rPr>
              <a:t>and 10 atm. Estimate the gas-phase composition (mole</a:t>
            </a:r>
          </a:p>
          <a:p>
            <a:r>
              <a:rPr lang="en-US" dirty="0">
                <a:latin typeface="TimesTen-Roman"/>
              </a:rPr>
              <a:t>fractions) using </a:t>
            </a:r>
            <a:r>
              <a:rPr lang="en-US" dirty="0" err="1">
                <a:latin typeface="TimesTen-Roman"/>
              </a:rPr>
              <a:t>Raoult’s</a:t>
            </a:r>
            <a:r>
              <a:rPr lang="en-US" dirty="0">
                <a:latin typeface="TimesTen-Roman"/>
              </a:rPr>
              <a:t> law</a:t>
            </a:r>
            <a:r>
              <a:rPr lang="en-US" dirty="0" smtClean="0">
                <a:latin typeface="TimesTen-Roman"/>
              </a:rPr>
              <a:t>.</a:t>
            </a:r>
          </a:p>
          <a:p>
            <a:endParaRPr lang="en-US" dirty="0">
              <a:latin typeface="TimesTen-Roman"/>
            </a:endParaRPr>
          </a:p>
          <a:p>
            <a:endParaRPr lang="en-US" dirty="0">
              <a:latin typeface="TimesTen-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73415" y="2744261"/>
            <a:ext cx="8545609" cy="4033890"/>
            <a:chOff x="2119720" y="2113188"/>
            <a:chExt cx="8545609" cy="40338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720" y="2113188"/>
              <a:ext cx="8180127" cy="364753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119720" y="5808524"/>
              <a:ext cx="854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TimesTen-Roman"/>
                </a:rPr>
                <a:t>Toluene                                                                                6.95805    1346.773   219.693     </a:t>
              </a:r>
              <a:endParaRPr lang="en-US" sz="16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780748" y="2097177"/>
            <a:ext cx="213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-114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For Antoine</a:t>
            </a:r>
            <a:r>
              <a:rPr lang="en-US" b="1" spc="-17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 </a:t>
            </a:r>
            <a:r>
              <a:rPr lang="en-US" b="1" spc="-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Equation</a:t>
            </a:r>
            <a:endParaRPr lang="en-US" b="1" dirty="0">
              <a:solidFill>
                <a:srgbClr val="FF0000"/>
              </a:solidFill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200" dirty="0" smtClean="0"/>
              <a:t>Problem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90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01" y="1281981"/>
            <a:ext cx="8656999" cy="33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503" y="1498939"/>
            <a:ext cx="10537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Using </a:t>
            </a:r>
            <a:r>
              <a:rPr lang="en-US" dirty="0" err="1">
                <a:latin typeface="TimesTen-Roman"/>
              </a:rPr>
              <a:t>Raoult’s</a:t>
            </a:r>
            <a:r>
              <a:rPr lang="en-US" dirty="0">
                <a:latin typeface="TimesTen-Roman"/>
              </a:rPr>
              <a:t> law or Henry’s law for each substance (whichever one you think appropriate), calculate</a:t>
            </a:r>
          </a:p>
          <a:p>
            <a:r>
              <a:rPr lang="en-US" dirty="0">
                <a:latin typeface="TimesTen-Roman"/>
              </a:rPr>
              <a:t>the pressure and gas-phase composition (mole fractions) in a system containing a liquid</a:t>
            </a:r>
          </a:p>
          <a:p>
            <a:r>
              <a:rPr lang="en-US" dirty="0">
                <a:latin typeface="TimesTen-Roman"/>
              </a:rPr>
              <a:t>that is 0.3 mole% </a:t>
            </a:r>
            <a:r>
              <a:rPr lang="en-US" dirty="0" smtClean="0">
                <a:latin typeface="TimesTen-Roman"/>
              </a:rPr>
              <a:t>N</a:t>
            </a:r>
            <a:r>
              <a:rPr lang="en-US" baseline="-25000" dirty="0" smtClean="0">
                <a:latin typeface="TimesTen-Roman"/>
              </a:rPr>
              <a:t>2</a:t>
            </a:r>
            <a:r>
              <a:rPr lang="en-US" dirty="0" smtClean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and 99.7 mole% water in equilibrium with nitrogen gas and water vapor at</a:t>
            </a:r>
          </a:p>
          <a:p>
            <a:r>
              <a:rPr lang="en-US" dirty="0">
                <a:latin typeface="TimesTen-Roman"/>
              </a:rPr>
              <a:t>80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Ten-Roman"/>
              </a:rPr>
              <a:t>C</a:t>
            </a:r>
            <a:r>
              <a:rPr lang="en-US" dirty="0">
                <a:latin typeface="TimesTen-Roman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200" dirty="0" smtClean="0"/>
              <a:t>Problem 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3013983"/>
            <a:ext cx="4010025" cy="457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4423" y="3013983"/>
            <a:ext cx="189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Ten-Roman"/>
              </a:rPr>
              <a:t>Henry’s constant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6868" y="3605835"/>
            <a:ext cx="517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Ten-Roman"/>
              </a:rPr>
              <a:t>Vapour pressure of water at 80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Ten-Roman"/>
              </a:rPr>
              <a:t>C =355.1 mmHg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503" y="1498939"/>
            <a:ext cx="10537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Using </a:t>
            </a:r>
            <a:r>
              <a:rPr lang="en-US" dirty="0" err="1">
                <a:latin typeface="TimesTen-Roman"/>
              </a:rPr>
              <a:t>Raoult’s</a:t>
            </a:r>
            <a:r>
              <a:rPr lang="en-US" dirty="0">
                <a:latin typeface="TimesTen-Roman"/>
              </a:rPr>
              <a:t> law or Henry’s law for each substance (whichever one you think appropriate), calculate</a:t>
            </a:r>
          </a:p>
          <a:p>
            <a:r>
              <a:rPr lang="en-US" dirty="0">
                <a:latin typeface="TimesTen-Roman"/>
              </a:rPr>
              <a:t>the pressure and gas-phase composition (mole fractions) in a system containing a liquid</a:t>
            </a:r>
          </a:p>
          <a:p>
            <a:r>
              <a:rPr lang="en-US" dirty="0">
                <a:latin typeface="TimesTen-Roman"/>
              </a:rPr>
              <a:t>that is 0.3 mole% </a:t>
            </a:r>
            <a:r>
              <a:rPr lang="en-US" dirty="0" smtClean="0">
                <a:latin typeface="TimesTen-Roman"/>
              </a:rPr>
              <a:t>N</a:t>
            </a:r>
            <a:r>
              <a:rPr lang="en-US" baseline="-25000" dirty="0" smtClean="0">
                <a:latin typeface="TimesTen-Roman"/>
              </a:rPr>
              <a:t>2</a:t>
            </a:r>
            <a:r>
              <a:rPr lang="en-US" dirty="0" smtClean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and 99.7 mole% water in equilibrium with nitrogen gas and water vapor at</a:t>
            </a:r>
          </a:p>
          <a:p>
            <a:r>
              <a:rPr lang="en-US" dirty="0">
                <a:latin typeface="TimesTen-Roman"/>
              </a:rPr>
              <a:t>80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Ten-Roman"/>
              </a:rPr>
              <a:t>C</a:t>
            </a:r>
            <a:r>
              <a:rPr lang="en-US" dirty="0">
                <a:latin typeface="TimesTen-Roman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200" dirty="0" smtClean="0"/>
              <a:t>solution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08" y="2699268"/>
            <a:ext cx="7711577" cy="40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2262" y="1626721"/>
            <a:ext cx="10289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Liquid methyl ethyl ketone (MEK) is introduced into a vessel containing air. The system temperature</a:t>
            </a:r>
          </a:p>
          <a:p>
            <a:r>
              <a:rPr lang="en-US" dirty="0">
                <a:latin typeface="TimesTen-Roman"/>
              </a:rPr>
              <a:t>is increased to 55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Ten-Roman"/>
              </a:rPr>
              <a:t>C</a:t>
            </a:r>
            <a:r>
              <a:rPr lang="en-US" dirty="0">
                <a:latin typeface="TimesTen-Roman"/>
              </a:rPr>
              <a:t>, and the vessel contents reach equilibrium with some MEK remaining in</a:t>
            </a:r>
          </a:p>
          <a:p>
            <a:r>
              <a:rPr lang="en-US" dirty="0">
                <a:latin typeface="TimesTen-Roman"/>
              </a:rPr>
              <a:t>the liquid state. The equilibrium pressure is 1200 mm Hg</a:t>
            </a:r>
            <a:r>
              <a:rPr lang="en-US" dirty="0" smtClean="0">
                <a:latin typeface="TimesTen-Roman"/>
              </a:rPr>
              <a:t>.</a:t>
            </a:r>
          </a:p>
          <a:p>
            <a:endParaRPr lang="en-US" dirty="0">
              <a:latin typeface="TimesTen-Roman"/>
            </a:endParaRPr>
          </a:p>
          <a:p>
            <a:r>
              <a:rPr lang="en-US" dirty="0">
                <a:latin typeface="TimesTen-Roman"/>
              </a:rPr>
              <a:t>Use the Gibbs phase rule to determine how many degrees of freedom exist for the system at</a:t>
            </a:r>
          </a:p>
          <a:p>
            <a:r>
              <a:rPr lang="en-US" dirty="0">
                <a:latin typeface="TimesTen-Roman"/>
              </a:rPr>
              <a:t>equilibrium. State the meaning of your result in your own words.</a:t>
            </a:r>
          </a:p>
          <a:p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Mixtures </a:t>
            </a:r>
            <a:r>
              <a:rPr lang="en-US" dirty="0">
                <a:latin typeface="TimesTen-Roman"/>
              </a:rPr>
              <a:t>of MEK vapor and air that contain between 1.8 mole% MEK and 11.5 mole% MEK</a:t>
            </a:r>
          </a:p>
          <a:p>
            <a:r>
              <a:rPr lang="en-US" dirty="0">
                <a:latin typeface="TimesTen-Roman"/>
              </a:rPr>
              <a:t>can ignite and burn explosively if exposed to a flame or spark. Determine whether or not the</a:t>
            </a:r>
          </a:p>
          <a:p>
            <a:r>
              <a:rPr lang="en-US" dirty="0">
                <a:latin typeface="TimesTen-Roman"/>
              </a:rPr>
              <a:t>given vessel constitutes an explosion hazard.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200" dirty="0" smtClean="0"/>
              <a:t>Problem 3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232262" y="5081060"/>
            <a:ext cx="677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Ten-Roman"/>
              </a:rPr>
              <a:t>Antoine equation: MEK                        A=6.97421    B=1209.6      C=216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22586" y="55433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7.06356 1261.339 221.969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1" y="1449977"/>
            <a:ext cx="9562479" cy="2589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1009" y="5138448"/>
            <a:ext cx="606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Ten-Roman"/>
              </a:rPr>
              <a:t>MAY USE ALSO:  A= 7.06356   B= 1261.339   C=221.969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1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D87C29-1EDC-45AF-9367-3AD786154E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5A4626-429B-426E-846B-0F1D9BABF577}"/>
</file>

<file path=customXml/itemProps3.xml><?xml version="1.0" encoding="utf-8"?>
<ds:datastoreItem xmlns:ds="http://schemas.openxmlformats.org/officeDocument/2006/customXml" ds:itemID="{CBE6B94C-14D4-4818-B2DA-6801398ECC2A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4d43cd-742f-4f66-809e-b5b1edb3f08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29802</TotalTime>
  <Words>334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TimesTen-Roman</vt:lpstr>
      <vt:lpstr>Trebuchet MS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660</cp:revision>
  <cp:lastPrinted>2021-08-11T04:26:22Z</cp:lastPrinted>
  <dcterms:created xsi:type="dcterms:W3CDTF">2021-02-04T11:25:09Z</dcterms:created>
  <dcterms:modified xsi:type="dcterms:W3CDTF">2022-10-17T12:55:12Z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