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raju Narayanasamy" userId="becb2037432481c8" providerId="LiveId" clId="{2A45C029-6A1C-49DE-B0A9-61636B2B1416}"/>
    <pc:docChg chg="addSld modSld">
      <pc:chgData name="Selvaraju Narayanasamy" userId="becb2037432481c8" providerId="LiveId" clId="{2A45C029-6A1C-49DE-B0A9-61636B2B1416}" dt="2021-10-18T04:15:06.147" v="13" actId="14100"/>
      <pc:docMkLst>
        <pc:docMk/>
      </pc:docMkLst>
      <pc:sldChg chg="addSp modSp new mod">
        <pc:chgData name="Selvaraju Narayanasamy" userId="becb2037432481c8" providerId="LiveId" clId="{2A45C029-6A1C-49DE-B0A9-61636B2B1416}" dt="2021-10-18T04:14:07.694" v="5" actId="14100"/>
        <pc:sldMkLst>
          <pc:docMk/>
          <pc:sldMk cId="3654072725" sldId="256"/>
        </pc:sldMkLst>
        <pc:picChg chg="add mod">
          <ac:chgData name="Selvaraju Narayanasamy" userId="becb2037432481c8" providerId="LiveId" clId="{2A45C029-6A1C-49DE-B0A9-61636B2B1416}" dt="2021-10-18T04:14:07.694" v="5" actId="14100"/>
          <ac:picMkLst>
            <pc:docMk/>
            <pc:sldMk cId="3654072725" sldId="256"/>
            <ac:picMk id="3" creationId="{17149CAB-157A-44B1-ADD9-3AE9478F98FF}"/>
          </ac:picMkLst>
        </pc:picChg>
      </pc:sldChg>
      <pc:sldChg chg="addSp modSp new mod">
        <pc:chgData name="Selvaraju Narayanasamy" userId="becb2037432481c8" providerId="LiveId" clId="{2A45C029-6A1C-49DE-B0A9-61636B2B1416}" dt="2021-10-18T04:15:06.147" v="13" actId="14100"/>
        <pc:sldMkLst>
          <pc:docMk/>
          <pc:sldMk cId="3869258266" sldId="257"/>
        </pc:sldMkLst>
        <pc:picChg chg="add mod">
          <ac:chgData name="Selvaraju Narayanasamy" userId="becb2037432481c8" providerId="LiveId" clId="{2A45C029-6A1C-49DE-B0A9-61636B2B1416}" dt="2021-10-18T04:15:06.147" v="13" actId="14100"/>
          <ac:picMkLst>
            <pc:docMk/>
            <pc:sldMk cId="3869258266" sldId="257"/>
            <ac:picMk id="3" creationId="{DF5B3A05-85D9-4323-9750-E91E8FAFC3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0E4F-8A6C-4380-8154-7A0EF97B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29E5F-3FAC-4D2E-AE31-8131A91A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8D1A-0173-4501-82DF-13830DF3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40B9-6F40-4245-A5D0-30DA79C9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5A1B-51FE-41F6-A591-05783CF5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3B93-71E9-4A25-B98A-F8BB4D7B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4A8D-2268-49F5-97D2-74C498FB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F05E-BCB5-46D6-815C-D1B5B9CD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6B3F-BB52-4E54-B468-BA81BD86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9946-E36F-4FAB-87EA-A5BB0602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FC6B3-6DAC-4786-8EB5-965B028A8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99C8-D47A-41FD-877B-EB0AF074D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6D4E-CF8E-4084-8BD9-44BC6E6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B339-99A7-4884-98A5-8DA63E99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2632-FB1A-45B5-BAE8-CF27B5B5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DE91-694A-4C88-8679-38CCC1AA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A814-9DFA-48F9-B767-A02A3D0A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484D-5103-4E43-9B1F-66C79EE8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4B75-2AD5-42FA-B9FF-8D900D32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C01F-B86F-40EE-BA6C-7C6FC517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86D-D76D-4BCF-AD8A-05D6CF15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FD86C-9EE9-49EA-BF81-26E6786F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FA62-10E4-4E41-92BC-90FD54D9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F88C-7050-4943-972B-90D8E1D8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1C4C-0027-4A9B-90C0-F042E04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74AE-94D0-41C0-8793-36CA185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14AB-E224-4C14-965B-BC23263E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D0EF-3BD8-4670-9ED4-BB6738FB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5B7A-EDE9-47AD-9479-39545A32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4BC4-F41E-4A7D-9BAF-49C42343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9B42D-F93C-4656-97B8-CFDA267F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E7E7-E886-4A9F-8CDB-CF6FBEF6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2943-62DD-407F-98FE-DF2CF7AE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D3465-1087-416E-A7CE-5329A8DE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037A8-719D-4AC9-B3E8-EA88866DC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79680-243C-48C5-A901-0134B1A44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2D0C-3145-4981-A4ED-1E2886E0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B24C2-D240-4F70-BBC5-8B5C5258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F2B09-C958-4634-8907-463CBA76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0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E330-EE08-495E-A68D-46D60E77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31909-02A6-45BE-972B-80155182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255FE-A97B-436A-ABD9-F56040E1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28B71-E022-4DD8-BDE9-9D7A5BB2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7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DE9A-2A51-4CCC-8249-D789CC02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605BE-7215-4BF4-88E6-6E720878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09782-65EB-4798-9A02-8FEB0217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6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A9B2-7410-491D-80F7-73370519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8E21-F725-4A75-96C4-82EB51DD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2E03D-80DF-4118-97BE-76C54368D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906DC-298E-49BC-B6C8-2326CDC1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C4FE-2740-43F2-87F3-CCF61BF0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5D1D8-654C-4E2E-B541-C494FB7F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F6A-11F9-452B-973D-79B64274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06C48-7C4C-4C9B-8AD7-FF6519215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4900A-83D1-4B3F-8B4C-1EC9F218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C076-B84B-4294-AF75-330CDA0C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B9AF7-6A6E-4A12-88D3-E03C4C60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87FFF-BB06-43B8-AD2E-10BC7BD9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2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CD975-DD96-40C0-8CB9-BE58146D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C941-7997-4A3B-9F89-A4E9FC07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79DD-F7DD-45B1-91E2-C26495825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2182-5C50-4524-AA2F-6E5B161F13C5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C95-185B-4820-B980-28B5843A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B768-9496-48C2-A08F-A08D426D9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CAB7-A176-48D0-A153-8363A2EA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8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49CAB-157A-44B1-ADD9-3AE9478F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314960"/>
            <a:ext cx="10535920" cy="61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B3A05-85D9-4323-9750-E91E8FAFC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40080"/>
            <a:ext cx="1048512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5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Selvaraju Narayanasamy</dc:creator>
  <cp:lastModifiedBy>Selvaraju Narayanasamy</cp:lastModifiedBy>
  <cp:revision>1</cp:revision>
  <dcterms:created xsi:type="dcterms:W3CDTF">2021-10-18T04:12:45Z</dcterms:created>
  <dcterms:modified xsi:type="dcterms:W3CDTF">2021-10-18T04:15:14Z</dcterms:modified>
</cp:coreProperties>
</file>