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raju Narayanasamy" userId="becb2037432481c8" providerId="LiveId" clId="{1D95323C-7C83-4C4D-9C07-7848214B8CFA}"/>
    <pc:docChg chg="delSld">
      <pc:chgData name="Selvaraju Narayanasamy" userId="becb2037432481c8" providerId="LiveId" clId="{1D95323C-7C83-4C4D-9C07-7848214B8CFA}" dt="2021-10-18T04:10:02.722" v="1" actId="47"/>
      <pc:docMkLst>
        <pc:docMk/>
      </pc:docMkLst>
      <pc:sldChg chg="del">
        <pc:chgData name="Selvaraju Narayanasamy" userId="becb2037432481c8" providerId="LiveId" clId="{1D95323C-7C83-4C4D-9C07-7848214B8CFA}" dt="2021-10-18T04:10:01.110" v="0" actId="47"/>
        <pc:sldMkLst>
          <pc:docMk/>
          <pc:sldMk cId="3351868172" sldId="256"/>
        </pc:sldMkLst>
      </pc:sldChg>
      <pc:sldChg chg="del">
        <pc:chgData name="Selvaraju Narayanasamy" userId="becb2037432481c8" providerId="LiveId" clId="{1D95323C-7C83-4C4D-9C07-7848214B8CFA}" dt="2021-10-18T04:10:02.722" v="1" actId="47"/>
        <pc:sldMkLst>
          <pc:docMk/>
          <pc:sldMk cId="78989836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576D-46DF-4A69-9327-C26B7D082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17272-2FEE-4942-B0EB-C8405B4AD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6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31B1-9A49-4297-925D-7DEA425F0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DE24-1166-4E46-B989-3EECC35F3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BE27B-8B0E-4F0F-AA9F-66C808151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325120"/>
            <a:ext cx="104648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5F71-A9CB-4441-B01B-C496D661D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AA376-F144-413F-A5FE-6A8907E5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A8739-39F6-40BF-B5B2-15BE098E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568960"/>
            <a:ext cx="1045464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0C49-2D21-413B-9ED4-5A104B998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C7288-7C9A-4BE4-95A5-99462C232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2D4C2-B961-4C9D-9AB0-5D7792E13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457200"/>
            <a:ext cx="11043920" cy="60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0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Selvaraju Narayanasamy</dc:creator>
  <cp:lastModifiedBy>Selvaraju Narayanasamy</cp:lastModifiedBy>
  <cp:revision>2</cp:revision>
  <dcterms:created xsi:type="dcterms:W3CDTF">2021-10-18T03:51:55Z</dcterms:created>
  <dcterms:modified xsi:type="dcterms:W3CDTF">2021-10-18T04:10:05Z</dcterms:modified>
</cp:coreProperties>
</file>