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26"/>
  </p:notesMasterIdLst>
  <p:sldIdLst>
    <p:sldId id="277" r:id="rId6"/>
    <p:sldId id="306" r:id="rId7"/>
    <p:sldId id="293" r:id="rId8"/>
    <p:sldId id="294" r:id="rId9"/>
    <p:sldId id="295" r:id="rId10"/>
    <p:sldId id="296" r:id="rId11"/>
    <p:sldId id="297" r:id="rId12"/>
    <p:sldId id="298" r:id="rId13"/>
    <p:sldId id="299" r:id="rId14"/>
    <p:sldId id="300" r:id="rId15"/>
    <p:sldId id="384" r:id="rId16"/>
    <p:sldId id="367" r:id="rId17"/>
    <p:sldId id="368" r:id="rId18"/>
    <p:sldId id="369" r:id="rId19"/>
    <p:sldId id="370" r:id="rId20"/>
    <p:sldId id="371" r:id="rId21"/>
    <p:sldId id="372" r:id="rId22"/>
    <p:sldId id="373" r:id="rId23"/>
    <p:sldId id="37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4" autoAdjust="0"/>
    <p:restoredTop sz="94721"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3BEA3-8986-4B08-993A-09C5068165EF}"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2F25-707B-49E6-B9FD-CFCC49E5FFFB}" type="slidenum">
              <a:rPr lang="en-US" smtClean="0"/>
              <a:t>‹#›</a:t>
            </a:fld>
            <a:endParaRPr lang="en-US"/>
          </a:p>
        </p:txBody>
      </p:sp>
    </p:spTree>
    <p:extLst>
      <p:ext uri="{BB962C8B-B14F-4D97-AF65-F5344CB8AC3E}">
        <p14:creationId xmlns:p14="http://schemas.microsoft.com/office/powerpoint/2010/main" val="296032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812F25-707B-49E6-B9FD-CFCC49E5FFFB}" type="slidenum">
              <a:rPr lang="en-US" smtClean="0"/>
              <a:t>2</a:t>
            </a:fld>
            <a:endParaRPr lang="en-US"/>
          </a:p>
        </p:txBody>
      </p:sp>
    </p:spTree>
    <p:extLst>
      <p:ext uri="{BB962C8B-B14F-4D97-AF65-F5344CB8AC3E}">
        <p14:creationId xmlns:p14="http://schemas.microsoft.com/office/powerpoint/2010/main" val="310418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3" y="243842"/>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3" y="882376"/>
            <a:ext cx="9966960" cy="2926080"/>
          </a:xfrm>
        </p:spPr>
        <p:txBody>
          <a:bodyPr anchor="b">
            <a:normAutofit/>
          </a:bodyPr>
          <a:lstStyle>
            <a:lvl1pPr algn="ctr">
              <a:lnSpc>
                <a:spcPct val="85000"/>
              </a:lnSpc>
              <a:defRPr sz="6857"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3" y="3869638"/>
            <a:ext cx="8767860" cy="1388165"/>
          </a:xfrm>
        </p:spPr>
        <p:txBody>
          <a:bodyPr>
            <a:normAutofit/>
          </a:bodyPr>
          <a:lstStyle>
            <a:lvl1pPr marL="0" indent="0" algn="ctr">
              <a:buNone/>
              <a:defRPr sz="2095">
                <a:solidFill>
                  <a:srgbClr val="FFFFFF"/>
                </a:solidFill>
              </a:defRPr>
            </a:lvl1pPr>
            <a:lvl2pPr marL="435437" indent="0" algn="ctr">
              <a:buNone/>
              <a:defRPr sz="2095"/>
            </a:lvl2pPr>
            <a:lvl3pPr marL="870875" indent="0" algn="ctr">
              <a:buNone/>
              <a:defRPr sz="2095"/>
            </a:lvl3pPr>
            <a:lvl4pPr marL="1306312" indent="0" algn="ctr">
              <a:buNone/>
              <a:defRPr sz="1905"/>
            </a:lvl4pPr>
            <a:lvl5pPr marL="1741749" indent="0" algn="ctr">
              <a:buNone/>
              <a:defRPr sz="1905"/>
            </a:lvl5pPr>
            <a:lvl6pPr marL="2177186" indent="0" algn="ctr">
              <a:buNone/>
              <a:defRPr sz="1905"/>
            </a:lvl6pPr>
            <a:lvl7pPr marL="2612624" indent="0" algn="ctr">
              <a:buNone/>
              <a:defRPr sz="1905"/>
            </a:lvl7pPr>
            <a:lvl8pPr marL="3048061" indent="0" algn="ctr">
              <a:buNone/>
              <a:defRPr sz="1905"/>
            </a:lvl8pPr>
            <a:lvl9pPr marL="3483498" indent="0" algn="ctr">
              <a:buNone/>
              <a:defRPr sz="19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98D28FB-485B-4646-85D7-C7DF68E14A9B}" type="datetimeFigureOut">
              <a:rPr lang="en-IN" smtClean="0"/>
              <a:pPr/>
              <a:t>28-03-2025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8663"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8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93648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1"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073868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1" y="243841"/>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1"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1" y="3869636"/>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98D28FB-485B-4646-85D7-C7DF68E14A9B}" type="datetimeFigureOut">
              <a:rPr lang="en-IN" smtClean="0"/>
              <a:pPr/>
              <a:t>28-03-2025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8661"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19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54184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9"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81201"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90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227678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362594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694287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960295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60"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408745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121316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28140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512410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896661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89"/>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6"/>
            </a:lvl1pPr>
            <a:lvl2pPr marL="456377" indent="0" algn="ctr">
              <a:buNone/>
              <a:defRPr sz="1996"/>
            </a:lvl2pPr>
            <a:lvl3pPr marL="912754" indent="0" algn="ctr">
              <a:buNone/>
              <a:defRPr sz="1797"/>
            </a:lvl3pPr>
            <a:lvl4pPr marL="1369131" indent="0" algn="ctr">
              <a:buNone/>
              <a:defRPr sz="1597"/>
            </a:lvl4pPr>
            <a:lvl5pPr marL="1825508" indent="0" algn="ctr">
              <a:buNone/>
              <a:defRPr sz="1597"/>
            </a:lvl5pPr>
            <a:lvl6pPr marL="2281885" indent="0" algn="ctr">
              <a:buNone/>
              <a:defRPr sz="1597"/>
            </a:lvl6pPr>
            <a:lvl7pPr marL="2738262" indent="0" algn="ctr">
              <a:buNone/>
              <a:defRPr sz="1597"/>
            </a:lvl7pPr>
            <a:lvl8pPr marL="3194639" indent="0" algn="ctr">
              <a:buNone/>
              <a:defRPr sz="1597"/>
            </a:lvl8pPr>
            <a:lvl9pPr marL="3651016" indent="0" algn="ctr">
              <a:buNone/>
              <a:defRPr sz="1597"/>
            </a:lvl9pPr>
          </a:lstStyle>
          <a:p>
            <a:r>
              <a:rPr lang="en-US"/>
              <a:t>Click to edit Master subtitle style</a:t>
            </a:r>
          </a:p>
        </p:txBody>
      </p:sp>
      <p:sp>
        <p:nvSpPr>
          <p:cNvPr id="4" name="Date Placeholder 3"/>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2754"/>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362062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2754"/>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464809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5989"/>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396">
                <a:solidFill>
                  <a:schemeClr val="tx1">
                    <a:tint val="75000"/>
                  </a:schemeClr>
                </a:solidFill>
              </a:defRPr>
            </a:lvl1pPr>
            <a:lvl2pPr marL="456377" indent="0">
              <a:buNone/>
              <a:defRPr sz="1996">
                <a:solidFill>
                  <a:schemeClr val="tx1">
                    <a:tint val="75000"/>
                  </a:schemeClr>
                </a:solidFill>
              </a:defRPr>
            </a:lvl2pPr>
            <a:lvl3pPr marL="912754" indent="0">
              <a:buNone/>
              <a:defRPr sz="1797">
                <a:solidFill>
                  <a:schemeClr val="tx1">
                    <a:tint val="75000"/>
                  </a:schemeClr>
                </a:solidFill>
              </a:defRPr>
            </a:lvl3pPr>
            <a:lvl4pPr marL="1369131" indent="0">
              <a:buNone/>
              <a:defRPr sz="1597">
                <a:solidFill>
                  <a:schemeClr val="tx1">
                    <a:tint val="75000"/>
                  </a:schemeClr>
                </a:solidFill>
              </a:defRPr>
            </a:lvl4pPr>
            <a:lvl5pPr marL="1825508" indent="0">
              <a:buNone/>
              <a:defRPr sz="1597">
                <a:solidFill>
                  <a:schemeClr val="tx1">
                    <a:tint val="75000"/>
                  </a:schemeClr>
                </a:solidFill>
              </a:defRPr>
            </a:lvl5pPr>
            <a:lvl6pPr marL="2281885" indent="0">
              <a:buNone/>
              <a:defRPr sz="1597">
                <a:solidFill>
                  <a:schemeClr val="tx1">
                    <a:tint val="75000"/>
                  </a:schemeClr>
                </a:solidFill>
              </a:defRPr>
            </a:lvl6pPr>
            <a:lvl7pPr marL="2738262" indent="0">
              <a:buNone/>
              <a:defRPr sz="1597">
                <a:solidFill>
                  <a:schemeClr val="tx1">
                    <a:tint val="75000"/>
                  </a:schemeClr>
                </a:solidFill>
              </a:defRPr>
            </a:lvl7pPr>
            <a:lvl8pPr marL="3194639" indent="0">
              <a:buNone/>
              <a:defRPr sz="1597">
                <a:solidFill>
                  <a:schemeClr val="tx1">
                    <a:tint val="75000"/>
                  </a:schemeClr>
                </a:solidFill>
              </a:defRPr>
            </a:lvl8pPr>
            <a:lvl9pPr marL="3651016" indent="0">
              <a:buNone/>
              <a:defRPr sz="15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2754"/>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266396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2754"/>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729612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96" b="1"/>
            </a:lvl1pPr>
            <a:lvl2pPr marL="456377" indent="0">
              <a:buNone/>
              <a:defRPr sz="1996" b="1"/>
            </a:lvl2pPr>
            <a:lvl3pPr marL="912754" indent="0">
              <a:buNone/>
              <a:defRPr sz="1797" b="1"/>
            </a:lvl3pPr>
            <a:lvl4pPr marL="1369131" indent="0">
              <a:buNone/>
              <a:defRPr sz="1597" b="1"/>
            </a:lvl4pPr>
            <a:lvl5pPr marL="1825508" indent="0">
              <a:buNone/>
              <a:defRPr sz="1597" b="1"/>
            </a:lvl5pPr>
            <a:lvl6pPr marL="2281885" indent="0">
              <a:buNone/>
              <a:defRPr sz="1597" b="1"/>
            </a:lvl6pPr>
            <a:lvl7pPr marL="2738262" indent="0">
              <a:buNone/>
              <a:defRPr sz="1597" b="1"/>
            </a:lvl7pPr>
            <a:lvl8pPr marL="3194639" indent="0">
              <a:buNone/>
              <a:defRPr sz="1597" b="1"/>
            </a:lvl8pPr>
            <a:lvl9pPr marL="3651016" indent="0">
              <a:buNone/>
              <a:defRPr sz="1597"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396" b="1"/>
            </a:lvl1pPr>
            <a:lvl2pPr marL="456377" indent="0">
              <a:buNone/>
              <a:defRPr sz="1996" b="1"/>
            </a:lvl2pPr>
            <a:lvl3pPr marL="912754" indent="0">
              <a:buNone/>
              <a:defRPr sz="1797" b="1"/>
            </a:lvl3pPr>
            <a:lvl4pPr marL="1369131" indent="0">
              <a:buNone/>
              <a:defRPr sz="1597" b="1"/>
            </a:lvl4pPr>
            <a:lvl5pPr marL="1825508" indent="0">
              <a:buNone/>
              <a:defRPr sz="1597" b="1"/>
            </a:lvl5pPr>
            <a:lvl6pPr marL="2281885" indent="0">
              <a:buNone/>
              <a:defRPr sz="1597" b="1"/>
            </a:lvl6pPr>
            <a:lvl7pPr marL="2738262" indent="0">
              <a:buNone/>
              <a:defRPr sz="1597" b="1"/>
            </a:lvl7pPr>
            <a:lvl8pPr marL="3194639" indent="0">
              <a:buNone/>
              <a:defRPr sz="1597" b="1"/>
            </a:lvl8pPr>
            <a:lvl9pPr marL="3651016" indent="0">
              <a:buNone/>
              <a:defRPr sz="1597"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2754"/>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238822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912754"/>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68474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912754"/>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51393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5" y="1173575"/>
            <a:ext cx="9966960" cy="2926080"/>
          </a:xfrm>
        </p:spPr>
        <p:txBody>
          <a:bodyPr anchor="b">
            <a:noAutofit/>
          </a:bodyPr>
          <a:lstStyle>
            <a:lvl1pPr algn="ctr">
              <a:lnSpc>
                <a:spcPct val="85000"/>
              </a:lnSpc>
              <a:defRPr sz="6857"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31" y="4154520"/>
            <a:ext cx="8769096" cy="1363806"/>
          </a:xfrm>
        </p:spPr>
        <p:txBody>
          <a:bodyPr anchor="t">
            <a:normAutofit/>
          </a:bodyPr>
          <a:lstStyle>
            <a:lvl1pPr marL="0" indent="0" algn="ctr">
              <a:buNone/>
              <a:defRPr sz="2095">
                <a:solidFill>
                  <a:schemeClr val="accent1"/>
                </a:solidFill>
              </a:defRPr>
            </a:lvl1pPr>
            <a:lvl2pPr marL="435437" indent="0">
              <a:buNone/>
              <a:defRPr sz="1714">
                <a:solidFill>
                  <a:schemeClr val="tx1">
                    <a:tint val="75000"/>
                  </a:schemeClr>
                </a:solidFill>
              </a:defRPr>
            </a:lvl2pPr>
            <a:lvl3pPr marL="870875" indent="0">
              <a:buNone/>
              <a:defRPr sz="1524">
                <a:solidFill>
                  <a:schemeClr val="tx1">
                    <a:tint val="75000"/>
                  </a:schemeClr>
                </a:solidFill>
              </a:defRPr>
            </a:lvl3pPr>
            <a:lvl4pPr marL="1306312" indent="0">
              <a:buNone/>
              <a:defRPr sz="1333">
                <a:solidFill>
                  <a:schemeClr val="tx1">
                    <a:tint val="75000"/>
                  </a:schemeClr>
                </a:solidFill>
              </a:defRPr>
            </a:lvl4pPr>
            <a:lvl5pPr marL="1741749" indent="0">
              <a:buNone/>
              <a:defRPr sz="1333">
                <a:solidFill>
                  <a:schemeClr val="tx1">
                    <a:tint val="75000"/>
                  </a:schemeClr>
                </a:solidFill>
              </a:defRPr>
            </a:lvl5pPr>
            <a:lvl6pPr marL="2177186" indent="0">
              <a:buNone/>
              <a:defRPr sz="1333">
                <a:solidFill>
                  <a:schemeClr val="tx1">
                    <a:tint val="75000"/>
                  </a:schemeClr>
                </a:solidFill>
              </a:defRPr>
            </a:lvl6pPr>
            <a:lvl7pPr marL="2612624" indent="0">
              <a:buNone/>
              <a:defRPr sz="1333">
                <a:solidFill>
                  <a:schemeClr val="tx1">
                    <a:tint val="75000"/>
                  </a:schemeClr>
                </a:solidFill>
              </a:defRPr>
            </a:lvl7pPr>
            <a:lvl8pPr marL="3048061" indent="0">
              <a:buNone/>
              <a:defRPr sz="1333">
                <a:solidFill>
                  <a:schemeClr val="tx1">
                    <a:tint val="75000"/>
                  </a:schemeClr>
                </a:solidFill>
              </a:defRPr>
            </a:lvl8pPr>
            <a:lvl9pPr marL="3483498" indent="0">
              <a:buNone/>
              <a:defRPr sz="1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81203"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61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4"/>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194"/>
            </a:lvl1pPr>
            <a:lvl2pPr>
              <a:defRPr sz="2795"/>
            </a:lvl2pPr>
            <a:lvl3pPr>
              <a:defRPr sz="2396"/>
            </a:lvl3pPr>
            <a:lvl4pPr>
              <a:defRPr sz="1996"/>
            </a:lvl4pPr>
            <a:lvl5pPr>
              <a:defRPr sz="1996"/>
            </a:lvl5pPr>
            <a:lvl6pPr>
              <a:defRPr sz="1996"/>
            </a:lvl6pPr>
            <a:lvl7pPr>
              <a:defRPr sz="1996"/>
            </a:lvl7pPr>
            <a:lvl8pPr>
              <a:defRPr sz="1996"/>
            </a:lvl8pPr>
            <a:lvl9pPr>
              <a:defRPr sz="19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377" indent="0">
              <a:buNone/>
              <a:defRPr sz="1397"/>
            </a:lvl2pPr>
            <a:lvl3pPr marL="912754" indent="0">
              <a:buNone/>
              <a:defRPr sz="1198"/>
            </a:lvl3pPr>
            <a:lvl4pPr marL="1369131" indent="0">
              <a:buNone/>
              <a:defRPr sz="998"/>
            </a:lvl4pPr>
            <a:lvl5pPr marL="1825508" indent="0">
              <a:buNone/>
              <a:defRPr sz="998"/>
            </a:lvl5pPr>
            <a:lvl6pPr marL="2281885" indent="0">
              <a:buNone/>
              <a:defRPr sz="998"/>
            </a:lvl6pPr>
            <a:lvl7pPr marL="2738262" indent="0">
              <a:buNone/>
              <a:defRPr sz="998"/>
            </a:lvl7pPr>
            <a:lvl8pPr marL="3194639" indent="0">
              <a:buNone/>
              <a:defRPr sz="998"/>
            </a:lvl8pPr>
            <a:lvl9pPr marL="365101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2754"/>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3820300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4"/>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194"/>
            </a:lvl1pPr>
            <a:lvl2pPr marL="456377" indent="0">
              <a:buNone/>
              <a:defRPr sz="2795"/>
            </a:lvl2pPr>
            <a:lvl3pPr marL="912754" indent="0">
              <a:buNone/>
              <a:defRPr sz="2396"/>
            </a:lvl3pPr>
            <a:lvl4pPr marL="1369131" indent="0">
              <a:buNone/>
              <a:defRPr sz="1996"/>
            </a:lvl4pPr>
            <a:lvl5pPr marL="1825508" indent="0">
              <a:buNone/>
              <a:defRPr sz="1996"/>
            </a:lvl5pPr>
            <a:lvl6pPr marL="2281885" indent="0">
              <a:buNone/>
              <a:defRPr sz="1996"/>
            </a:lvl6pPr>
            <a:lvl7pPr marL="2738262" indent="0">
              <a:buNone/>
              <a:defRPr sz="1996"/>
            </a:lvl7pPr>
            <a:lvl8pPr marL="3194639" indent="0">
              <a:buNone/>
              <a:defRPr sz="1996"/>
            </a:lvl8pPr>
            <a:lvl9pPr marL="3651016" indent="0">
              <a:buNone/>
              <a:defRPr sz="1996"/>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377" indent="0">
              <a:buNone/>
              <a:defRPr sz="1397"/>
            </a:lvl2pPr>
            <a:lvl3pPr marL="912754" indent="0">
              <a:buNone/>
              <a:defRPr sz="1198"/>
            </a:lvl3pPr>
            <a:lvl4pPr marL="1369131" indent="0">
              <a:buNone/>
              <a:defRPr sz="998"/>
            </a:lvl4pPr>
            <a:lvl5pPr marL="1825508" indent="0">
              <a:buNone/>
              <a:defRPr sz="998"/>
            </a:lvl5pPr>
            <a:lvl6pPr marL="2281885" indent="0">
              <a:buNone/>
              <a:defRPr sz="998"/>
            </a:lvl6pPr>
            <a:lvl7pPr marL="2738262" indent="0">
              <a:buNone/>
              <a:defRPr sz="998"/>
            </a:lvl7pPr>
            <a:lvl8pPr marL="3194639" indent="0">
              <a:buNone/>
              <a:defRPr sz="998"/>
            </a:lvl8pPr>
            <a:lvl9pPr marL="365101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2754"/>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028066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2754"/>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308165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2754"/>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2879311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3" y="243842"/>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3" y="882376"/>
            <a:ext cx="9966960" cy="2926080"/>
          </a:xfrm>
        </p:spPr>
        <p:txBody>
          <a:bodyPr anchor="b">
            <a:normAutofit/>
          </a:bodyPr>
          <a:lstStyle>
            <a:lvl1pPr algn="ctr">
              <a:lnSpc>
                <a:spcPct val="85000"/>
              </a:lnSpc>
              <a:defRPr sz="6857"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3" y="3869638"/>
            <a:ext cx="8767860" cy="1388165"/>
          </a:xfrm>
        </p:spPr>
        <p:txBody>
          <a:bodyPr>
            <a:normAutofit/>
          </a:bodyPr>
          <a:lstStyle>
            <a:lvl1pPr marL="0" indent="0" algn="ctr">
              <a:buNone/>
              <a:defRPr sz="2095">
                <a:solidFill>
                  <a:srgbClr val="FFFFFF"/>
                </a:solidFill>
              </a:defRPr>
            </a:lvl1pPr>
            <a:lvl2pPr marL="435437" indent="0" algn="ctr">
              <a:buNone/>
              <a:defRPr sz="2095"/>
            </a:lvl2pPr>
            <a:lvl3pPr marL="870875" indent="0" algn="ctr">
              <a:buNone/>
              <a:defRPr sz="2095"/>
            </a:lvl3pPr>
            <a:lvl4pPr marL="1306312" indent="0" algn="ctr">
              <a:buNone/>
              <a:defRPr sz="1905"/>
            </a:lvl4pPr>
            <a:lvl5pPr marL="1741749" indent="0" algn="ctr">
              <a:buNone/>
              <a:defRPr sz="1905"/>
            </a:lvl5pPr>
            <a:lvl6pPr marL="2177186" indent="0" algn="ctr">
              <a:buNone/>
              <a:defRPr sz="1905"/>
            </a:lvl6pPr>
            <a:lvl7pPr marL="2612624" indent="0" algn="ctr">
              <a:buNone/>
              <a:defRPr sz="1905"/>
            </a:lvl7pPr>
            <a:lvl8pPr marL="3048061" indent="0" algn="ctr">
              <a:buNone/>
              <a:defRPr sz="1905"/>
            </a:lvl8pPr>
            <a:lvl9pPr marL="3483498" indent="0" algn="ctr">
              <a:buNone/>
              <a:defRPr sz="19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FFFFFF"/>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FFFFFF"/>
              </a:solidFill>
              <a:effectLst/>
              <a:uLnTx/>
              <a:uFillTx/>
              <a:latin typeface="Corbel"/>
              <a:ea typeface="+mn-ea"/>
              <a:cs typeface="+mn-cs"/>
            </a:endParaRPr>
          </a:p>
        </p:txBody>
      </p:sp>
      <p:sp>
        <p:nvSpPr>
          <p:cNvPr id="5" name="Footer Placeholder 4"/>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FFFFFF"/>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FFFFFF"/>
              </a:solidFill>
              <a:effectLst/>
              <a:uLnTx/>
              <a:uFillTx/>
              <a:latin typeface="Corbel"/>
              <a:ea typeface="+mn-ea"/>
              <a:cs typeface="+mn-cs"/>
            </a:endParaRPr>
          </a:p>
        </p:txBody>
      </p:sp>
      <p:cxnSp>
        <p:nvCxnSpPr>
          <p:cNvPr id="8" name="Straight Connector 7"/>
          <p:cNvCxnSpPr/>
          <p:nvPr/>
        </p:nvCxnSpPr>
        <p:spPr>
          <a:xfrm>
            <a:off x="1978663"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687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39429595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5" y="1173575"/>
            <a:ext cx="9966960" cy="2926080"/>
          </a:xfrm>
        </p:spPr>
        <p:txBody>
          <a:bodyPr anchor="b">
            <a:noAutofit/>
          </a:bodyPr>
          <a:lstStyle>
            <a:lvl1pPr algn="ctr">
              <a:lnSpc>
                <a:spcPct val="85000"/>
              </a:lnSpc>
              <a:defRPr sz="6857"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31" y="4154520"/>
            <a:ext cx="8769096" cy="1363806"/>
          </a:xfrm>
        </p:spPr>
        <p:txBody>
          <a:bodyPr anchor="t">
            <a:normAutofit/>
          </a:bodyPr>
          <a:lstStyle>
            <a:lvl1pPr marL="0" indent="0" algn="ctr">
              <a:buNone/>
              <a:defRPr sz="2095">
                <a:solidFill>
                  <a:schemeClr val="accent1"/>
                </a:solidFill>
              </a:defRPr>
            </a:lvl1pPr>
            <a:lvl2pPr marL="435437" indent="0">
              <a:buNone/>
              <a:defRPr sz="1714">
                <a:solidFill>
                  <a:schemeClr val="tx1">
                    <a:tint val="75000"/>
                  </a:schemeClr>
                </a:solidFill>
              </a:defRPr>
            </a:lvl2pPr>
            <a:lvl3pPr marL="870875" indent="0">
              <a:buNone/>
              <a:defRPr sz="1524">
                <a:solidFill>
                  <a:schemeClr val="tx1">
                    <a:tint val="75000"/>
                  </a:schemeClr>
                </a:solidFill>
              </a:defRPr>
            </a:lvl3pPr>
            <a:lvl4pPr marL="1306312" indent="0">
              <a:buNone/>
              <a:defRPr sz="1333">
                <a:solidFill>
                  <a:schemeClr val="tx1">
                    <a:tint val="75000"/>
                  </a:schemeClr>
                </a:solidFill>
              </a:defRPr>
            </a:lvl4pPr>
            <a:lvl5pPr marL="1741749" indent="0">
              <a:buNone/>
              <a:defRPr sz="1333">
                <a:solidFill>
                  <a:schemeClr val="tx1">
                    <a:tint val="75000"/>
                  </a:schemeClr>
                </a:solidFill>
              </a:defRPr>
            </a:lvl5pPr>
            <a:lvl6pPr marL="2177186" indent="0">
              <a:buNone/>
              <a:defRPr sz="1333">
                <a:solidFill>
                  <a:schemeClr val="tx1">
                    <a:tint val="75000"/>
                  </a:schemeClr>
                </a:solidFill>
              </a:defRPr>
            </a:lvl6pPr>
            <a:lvl7pPr marL="2612624" indent="0">
              <a:buNone/>
              <a:defRPr sz="1333">
                <a:solidFill>
                  <a:schemeClr val="tx1">
                    <a:tint val="75000"/>
                  </a:schemeClr>
                </a:solidFill>
              </a:defRPr>
            </a:lvl7pPr>
            <a:lvl8pPr marL="3048061" indent="0">
              <a:buNone/>
              <a:defRPr sz="1333">
                <a:solidFill>
                  <a:schemeClr val="tx1">
                    <a:tint val="75000"/>
                  </a:schemeClr>
                </a:solidFill>
              </a:defRPr>
            </a:lvl8pPr>
            <a:lvl9pPr marL="3483498" indent="0">
              <a:buNone/>
              <a:defRPr sz="1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cxnSp>
        <p:nvCxnSpPr>
          <p:cNvPr id="7" name="Straight Connector 6"/>
          <p:cNvCxnSpPr/>
          <p:nvPr/>
        </p:nvCxnSpPr>
        <p:spPr>
          <a:xfrm>
            <a:off x="1981203"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1249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3921719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13479843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78619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2798414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627151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Content Placeholder 2"/>
          <p:cNvSpPr>
            <a:spLocks noGrp="1"/>
          </p:cNvSpPr>
          <p:nvPr>
            <p:ph idx="1"/>
          </p:nvPr>
        </p:nvSpPr>
        <p:spPr>
          <a:xfrm>
            <a:off x="5852162" y="1097280"/>
            <a:ext cx="5212080" cy="4663440"/>
          </a:xfr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15837455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667"/>
            </a:lvl1pPr>
            <a:lvl2pPr marL="435437" indent="0">
              <a:buNone/>
              <a:defRPr sz="2667"/>
            </a:lvl2pPr>
            <a:lvl3pPr marL="870875" indent="0">
              <a:buNone/>
              <a:defRPr sz="2286"/>
            </a:lvl3pPr>
            <a:lvl4pPr marL="1306312" indent="0">
              <a:buNone/>
              <a:defRPr sz="1905"/>
            </a:lvl4pPr>
            <a:lvl5pPr marL="1741749" indent="0">
              <a:buNone/>
              <a:defRPr sz="1905"/>
            </a:lvl5pPr>
            <a:lvl6pPr marL="2177186" indent="0">
              <a:buNone/>
              <a:defRPr sz="1905"/>
            </a:lvl6pPr>
            <a:lvl7pPr marL="2612624" indent="0">
              <a:buNone/>
              <a:defRPr sz="1905"/>
            </a:lvl7pPr>
            <a:lvl8pPr marL="3048061" indent="0">
              <a:buNone/>
              <a:defRPr sz="1905"/>
            </a:lvl8pPr>
            <a:lvl9pPr marL="3483498" indent="0">
              <a:buNone/>
              <a:defRPr sz="1905"/>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43" b="0" i="0" u="none" strike="noStrike" kern="1200" cap="none" spc="0" normalizeH="0" baseline="0" noProof="0" dirty="0">
              <a:ln>
                <a:noFill/>
              </a:ln>
              <a:solidFill>
                <a:srgbClr val="AD84C6"/>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27714955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841358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1"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1967042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83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063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8982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3182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92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6440635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2029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4711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40582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22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184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310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13627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8514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Content Placeholder 2"/>
          <p:cNvSpPr>
            <a:spLocks noGrp="1"/>
          </p:cNvSpPr>
          <p:nvPr>
            <p:ph idx="1"/>
          </p:nvPr>
        </p:nvSpPr>
        <p:spPr>
          <a:xfrm>
            <a:off x="5852162" y="1097280"/>
            <a:ext cx="5212080" cy="4663440"/>
          </a:xfr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08090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667"/>
            </a:lvl1pPr>
            <a:lvl2pPr marL="435437" indent="0">
              <a:buNone/>
              <a:defRPr sz="2667"/>
            </a:lvl2pPr>
            <a:lvl3pPr marL="870875" indent="0">
              <a:buNone/>
              <a:defRPr sz="2286"/>
            </a:lvl3pPr>
            <a:lvl4pPr marL="1306312" indent="0">
              <a:buNone/>
              <a:defRPr sz="1905"/>
            </a:lvl4pPr>
            <a:lvl5pPr marL="1741749" indent="0">
              <a:buNone/>
              <a:defRPr sz="1905"/>
            </a:lvl5pPr>
            <a:lvl6pPr marL="2177186" indent="0">
              <a:buNone/>
              <a:defRPr sz="1905"/>
            </a:lvl6pPr>
            <a:lvl7pPr marL="2612624" indent="0">
              <a:buNone/>
              <a:defRPr sz="1905"/>
            </a:lvl7pPr>
            <a:lvl8pPr marL="3048061" indent="0">
              <a:buNone/>
              <a:defRPr sz="1905"/>
            </a:lvl8pPr>
            <a:lvl9pPr marL="3483498" indent="0">
              <a:buNone/>
              <a:defRPr sz="1905"/>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28-03-2025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09703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3" y="243842"/>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2"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32"/>
            <a:ext cx="2329074" cy="365125"/>
          </a:xfrm>
          <a:prstGeom prst="rect">
            <a:avLst/>
          </a:prstGeom>
        </p:spPr>
        <p:txBody>
          <a:bodyPr vert="horz" lIns="91440" tIns="45720" rIns="91440" bIns="45720" rtlCol="0" anchor="ctr"/>
          <a:lstStyle>
            <a:lvl1pPr algn="l">
              <a:defRPr sz="1143">
                <a:solidFill>
                  <a:schemeClr val="accent1"/>
                </a:solidFill>
              </a:defRPr>
            </a:lvl1pPr>
          </a:lstStyle>
          <a:p>
            <a:pPr defTabSz="435437"/>
            <a:fld id="{B98D28FB-485B-4646-85D7-C7DF68E14A9B}" type="datetimeFigureOut">
              <a:rPr lang="en-IN" smtClean="0">
                <a:solidFill>
                  <a:srgbClr val="AD84C6"/>
                </a:solidFill>
              </a:rPr>
              <a:pPr defTabSz="435437"/>
              <a:t>28-03-2025</a:t>
            </a:fld>
            <a:endParaRPr lang="en-IN">
              <a:solidFill>
                <a:srgbClr val="AD84C6"/>
              </a:solidFill>
            </a:endParaRPr>
          </a:p>
        </p:txBody>
      </p:sp>
      <p:sp>
        <p:nvSpPr>
          <p:cNvPr id="5" name="Footer Placeholder 4"/>
          <p:cNvSpPr>
            <a:spLocks noGrp="1"/>
          </p:cNvSpPr>
          <p:nvPr>
            <p:ph type="ftr" sz="quarter" idx="3"/>
          </p:nvPr>
        </p:nvSpPr>
        <p:spPr>
          <a:xfrm>
            <a:off x="3949148" y="6223832"/>
            <a:ext cx="4717774" cy="365125"/>
          </a:xfrm>
          <a:prstGeom prst="rect">
            <a:avLst/>
          </a:prstGeom>
        </p:spPr>
        <p:txBody>
          <a:bodyPr vert="horz" lIns="91440" tIns="45720" rIns="91440" bIns="45720" rtlCol="0" anchor="ctr"/>
          <a:lstStyle>
            <a:lvl1pPr algn="ctr">
              <a:defRPr sz="1143">
                <a:solidFill>
                  <a:schemeClr val="accent1"/>
                </a:solidFill>
              </a:defRPr>
            </a:lvl1pPr>
          </a:lstStyle>
          <a:p>
            <a:pPr defTabSz="435437"/>
            <a:endParaRPr lang="en-IN">
              <a:solidFill>
                <a:srgbClr val="AD84C6"/>
              </a:solidFill>
            </a:endParaRPr>
          </a:p>
        </p:txBody>
      </p:sp>
      <p:sp>
        <p:nvSpPr>
          <p:cNvPr id="6" name="Slide Number Placeholder 5"/>
          <p:cNvSpPr>
            <a:spLocks noGrp="1"/>
          </p:cNvSpPr>
          <p:nvPr>
            <p:ph type="sldNum" sz="quarter" idx="4"/>
          </p:nvPr>
        </p:nvSpPr>
        <p:spPr>
          <a:xfrm>
            <a:off x="9329533" y="6223832"/>
            <a:ext cx="1706217" cy="365125"/>
          </a:xfrm>
          <a:prstGeom prst="rect">
            <a:avLst/>
          </a:prstGeom>
        </p:spPr>
        <p:txBody>
          <a:bodyPr vert="horz" lIns="91440" tIns="45720" rIns="91440" bIns="45720" rtlCol="0" anchor="ctr"/>
          <a:lstStyle>
            <a:lvl1pPr algn="r">
              <a:defRPr sz="1143">
                <a:solidFill>
                  <a:schemeClr val="accent1"/>
                </a:solidFill>
              </a:defRPr>
            </a:lvl1pPr>
          </a:lstStyle>
          <a:p>
            <a:pPr defTabSz="435437"/>
            <a:fld id="{6074A4C1-B6A3-48F9-96CB-E28B2C288FB0}" type="slidenum">
              <a:rPr lang="en-IN" smtClean="0">
                <a:solidFill>
                  <a:srgbClr val="AD84C6"/>
                </a:solidFill>
              </a:rPr>
              <a:pPr defTabSz="435437"/>
              <a:t>‹#›</a:t>
            </a:fld>
            <a:endParaRPr lang="en-IN">
              <a:solidFill>
                <a:srgbClr val="AD84C6"/>
              </a:solidFill>
            </a:endParaRPr>
          </a:p>
        </p:txBody>
      </p:sp>
    </p:spTree>
    <p:extLst>
      <p:ext uri="{BB962C8B-B14F-4D97-AF65-F5344CB8AC3E}">
        <p14:creationId xmlns:p14="http://schemas.microsoft.com/office/powerpoint/2010/main" val="2664301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70875" rtl="0" eaLnBrk="1" latinLnBrk="0" hangingPunct="1">
        <a:lnSpc>
          <a:spcPct val="90000"/>
        </a:lnSpc>
        <a:spcBef>
          <a:spcPct val="0"/>
        </a:spcBef>
        <a:buNone/>
        <a:defRPr sz="4191" kern="1200">
          <a:solidFill>
            <a:schemeClr val="accent1"/>
          </a:solidFill>
          <a:latin typeface="+mj-lt"/>
          <a:ea typeface="+mj-ea"/>
          <a:cs typeface="+mj-cs"/>
        </a:defRPr>
      </a:lvl1pPr>
    </p:titleStyle>
    <p:bodyStyle>
      <a:lvl1pPr marL="217719" indent="-174175" algn="l" defTabSz="870875" rtl="0" eaLnBrk="1" latinLnBrk="0" hangingPunct="1">
        <a:lnSpc>
          <a:spcPct val="90000"/>
        </a:lnSpc>
        <a:spcBef>
          <a:spcPts val="1333"/>
        </a:spcBef>
        <a:buClr>
          <a:schemeClr val="accent1"/>
        </a:buClr>
        <a:buSzPct val="80000"/>
        <a:buFont typeface="Corbel" pitchFamily="34" charset="0"/>
        <a:buChar char="•"/>
        <a:defRPr sz="2095" kern="1200">
          <a:solidFill>
            <a:schemeClr val="accent1"/>
          </a:solidFill>
          <a:latin typeface="+mn-lt"/>
          <a:ea typeface="+mn-ea"/>
          <a:cs typeface="+mn-cs"/>
        </a:defRPr>
      </a:lvl1pPr>
      <a:lvl2pPr marL="435437"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905" kern="1200">
          <a:solidFill>
            <a:schemeClr val="accent1"/>
          </a:solidFill>
          <a:latin typeface="+mn-lt"/>
          <a:ea typeface="+mn-ea"/>
          <a:cs typeface="+mn-cs"/>
        </a:defRPr>
      </a:lvl2pPr>
      <a:lvl3pPr marL="696700"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714" kern="1200">
          <a:solidFill>
            <a:schemeClr val="accent1"/>
          </a:solidFill>
          <a:latin typeface="+mn-lt"/>
          <a:ea typeface="+mn-ea"/>
          <a:cs typeface="+mn-cs"/>
        </a:defRPr>
      </a:lvl3pPr>
      <a:lvl4pPr marL="957962"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4pPr>
      <a:lvl5pPr marL="1219224"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5pPr>
      <a:lvl6pPr marL="152384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6pPr>
      <a:lvl7pPr marL="180956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7pPr>
      <a:lvl8pPr marL="209528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8pPr>
      <a:lvl9pPr marL="238100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9pPr>
    </p:bodyStyle>
    <p:otherStyle>
      <a:defPPr>
        <a:defRPr lang="en-US"/>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1" y="243841"/>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1"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30"/>
            <a:ext cx="2329074"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B98D28FB-485B-4646-85D7-C7DF68E14A9B}" type="datetimeFigureOut">
              <a:rPr lang="en-IN" smtClean="0">
                <a:solidFill>
                  <a:srgbClr val="AD84C6"/>
                </a:solidFill>
              </a:rPr>
              <a:pPr defTabSz="457200"/>
              <a:t>28-03-2025</a:t>
            </a:fld>
            <a:endParaRPr lang="en-IN">
              <a:solidFill>
                <a:srgbClr val="AD84C6"/>
              </a:solidFill>
            </a:endParaRPr>
          </a:p>
        </p:txBody>
      </p:sp>
      <p:sp>
        <p:nvSpPr>
          <p:cNvPr id="5" name="Footer Placeholder 4"/>
          <p:cNvSpPr>
            <a:spLocks noGrp="1"/>
          </p:cNvSpPr>
          <p:nvPr>
            <p:ph type="ftr" sz="quarter" idx="3"/>
          </p:nvPr>
        </p:nvSpPr>
        <p:spPr>
          <a:xfrm>
            <a:off x="3949148" y="6223830"/>
            <a:ext cx="4717774"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29531" y="6223830"/>
            <a:ext cx="1706217"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3815196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198">
                <a:solidFill>
                  <a:schemeClr val="tx1">
                    <a:tint val="75000"/>
                  </a:schemeClr>
                </a:solidFill>
              </a:defRPr>
            </a:lvl1pPr>
          </a:lstStyle>
          <a:p>
            <a:pPr defTabSz="912754"/>
            <a:fld id="{4E62957A-ECC0-43BF-BEE9-31E53613194A}" type="datetimeFigureOut">
              <a:rPr lang="en-US" smtClean="0">
                <a:solidFill>
                  <a:prstClr val="black">
                    <a:tint val="75000"/>
                  </a:prstClr>
                </a:solidFill>
              </a:rPr>
              <a:pPr defTabSz="912754"/>
              <a:t>3/28/2025</a:t>
            </a:fld>
            <a:endParaRPr lang="en-US">
              <a:solidFill>
                <a:prstClr val="black">
                  <a:tint val="75000"/>
                </a:prstClr>
              </a:solidFill>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198">
                <a:solidFill>
                  <a:schemeClr val="tx1">
                    <a:tint val="75000"/>
                  </a:schemeClr>
                </a:solidFill>
              </a:defRPr>
            </a:lvl1pPr>
          </a:lstStyle>
          <a:p>
            <a:pPr defTabSz="912754"/>
            <a:endParaRPr lang="en-US">
              <a:solidFill>
                <a:prstClr val="black">
                  <a:tint val="75000"/>
                </a:prstClr>
              </a:solidFill>
            </a:endParaRPr>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198">
                <a:solidFill>
                  <a:schemeClr val="tx1">
                    <a:tint val="75000"/>
                  </a:schemeClr>
                </a:solidFill>
              </a:defRPr>
            </a:lvl1pPr>
          </a:lstStyle>
          <a:p>
            <a:pPr defTabSz="912754"/>
            <a:fld id="{0E3682D2-3D5F-4E23-A36A-8346B0693BC5}" type="slidenum">
              <a:rPr lang="en-US" smtClean="0">
                <a:solidFill>
                  <a:prstClr val="black">
                    <a:tint val="75000"/>
                  </a:prstClr>
                </a:solidFill>
              </a:rPr>
              <a:pPr defTabSz="912754"/>
              <a:t>‹#›</a:t>
            </a:fld>
            <a:endParaRPr lang="en-US">
              <a:solidFill>
                <a:prstClr val="black">
                  <a:tint val="75000"/>
                </a:prstClr>
              </a:solidFill>
            </a:endParaRPr>
          </a:p>
        </p:txBody>
      </p:sp>
    </p:spTree>
    <p:extLst>
      <p:ext uri="{BB962C8B-B14F-4D97-AF65-F5344CB8AC3E}">
        <p14:creationId xmlns:p14="http://schemas.microsoft.com/office/powerpoint/2010/main" val="1734871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2754" rtl="0" eaLnBrk="1" latinLnBrk="0" hangingPunct="1">
        <a:lnSpc>
          <a:spcPct val="90000"/>
        </a:lnSpc>
        <a:spcBef>
          <a:spcPct val="0"/>
        </a:spcBef>
        <a:buNone/>
        <a:defRPr sz="4392" kern="1200">
          <a:solidFill>
            <a:schemeClr val="tx1"/>
          </a:solidFill>
          <a:latin typeface="+mj-lt"/>
          <a:ea typeface="+mj-ea"/>
          <a:cs typeface="+mj-cs"/>
        </a:defRPr>
      </a:lvl1pPr>
    </p:titleStyle>
    <p:bodyStyle>
      <a:lvl1pPr marL="228189" indent="-228189" algn="l" defTabSz="912754" rtl="0" eaLnBrk="1" latinLnBrk="0" hangingPunct="1">
        <a:lnSpc>
          <a:spcPct val="90000"/>
        </a:lnSpc>
        <a:spcBef>
          <a:spcPts val="998"/>
        </a:spcBef>
        <a:buFont typeface="Arial" panose="020B0604020202020204" pitchFamily="34" charset="0"/>
        <a:buChar char="•"/>
        <a:defRPr sz="2795" kern="1200">
          <a:solidFill>
            <a:schemeClr val="tx1"/>
          </a:solidFill>
          <a:latin typeface="+mn-lt"/>
          <a:ea typeface="+mn-ea"/>
          <a:cs typeface="+mn-cs"/>
        </a:defRPr>
      </a:lvl1pPr>
      <a:lvl2pPr marL="684566" indent="-228189" algn="l" defTabSz="912754" rtl="0" eaLnBrk="1" latinLnBrk="0" hangingPunct="1">
        <a:lnSpc>
          <a:spcPct val="90000"/>
        </a:lnSpc>
        <a:spcBef>
          <a:spcPts val="499"/>
        </a:spcBef>
        <a:buFont typeface="Arial" panose="020B0604020202020204" pitchFamily="34" charset="0"/>
        <a:buChar char="•"/>
        <a:defRPr sz="2396" kern="1200">
          <a:solidFill>
            <a:schemeClr val="tx1"/>
          </a:solidFill>
          <a:latin typeface="+mn-lt"/>
          <a:ea typeface="+mn-ea"/>
          <a:cs typeface="+mn-cs"/>
        </a:defRPr>
      </a:lvl2pPr>
      <a:lvl3pPr marL="1140943" indent="-228189" algn="l" defTabSz="912754" rtl="0" eaLnBrk="1" latinLnBrk="0" hangingPunct="1">
        <a:lnSpc>
          <a:spcPct val="90000"/>
        </a:lnSpc>
        <a:spcBef>
          <a:spcPts val="499"/>
        </a:spcBef>
        <a:buFont typeface="Arial" panose="020B0604020202020204" pitchFamily="34" charset="0"/>
        <a:buChar char="•"/>
        <a:defRPr sz="1996" kern="1200">
          <a:solidFill>
            <a:schemeClr val="tx1"/>
          </a:solidFill>
          <a:latin typeface="+mn-lt"/>
          <a:ea typeface="+mn-ea"/>
          <a:cs typeface="+mn-cs"/>
        </a:defRPr>
      </a:lvl3pPr>
      <a:lvl4pPr marL="1597320"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4pPr>
      <a:lvl5pPr marL="2053697"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5pPr>
      <a:lvl6pPr marL="2510074"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6pPr>
      <a:lvl7pPr marL="2966451"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7pPr>
      <a:lvl8pPr marL="3422828"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8pPr>
      <a:lvl9pPr marL="3879205" indent="-228189" algn="l" defTabSz="912754" rtl="0" eaLnBrk="1" latinLnBrk="0" hangingPunct="1">
        <a:lnSpc>
          <a:spcPct val="90000"/>
        </a:lnSpc>
        <a:spcBef>
          <a:spcPts val="499"/>
        </a:spcBef>
        <a:buFont typeface="Arial" panose="020B0604020202020204" pitchFamily="34" charset="0"/>
        <a:buChar char="•"/>
        <a:defRPr sz="1797" kern="1200">
          <a:solidFill>
            <a:schemeClr val="tx1"/>
          </a:solidFill>
          <a:latin typeface="+mn-lt"/>
          <a:ea typeface="+mn-ea"/>
          <a:cs typeface="+mn-cs"/>
        </a:defRPr>
      </a:lvl9pPr>
    </p:bodyStyle>
    <p:otherStyle>
      <a:defPPr>
        <a:defRPr lang="en-US"/>
      </a:defPPr>
      <a:lvl1pPr marL="0" algn="l" defTabSz="912754" rtl="0" eaLnBrk="1" latinLnBrk="0" hangingPunct="1">
        <a:defRPr sz="1797" kern="1200">
          <a:solidFill>
            <a:schemeClr val="tx1"/>
          </a:solidFill>
          <a:latin typeface="+mn-lt"/>
          <a:ea typeface="+mn-ea"/>
          <a:cs typeface="+mn-cs"/>
        </a:defRPr>
      </a:lvl1pPr>
      <a:lvl2pPr marL="456377" algn="l" defTabSz="912754" rtl="0" eaLnBrk="1" latinLnBrk="0" hangingPunct="1">
        <a:defRPr sz="1797" kern="1200">
          <a:solidFill>
            <a:schemeClr val="tx1"/>
          </a:solidFill>
          <a:latin typeface="+mn-lt"/>
          <a:ea typeface="+mn-ea"/>
          <a:cs typeface="+mn-cs"/>
        </a:defRPr>
      </a:lvl2pPr>
      <a:lvl3pPr marL="912754" algn="l" defTabSz="912754" rtl="0" eaLnBrk="1" latinLnBrk="0" hangingPunct="1">
        <a:defRPr sz="1797" kern="1200">
          <a:solidFill>
            <a:schemeClr val="tx1"/>
          </a:solidFill>
          <a:latin typeface="+mn-lt"/>
          <a:ea typeface="+mn-ea"/>
          <a:cs typeface="+mn-cs"/>
        </a:defRPr>
      </a:lvl3pPr>
      <a:lvl4pPr marL="1369131" algn="l" defTabSz="912754" rtl="0" eaLnBrk="1" latinLnBrk="0" hangingPunct="1">
        <a:defRPr sz="1797" kern="1200">
          <a:solidFill>
            <a:schemeClr val="tx1"/>
          </a:solidFill>
          <a:latin typeface="+mn-lt"/>
          <a:ea typeface="+mn-ea"/>
          <a:cs typeface="+mn-cs"/>
        </a:defRPr>
      </a:lvl4pPr>
      <a:lvl5pPr marL="1825508" algn="l" defTabSz="912754" rtl="0" eaLnBrk="1" latinLnBrk="0" hangingPunct="1">
        <a:defRPr sz="1797" kern="1200">
          <a:solidFill>
            <a:schemeClr val="tx1"/>
          </a:solidFill>
          <a:latin typeface="+mn-lt"/>
          <a:ea typeface="+mn-ea"/>
          <a:cs typeface="+mn-cs"/>
        </a:defRPr>
      </a:lvl5pPr>
      <a:lvl6pPr marL="2281885" algn="l" defTabSz="912754" rtl="0" eaLnBrk="1" latinLnBrk="0" hangingPunct="1">
        <a:defRPr sz="1797" kern="1200">
          <a:solidFill>
            <a:schemeClr val="tx1"/>
          </a:solidFill>
          <a:latin typeface="+mn-lt"/>
          <a:ea typeface="+mn-ea"/>
          <a:cs typeface="+mn-cs"/>
        </a:defRPr>
      </a:lvl6pPr>
      <a:lvl7pPr marL="2738262" algn="l" defTabSz="912754" rtl="0" eaLnBrk="1" latinLnBrk="0" hangingPunct="1">
        <a:defRPr sz="1797" kern="1200">
          <a:solidFill>
            <a:schemeClr val="tx1"/>
          </a:solidFill>
          <a:latin typeface="+mn-lt"/>
          <a:ea typeface="+mn-ea"/>
          <a:cs typeface="+mn-cs"/>
        </a:defRPr>
      </a:lvl7pPr>
      <a:lvl8pPr marL="3194639" algn="l" defTabSz="912754" rtl="0" eaLnBrk="1" latinLnBrk="0" hangingPunct="1">
        <a:defRPr sz="1797" kern="1200">
          <a:solidFill>
            <a:schemeClr val="tx1"/>
          </a:solidFill>
          <a:latin typeface="+mn-lt"/>
          <a:ea typeface="+mn-ea"/>
          <a:cs typeface="+mn-cs"/>
        </a:defRPr>
      </a:lvl8pPr>
      <a:lvl9pPr marL="3651016" algn="l" defTabSz="912754" rtl="0" eaLnBrk="1" latinLnBrk="0" hangingPunct="1">
        <a:defRPr sz="179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3" y="243842"/>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2"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32"/>
            <a:ext cx="2329074" cy="365125"/>
          </a:xfrm>
          <a:prstGeom prst="rect">
            <a:avLst/>
          </a:prstGeom>
        </p:spPr>
        <p:txBody>
          <a:bodyPr vert="horz" lIns="91440" tIns="45720" rIns="91440" bIns="45720" rtlCol="0" anchor="ctr"/>
          <a:lstStyle>
            <a:lvl1pPr algn="l">
              <a:defRPr sz="1143">
                <a:solidFill>
                  <a:schemeClr val="accent1"/>
                </a:solidFill>
              </a:defRPr>
            </a:lvl1pPr>
          </a:lstStyle>
          <a:p>
            <a:pPr marL="0" marR="0" lvl="0" indent="0" algn="l" defTabSz="435437" rtl="0" eaLnBrk="1" fontAlgn="auto" latinLnBrk="0" hangingPunct="1">
              <a:lnSpc>
                <a:spcPct val="100000"/>
              </a:lnSpc>
              <a:spcBef>
                <a:spcPts val="0"/>
              </a:spcBef>
              <a:spcAft>
                <a:spcPts val="0"/>
              </a:spcAft>
              <a:buClrTx/>
              <a:buSzTx/>
              <a:buFontTx/>
              <a:buNone/>
              <a:tabLst/>
              <a:defRPr/>
            </a:pPr>
            <a:fld id="{B98D28FB-485B-4646-85D7-C7DF68E14A9B}" type="datetimeFigureOut">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l" defTabSz="435437" rtl="0" eaLnBrk="1" fontAlgn="auto" latinLnBrk="0" hangingPunct="1">
                <a:lnSpc>
                  <a:spcPct val="100000"/>
                </a:lnSpc>
                <a:spcBef>
                  <a:spcPts val="0"/>
                </a:spcBef>
                <a:spcAft>
                  <a:spcPts val="0"/>
                </a:spcAft>
                <a:buClrTx/>
                <a:buSzTx/>
                <a:buFontTx/>
                <a:buNone/>
                <a:tabLst/>
                <a:defRPr/>
              </a:pPr>
              <a:t>28-03-2025</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5" name="Footer Placeholder 4"/>
          <p:cNvSpPr>
            <a:spLocks noGrp="1"/>
          </p:cNvSpPr>
          <p:nvPr>
            <p:ph type="ftr" sz="quarter" idx="3"/>
          </p:nvPr>
        </p:nvSpPr>
        <p:spPr>
          <a:xfrm>
            <a:off x="3949148" y="6223832"/>
            <a:ext cx="4717774" cy="365125"/>
          </a:xfrm>
          <a:prstGeom prst="rect">
            <a:avLst/>
          </a:prstGeom>
        </p:spPr>
        <p:txBody>
          <a:bodyPr vert="horz" lIns="91440" tIns="45720" rIns="91440" bIns="45720" rtlCol="0" anchor="ctr"/>
          <a:lstStyle>
            <a:lvl1pPr algn="ctr">
              <a:defRPr sz="1143">
                <a:solidFill>
                  <a:schemeClr val="accent1"/>
                </a:solidFill>
              </a:defRPr>
            </a:lvl1pPr>
          </a:lstStyle>
          <a:p>
            <a:pPr marL="0" marR="0" lvl="0" indent="0" algn="ctr" defTabSz="435437" rtl="0" eaLnBrk="1" fontAlgn="auto" latinLnBrk="0" hangingPunct="1">
              <a:lnSpc>
                <a:spcPct val="100000"/>
              </a:lnSpc>
              <a:spcBef>
                <a:spcPts val="0"/>
              </a:spcBef>
              <a:spcAft>
                <a:spcPts val="0"/>
              </a:spcAft>
              <a:buClrTx/>
              <a:buSzTx/>
              <a:buFontTx/>
              <a:buNone/>
              <a:tabLst/>
              <a:defRPr/>
            </a:pPr>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
        <p:nvSpPr>
          <p:cNvPr id="6" name="Slide Number Placeholder 5"/>
          <p:cNvSpPr>
            <a:spLocks noGrp="1"/>
          </p:cNvSpPr>
          <p:nvPr>
            <p:ph type="sldNum" sz="quarter" idx="4"/>
          </p:nvPr>
        </p:nvSpPr>
        <p:spPr>
          <a:xfrm>
            <a:off x="9329533" y="6223832"/>
            <a:ext cx="1706217" cy="365125"/>
          </a:xfrm>
          <a:prstGeom prst="rect">
            <a:avLst/>
          </a:prstGeom>
        </p:spPr>
        <p:txBody>
          <a:bodyPr vert="horz" lIns="91440" tIns="45720" rIns="91440" bIns="45720" rtlCol="0" anchor="ctr"/>
          <a:lstStyle>
            <a:lvl1pPr algn="r">
              <a:defRPr sz="1143">
                <a:solidFill>
                  <a:schemeClr val="accent1"/>
                </a:solidFill>
              </a:defRPr>
            </a:lvl1pPr>
          </a:lstStyle>
          <a:p>
            <a:pPr marL="0" marR="0" lvl="0" indent="0" algn="r" defTabSz="435437" rtl="0" eaLnBrk="1" fontAlgn="auto" latinLnBrk="0" hangingPunct="1">
              <a:lnSpc>
                <a:spcPct val="100000"/>
              </a:lnSpc>
              <a:spcBef>
                <a:spcPts val="0"/>
              </a:spcBef>
              <a:spcAft>
                <a:spcPts val="0"/>
              </a:spcAft>
              <a:buClrTx/>
              <a:buSzTx/>
              <a:buFontTx/>
              <a:buNone/>
              <a:tabLst/>
              <a:defRPr/>
            </a:pPr>
            <a:fld id="{6074A4C1-B6A3-48F9-96CB-E28B2C288FB0}" type="slidenum">
              <a:rPr kumimoji="0" lang="en-IN" sz="1143" b="0" i="0" u="none" strike="noStrike" kern="1200" cap="none" spc="0" normalizeH="0" baseline="0" noProof="0" smtClean="0">
                <a:ln>
                  <a:noFill/>
                </a:ln>
                <a:solidFill>
                  <a:srgbClr val="AD84C6"/>
                </a:solidFill>
                <a:effectLst/>
                <a:uLnTx/>
                <a:uFillTx/>
                <a:latin typeface="Corbel"/>
                <a:ea typeface="+mn-ea"/>
                <a:cs typeface="+mn-cs"/>
              </a:rPr>
              <a:pPr marL="0" marR="0" lvl="0" indent="0" algn="r" defTabSz="435437" rtl="0" eaLnBrk="1" fontAlgn="auto" latinLnBrk="0" hangingPunct="1">
                <a:lnSpc>
                  <a:spcPct val="100000"/>
                </a:lnSpc>
                <a:spcBef>
                  <a:spcPts val="0"/>
                </a:spcBef>
                <a:spcAft>
                  <a:spcPts val="0"/>
                </a:spcAft>
                <a:buClrTx/>
                <a:buSzTx/>
                <a:buFontTx/>
                <a:buNone/>
                <a:tabLst/>
                <a:defRPr/>
              </a:pPr>
              <a:t>‹#›</a:t>
            </a:fld>
            <a:endParaRPr kumimoji="0" lang="en-IN" sz="1143" b="0" i="0" u="none" strike="noStrike" kern="1200" cap="none" spc="0" normalizeH="0" baseline="0" noProof="0">
              <a:ln>
                <a:noFill/>
              </a:ln>
              <a:solidFill>
                <a:srgbClr val="AD84C6"/>
              </a:solidFill>
              <a:effectLst/>
              <a:uLnTx/>
              <a:uFillTx/>
              <a:latin typeface="Corbel"/>
              <a:ea typeface="+mn-ea"/>
              <a:cs typeface="+mn-cs"/>
            </a:endParaRPr>
          </a:p>
        </p:txBody>
      </p:sp>
    </p:spTree>
    <p:extLst>
      <p:ext uri="{BB962C8B-B14F-4D97-AF65-F5344CB8AC3E}">
        <p14:creationId xmlns:p14="http://schemas.microsoft.com/office/powerpoint/2010/main" val="29707954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70875" rtl="0" eaLnBrk="1" latinLnBrk="0" hangingPunct="1">
        <a:lnSpc>
          <a:spcPct val="90000"/>
        </a:lnSpc>
        <a:spcBef>
          <a:spcPct val="0"/>
        </a:spcBef>
        <a:buNone/>
        <a:defRPr sz="4191" kern="1200">
          <a:solidFill>
            <a:schemeClr val="accent1"/>
          </a:solidFill>
          <a:latin typeface="+mj-lt"/>
          <a:ea typeface="+mj-ea"/>
          <a:cs typeface="+mj-cs"/>
        </a:defRPr>
      </a:lvl1pPr>
    </p:titleStyle>
    <p:bodyStyle>
      <a:lvl1pPr marL="217719" indent="-174175" algn="l" defTabSz="870875" rtl="0" eaLnBrk="1" latinLnBrk="0" hangingPunct="1">
        <a:lnSpc>
          <a:spcPct val="90000"/>
        </a:lnSpc>
        <a:spcBef>
          <a:spcPts val="1333"/>
        </a:spcBef>
        <a:buClr>
          <a:schemeClr val="accent1"/>
        </a:buClr>
        <a:buSzPct val="80000"/>
        <a:buFont typeface="Corbel" pitchFamily="34" charset="0"/>
        <a:buChar char="•"/>
        <a:defRPr sz="2095" kern="1200">
          <a:solidFill>
            <a:schemeClr val="accent1"/>
          </a:solidFill>
          <a:latin typeface="+mn-lt"/>
          <a:ea typeface="+mn-ea"/>
          <a:cs typeface="+mn-cs"/>
        </a:defRPr>
      </a:lvl1pPr>
      <a:lvl2pPr marL="435437"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905" kern="1200">
          <a:solidFill>
            <a:schemeClr val="accent1"/>
          </a:solidFill>
          <a:latin typeface="+mn-lt"/>
          <a:ea typeface="+mn-ea"/>
          <a:cs typeface="+mn-cs"/>
        </a:defRPr>
      </a:lvl2pPr>
      <a:lvl3pPr marL="696700"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714" kern="1200">
          <a:solidFill>
            <a:schemeClr val="accent1"/>
          </a:solidFill>
          <a:latin typeface="+mn-lt"/>
          <a:ea typeface="+mn-ea"/>
          <a:cs typeface="+mn-cs"/>
        </a:defRPr>
      </a:lvl3pPr>
      <a:lvl4pPr marL="957962"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4pPr>
      <a:lvl5pPr marL="1219224"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5pPr>
      <a:lvl6pPr marL="152384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6pPr>
      <a:lvl7pPr marL="180956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7pPr>
      <a:lvl8pPr marL="209528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8pPr>
      <a:lvl9pPr marL="238100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9pPr>
    </p:bodyStyle>
    <p:otherStyle>
      <a:defPPr>
        <a:defRPr lang="en-US"/>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E62957A-ECC0-43BF-BEE9-31E5361319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E3682D2-3D5F-4E23-A36A-8346B0693BC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196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8858" y="2340430"/>
            <a:ext cx="9851571" cy="914703"/>
          </a:xfrm>
        </p:spPr>
        <p:txBody>
          <a:bodyPr>
            <a:normAutofit/>
          </a:bodyPr>
          <a:lstStyle/>
          <a:p>
            <a:pPr algn="ctr"/>
            <a:r>
              <a:rPr lang="en-IN" b="1" dirty="0">
                <a:solidFill>
                  <a:schemeClr val="tx1"/>
                </a:solidFill>
                <a:latin typeface="Times New Roman" pitchFamily="18" charset="0"/>
                <a:cs typeface="Times New Roman" pitchFamily="18" charset="0"/>
              </a:rPr>
              <a:t>BT 601: Analytical Biotechnology</a:t>
            </a:r>
          </a:p>
        </p:txBody>
      </p:sp>
      <p:sp>
        <p:nvSpPr>
          <p:cNvPr id="4" name="Subtitle 2"/>
          <p:cNvSpPr>
            <a:spLocks noGrp="1"/>
          </p:cNvSpPr>
          <p:nvPr>
            <p:ph type="subTitle" idx="4294967295"/>
          </p:nvPr>
        </p:nvSpPr>
        <p:spPr>
          <a:xfrm>
            <a:off x="2394858" y="3066143"/>
            <a:ext cx="7765143" cy="1752298"/>
          </a:xfrm>
        </p:spPr>
        <p:txBody>
          <a:bodyPr>
            <a:normAutofit/>
          </a:bodyPr>
          <a:lstStyle/>
          <a:p>
            <a:pPr marL="43544" indent="0" algn="r">
              <a:buNone/>
            </a:pPr>
            <a:r>
              <a:rPr lang="en-US" sz="2667" i="1" dirty="0">
                <a:solidFill>
                  <a:schemeClr val="tx1"/>
                </a:solidFill>
                <a:latin typeface="Times New Roman" pitchFamily="18" charset="0"/>
                <a:cs typeface="Times New Roman" pitchFamily="18" charset="0"/>
              </a:rPr>
              <a:t>-Prof. Siddhartha </a:t>
            </a:r>
            <a:r>
              <a:rPr lang="en-US" sz="2667" i="1" dirty="0" err="1">
                <a:solidFill>
                  <a:schemeClr val="tx1"/>
                </a:solidFill>
                <a:latin typeface="Times New Roman" pitchFamily="18" charset="0"/>
                <a:cs typeface="Times New Roman" pitchFamily="18" charset="0"/>
              </a:rPr>
              <a:t>Sankar</a:t>
            </a:r>
            <a:r>
              <a:rPr lang="en-US" sz="2667" i="1" dirty="0">
                <a:solidFill>
                  <a:schemeClr val="tx1"/>
                </a:solidFill>
                <a:latin typeface="Times New Roman" pitchFamily="18" charset="0"/>
                <a:cs typeface="Times New Roman" pitchFamily="18" charset="0"/>
              </a:rPr>
              <a:t> Ghosh</a:t>
            </a:r>
          </a:p>
        </p:txBody>
      </p:sp>
      <p:cxnSp>
        <p:nvCxnSpPr>
          <p:cNvPr id="5" name="Straight Connector 4"/>
          <p:cNvCxnSpPr/>
          <p:nvPr/>
        </p:nvCxnSpPr>
        <p:spPr>
          <a:xfrm>
            <a:off x="1741714" y="3066143"/>
            <a:ext cx="86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02" y="4445001"/>
            <a:ext cx="942887" cy="414729"/>
          </a:xfrm>
          <a:prstGeom prst="rect">
            <a:avLst/>
          </a:prstGeom>
          <a:noFill/>
        </p:spPr>
        <p:txBody>
          <a:bodyPr wrap="none" rtlCol="0">
            <a:spAutoFit/>
          </a:bodyPr>
          <a:lstStyle/>
          <a:p>
            <a:pPr defTabSz="1079922"/>
            <a:r>
              <a:rPr lang="en-US" sz="2095" b="1" dirty="0">
                <a:solidFill>
                  <a:srgbClr val="0000FF"/>
                </a:solidFill>
              </a:rPr>
              <a:t>Lec-12</a:t>
            </a:r>
          </a:p>
        </p:txBody>
      </p:sp>
    </p:spTree>
    <p:extLst>
      <p:ext uri="{BB962C8B-B14F-4D97-AF65-F5344CB8AC3E}">
        <p14:creationId xmlns:p14="http://schemas.microsoft.com/office/powerpoint/2010/main" val="122086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68" y="68482"/>
            <a:ext cx="11533628" cy="660781"/>
          </a:xfrm>
        </p:spPr>
        <p:txBody>
          <a:bodyPr>
            <a:normAutofit/>
          </a:bodyPr>
          <a:lstStyle/>
          <a:p>
            <a:r>
              <a:rPr lang="en-US" sz="2396" b="1" dirty="0">
                <a:solidFill>
                  <a:srgbClr val="0000FF"/>
                </a:solidFill>
              </a:rPr>
              <a:t>Recombinase-based logic and memory can implement digital-to-analog converters </a:t>
            </a:r>
          </a:p>
        </p:txBody>
      </p:sp>
      <p:pic>
        <p:nvPicPr>
          <p:cNvPr id="4" name="Content Placeholder 3"/>
          <p:cNvPicPr>
            <a:picLocks noGrp="1" noChangeAspect="1"/>
          </p:cNvPicPr>
          <p:nvPr>
            <p:ph idx="1"/>
          </p:nvPr>
        </p:nvPicPr>
        <p:blipFill>
          <a:blip r:embed="rId2"/>
          <a:stretch>
            <a:fillRect/>
          </a:stretch>
        </p:blipFill>
        <p:spPr>
          <a:xfrm>
            <a:off x="1909184" y="920979"/>
            <a:ext cx="8462555" cy="5808188"/>
          </a:xfrm>
          <a:prstGeom prst="rect">
            <a:avLst/>
          </a:prstGeom>
        </p:spPr>
      </p:pic>
    </p:spTree>
    <p:extLst>
      <p:ext uri="{BB962C8B-B14F-4D97-AF65-F5344CB8AC3E}">
        <p14:creationId xmlns:p14="http://schemas.microsoft.com/office/powerpoint/2010/main" val="152307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0" y="2368082"/>
            <a:ext cx="11076709"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orbel"/>
                <a:ea typeface="+mn-ea"/>
                <a:cs typeface="+mn-cs"/>
              </a:rPr>
              <a:t>Computing in mammalian cells with nucleic acid strand exchange</a:t>
            </a:r>
          </a:p>
        </p:txBody>
      </p:sp>
    </p:spTree>
    <p:extLst>
      <p:ext uri="{BB962C8B-B14F-4D97-AF65-F5344CB8AC3E}">
        <p14:creationId xmlns:p14="http://schemas.microsoft.com/office/powerpoint/2010/main" val="99618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0000FF"/>
                </a:solidFill>
              </a:rPr>
              <a:t>Four Point Junction of DNA</a:t>
            </a:r>
          </a:p>
        </p:txBody>
      </p:sp>
      <p:pic>
        <p:nvPicPr>
          <p:cNvPr id="4" name="Content Placeholder 3"/>
          <p:cNvPicPr>
            <a:picLocks noGrp="1" noChangeAspect="1"/>
          </p:cNvPicPr>
          <p:nvPr>
            <p:ph idx="1"/>
          </p:nvPr>
        </p:nvPicPr>
        <p:blipFill>
          <a:blip r:embed="rId2"/>
          <a:stretch>
            <a:fillRect/>
          </a:stretch>
        </p:blipFill>
        <p:spPr>
          <a:xfrm>
            <a:off x="3785105" y="2009703"/>
            <a:ext cx="4621789" cy="4621789"/>
          </a:xfrm>
          <a:prstGeom prst="rect">
            <a:avLst/>
          </a:prstGeom>
        </p:spPr>
      </p:pic>
    </p:spTree>
    <p:extLst>
      <p:ext uri="{BB962C8B-B14F-4D97-AF65-F5344CB8AC3E}">
        <p14:creationId xmlns:p14="http://schemas.microsoft.com/office/powerpoint/2010/main" val="284926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18" y="365125"/>
            <a:ext cx="5697682" cy="1325563"/>
          </a:xfrm>
        </p:spPr>
        <p:txBody>
          <a:bodyPr>
            <a:normAutofit/>
          </a:bodyPr>
          <a:lstStyle/>
          <a:p>
            <a:pPr algn="ctr"/>
            <a:r>
              <a:rPr lang="en-US" sz="2800" b="1" dirty="0">
                <a:solidFill>
                  <a:srgbClr val="0000FF"/>
                </a:solidFill>
              </a:rPr>
              <a:t>Low to High FRET</a:t>
            </a:r>
          </a:p>
        </p:txBody>
      </p:sp>
      <p:pic>
        <p:nvPicPr>
          <p:cNvPr id="4" name="Content Placeholder 3"/>
          <p:cNvPicPr>
            <a:picLocks noGrp="1" noChangeAspect="1"/>
          </p:cNvPicPr>
          <p:nvPr>
            <p:ph idx="1"/>
          </p:nvPr>
        </p:nvPicPr>
        <p:blipFill>
          <a:blip r:embed="rId2"/>
          <a:stretch>
            <a:fillRect/>
          </a:stretch>
        </p:blipFill>
        <p:spPr>
          <a:xfrm>
            <a:off x="2874818" y="1258718"/>
            <a:ext cx="5531427" cy="5385233"/>
          </a:xfrm>
          <a:prstGeom prst="rect">
            <a:avLst/>
          </a:prstGeom>
        </p:spPr>
      </p:pic>
    </p:spTree>
    <p:extLst>
      <p:ext uri="{BB962C8B-B14F-4D97-AF65-F5344CB8AC3E}">
        <p14:creationId xmlns:p14="http://schemas.microsoft.com/office/powerpoint/2010/main" val="58829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0896"/>
            <a:ext cx="10515600" cy="5687003"/>
          </a:xfrm>
        </p:spPr>
        <p:txBody>
          <a:bodyPr>
            <a:normAutofit fontScale="62500" lnSpcReduction="20000"/>
          </a:bodyPr>
          <a:lstStyle/>
          <a:p>
            <a:pPr marL="0" indent="0">
              <a:buNone/>
            </a:pPr>
            <a:endParaRPr lang="en-US" dirty="0"/>
          </a:p>
          <a:p>
            <a:pPr marL="0" indent="0">
              <a:buNone/>
            </a:pPr>
            <a:r>
              <a:rPr lang="en-US" sz="4500" dirty="0">
                <a:solidFill>
                  <a:srgbClr val="0000FF"/>
                </a:solidFill>
              </a:rPr>
              <a:t>Summary:</a:t>
            </a:r>
          </a:p>
          <a:p>
            <a:pPr marL="0" indent="0">
              <a:buNone/>
            </a:pPr>
            <a:endParaRPr lang="en-US" dirty="0"/>
          </a:p>
          <a:p>
            <a:pPr algn="just">
              <a:buFont typeface="Wingdings" panose="05000000000000000000" pitchFamily="2" charset="2"/>
              <a:buChar char="q"/>
            </a:pPr>
            <a:r>
              <a:rPr lang="en-US" sz="3800" dirty="0"/>
              <a:t>DNA strand displacement has been widely used for the design of molecular circuits, motors, and sensors in cell-free settings. </a:t>
            </a:r>
          </a:p>
          <a:p>
            <a:pPr algn="just">
              <a:buFont typeface="Wingdings" panose="05000000000000000000" pitchFamily="2" charset="2"/>
              <a:buChar char="q"/>
            </a:pPr>
            <a:endParaRPr lang="en-US" sz="3800" dirty="0"/>
          </a:p>
          <a:p>
            <a:pPr algn="just">
              <a:buFont typeface="Wingdings" panose="05000000000000000000" pitchFamily="2" charset="2"/>
              <a:buChar char="q"/>
            </a:pPr>
            <a:r>
              <a:rPr lang="en-US" sz="3800" dirty="0"/>
              <a:t>Here, the scientists have adapted strand displacement and </a:t>
            </a:r>
            <a:r>
              <a:rPr lang="en-US" sz="3800" dirty="0">
                <a:solidFill>
                  <a:srgbClr val="0000FF"/>
                </a:solidFill>
              </a:rPr>
              <a:t>exchange reactions to mammalian cells and report DNA circuitry that can directly interact with a native mRNA. </a:t>
            </a:r>
          </a:p>
          <a:p>
            <a:pPr algn="just">
              <a:buFont typeface="Wingdings" panose="05000000000000000000" pitchFamily="2" charset="2"/>
              <a:buChar char="q"/>
            </a:pPr>
            <a:r>
              <a:rPr lang="en-US" sz="3800" dirty="0"/>
              <a:t> They began by optimizing the cellular performance of fluorescent reporters based on </a:t>
            </a:r>
            <a:r>
              <a:rPr lang="en-US" sz="3800" dirty="0">
                <a:solidFill>
                  <a:srgbClr val="0000FF"/>
                </a:solidFill>
              </a:rPr>
              <a:t>four-way strand exchange reactions</a:t>
            </a:r>
            <a:r>
              <a:rPr lang="en-US" sz="3800" dirty="0"/>
              <a:t> and identified robust design principles by systematically varying the molecular structure, chemistry and delivery method.</a:t>
            </a:r>
          </a:p>
          <a:p>
            <a:pPr algn="just">
              <a:buFont typeface="Wingdings" panose="05000000000000000000" pitchFamily="2" charset="2"/>
              <a:buChar char="q"/>
            </a:pPr>
            <a:r>
              <a:rPr lang="en-US" sz="3800" dirty="0"/>
              <a:t> Next, they developed and tested AND </a:t>
            </a:r>
            <a:r>
              <a:rPr lang="en-US" sz="3800" dirty="0" err="1"/>
              <a:t>and</a:t>
            </a:r>
            <a:r>
              <a:rPr lang="en-US" sz="3800" dirty="0"/>
              <a:t> OR logic gates based on four-way strand exchange, demonstrating the feasibility of multi-input logic. </a:t>
            </a:r>
          </a:p>
          <a:p>
            <a:pPr algn="just">
              <a:buFont typeface="Wingdings" panose="05000000000000000000" pitchFamily="2" charset="2"/>
              <a:buChar char="q"/>
            </a:pPr>
            <a:r>
              <a:rPr lang="en-US" sz="3800" dirty="0"/>
              <a:t>Finally, they established that </a:t>
            </a:r>
            <a:r>
              <a:rPr lang="en-US" sz="3800" dirty="0">
                <a:solidFill>
                  <a:srgbClr val="0000FF"/>
                </a:solidFill>
              </a:rPr>
              <a:t>functional siRNA could be activated through strand exchange, and used native mRNA as programmable scaffolds for co-localizing gates and visualizing their operation with subcellular resolution</a:t>
            </a:r>
            <a:r>
              <a:rPr lang="en-US" sz="3800" dirty="0"/>
              <a:t>.</a:t>
            </a:r>
          </a:p>
        </p:txBody>
      </p:sp>
    </p:spTree>
    <p:extLst>
      <p:ext uri="{BB962C8B-B14F-4D97-AF65-F5344CB8AC3E}">
        <p14:creationId xmlns:p14="http://schemas.microsoft.com/office/powerpoint/2010/main" val="92244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solidFill>
                  <a:srgbClr val="0000FF"/>
                </a:solidFill>
              </a:rPr>
              <a:t>Decisions </a:t>
            </a:r>
            <a:r>
              <a:rPr lang="en-US" dirty="0"/>
              <a:t>made at the design level, such as the choice of gate architecture, </a:t>
            </a:r>
            <a:r>
              <a:rPr lang="en-US" dirty="0">
                <a:solidFill>
                  <a:srgbClr val="0000FF"/>
                </a:solidFill>
              </a:rPr>
              <a:t>nucleic acids modifications and delivery method have a strong impact on reaction kinetics, </a:t>
            </a:r>
            <a:r>
              <a:rPr lang="en-US" dirty="0">
                <a:solidFill>
                  <a:srgbClr val="FF0000"/>
                </a:solidFill>
              </a:rPr>
              <a:t>stability against </a:t>
            </a:r>
            <a:r>
              <a:rPr lang="en-US" dirty="0">
                <a:solidFill>
                  <a:srgbClr val="0000FF"/>
                </a:solidFill>
              </a:rPr>
              <a:t>nuclease degradation and subcellular localization of stand exchange-based logic gates.</a:t>
            </a:r>
            <a:r>
              <a:rPr lang="en-US" dirty="0"/>
              <a:t> </a:t>
            </a:r>
          </a:p>
          <a:p>
            <a:pPr marL="0" indent="0" algn="just">
              <a:buNone/>
            </a:pPr>
            <a:endParaRPr lang="en-US" dirty="0"/>
          </a:p>
          <a:p>
            <a:pPr marL="0" indent="0" algn="just">
              <a:buNone/>
            </a:pPr>
            <a:r>
              <a:rPr lang="en-US" dirty="0"/>
              <a:t>In turn, these properties determine how well a logic gate can fulfill its intended function including the ability to controllably interface with native mRNAs or the RNAi pathway.</a:t>
            </a:r>
          </a:p>
        </p:txBody>
      </p:sp>
      <p:sp>
        <p:nvSpPr>
          <p:cNvPr id="2" name="TextBox 1"/>
          <p:cNvSpPr txBox="1"/>
          <p:nvPr/>
        </p:nvSpPr>
        <p:spPr>
          <a:xfrm>
            <a:off x="4635062" y="1082566"/>
            <a:ext cx="172707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Key Points</a:t>
            </a:r>
          </a:p>
        </p:txBody>
      </p:sp>
    </p:spTree>
    <p:extLst>
      <p:ext uri="{BB962C8B-B14F-4D97-AF65-F5344CB8AC3E}">
        <p14:creationId xmlns:p14="http://schemas.microsoft.com/office/powerpoint/2010/main" val="169286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1974" y="1683328"/>
            <a:ext cx="3589961" cy="767248"/>
          </a:xfrm>
          <a:prstGeom prst="rect">
            <a:avLst/>
          </a:prstGeom>
        </p:spPr>
      </p:pic>
      <p:sp>
        <p:nvSpPr>
          <p:cNvPr id="6" name="Rectangle 5"/>
          <p:cNvSpPr/>
          <p:nvPr/>
        </p:nvSpPr>
        <p:spPr>
          <a:xfrm>
            <a:off x="1303383" y="5166655"/>
            <a:ext cx="406079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2′OMe : 2′-O-methyl ribonucleotides</a:t>
            </a:r>
          </a:p>
        </p:txBody>
      </p:sp>
      <p:pic>
        <p:nvPicPr>
          <p:cNvPr id="8" name="Picture 7"/>
          <p:cNvPicPr>
            <a:picLocks noChangeAspect="1"/>
          </p:cNvPicPr>
          <p:nvPr/>
        </p:nvPicPr>
        <p:blipFill>
          <a:blip r:embed="rId3"/>
          <a:stretch>
            <a:fillRect/>
          </a:stretch>
        </p:blipFill>
        <p:spPr>
          <a:xfrm>
            <a:off x="5631875" y="950038"/>
            <a:ext cx="4783684" cy="3154458"/>
          </a:xfrm>
          <a:prstGeom prst="rect">
            <a:avLst/>
          </a:prstGeom>
        </p:spPr>
      </p:pic>
      <p:sp>
        <p:nvSpPr>
          <p:cNvPr id="9" name="TextBox 8"/>
          <p:cNvSpPr txBox="1"/>
          <p:nvPr/>
        </p:nvSpPr>
        <p:spPr>
          <a:xfrm>
            <a:off x="4800600" y="581891"/>
            <a:ext cx="1300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panose="020F0502020204030204"/>
                <a:ea typeface="+mn-ea"/>
                <a:cs typeface="+mn-cs"/>
              </a:rPr>
              <a:t>Stability </a:t>
            </a:r>
          </a:p>
        </p:txBody>
      </p:sp>
      <p:pic>
        <p:nvPicPr>
          <p:cNvPr id="10" name="Picture 9"/>
          <p:cNvPicPr>
            <a:picLocks noChangeAspect="1"/>
          </p:cNvPicPr>
          <p:nvPr/>
        </p:nvPicPr>
        <p:blipFill>
          <a:blip r:embed="rId4"/>
          <a:stretch>
            <a:fillRect/>
          </a:stretch>
        </p:blipFill>
        <p:spPr>
          <a:xfrm>
            <a:off x="5796396" y="4382485"/>
            <a:ext cx="2412422" cy="2368560"/>
          </a:xfrm>
          <a:prstGeom prst="rect">
            <a:avLst/>
          </a:prstGeom>
        </p:spPr>
      </p:pic>
    </p:spTree>
    <p:extLst>
      <p:ext uri="{BB962C8B-B14F-4D97-AF65-F5344CB8AC3E}">
        <p14:creationId xmlns:p14="http://schemas.microsoft.com/office/powerpoint/2010/main" val="987333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25288" y="1690688"/>
            <a:ext cx="9684328" cy="5258382"/>
          </a:xfrm>
          <a:prstGeom prst="rect">
            <a:avLst/>
          </a:prstGeom>
        </p:spPr>
      </p:pic>
      <p:sp>
        <p:nvSpPr>
          <p:cNvPr id="6" name="Title 5"/>
          <p:cNvSpPr>
            <a:spLocks noGrp="1"/>
          </p:cNvSpPr>
          <p:nvPr>
            <p:ph type="title"/>
          </p:nvPr>
        </p:nvSpPr>
        <p:spPr>
          <a:xfrm>
            <a:off x="176645" y="365125"/>
            <a:ext cx="10474037" cy="1325563"/>
          </a:xfrm>
        </p:spPr>
        <p:txBody>
          <a:bodyPr>
            <a:noAutofit/>
          </a:bodyPr>
          <a:lstStyle/>
          <a:p>
            <a:pPr algn="ctr"/>
            <a:r>
              <a:rPr lang="en-US" sz="3200" b="1" dirty="0">
                <a:solidFill>
                  <a:srgbClr val="0000FF"/>
                </a:solidFill>
              </a:rPr>
              <a:t>Empirical design parameters determine in-cell performance</a:t>
            </a:r>
          </a:p>
        </p:txBody>
      </p:sp>
      <p:sp>
        <p:nvSpPr>
          <p:cNvPr id="2" name="Rectangle 1"/>
          <p:cNvSpPr/>
          <p:nvPr/>
        </p:nvSpPr>
        <p:spPr>
          <a:xfrm>
            <a:off x="5367452" y="1122699"/>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0000"/>
                </a:solidFill>
                <a:effectLst/>
                <a:uLnTx/>
                <a:uFillTx/>
                <a:latin typeface="Calibri" panose="020F0502020204030204"/>
                <a:ea typeface="+mn-ea"/>
                <a:cs typeface="+mn-cs"/>
              </a:rPr>
              <a:t>Permeabilization</a:t>
            </a: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 is achieved by using </a:t>
            </a:r>
            <a:r>
              <a:rPr kumimoji="0" lang="en-US" sz="1200" b="0" i="0" u="none" strike="noStrike" kern="1200" cap="none" spc="0" normalizeH="0" baseline="0" noProof="0" dirty="0" err="1">
                <a:ln>
                  <a:noFill/>
                </a:ln>
                <a:solidFill>
                  <a:srgbClr val="FF0000"/>
                </a:solidFill>
                <a:effectLst/>
                <a:uLnTx/>
                <a:uFillTx/>
                <a:latin typeface="Calibri" panose="020F0502020204030204"/>
                <a:ea typeface="+mn-ea"/>
                <a:cs typeface="+mn-cs"/>
              </a:rPr>
              <a:t>streptolysin</a:t>
            </a: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 O, a bacterial (streptococcal) </a:t>
            </a:r>
            <a:r>
              <a:rPr kumimoji="0" lang="en-US" sz="1200" b="0" i="0" u="none" strike="noStrike" kern="1200" cap="none" spc="0" normalizeH="0" baseline="0" noProof="0" dirty="0" err="1">
                <a:ln>
                  <a:noFill/>
                </a:ln>
                <a:solidFill>
                  <a:srgbClr val="FF0000"/>
                </a:solidFill>
                <a:effectLst/>
                <a:uLnTx/>
                <a:uFillTx/>
                <a:latin typeface="Calibri" panose="020F0502020204030204"/>
                <a:ea typeface="+mn-ea"/>
                <a:cs typeface="+mn-cs"/>
              </a:rPr>
              <a:t>cytolysin</a:t>
            </a: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 that generates large lesions (approximately 15 nm in diameter) in the plasma membrane of cells to allow the efflux of cytosolic proteins.</a:t>
            </a:r>
          </a:p>
        </p:txBody>
      </p:sp>
    </p:spTree>
    <p:extLst>
      <p:ext uri="{BB962C8B-B14F-4D97-AF65-F5344CB8AC3E}">
        <p14:creationId xmlns:p14="http://schemas.microsoft.com/office/powerpoint/2010/main" val="391750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48" y="365125"/>
            <a:ext cx="9407236" cy="850611"/>
          </a:xfrm>
        </p:spPr>
        <p:txBody>
          <a:bodyPr>
            <a:normAutofit/>
          </a:bodyPr>
          <a:lstStyle/>
          <a:p>
            <a:r>
              <a:rPr lang="en-US" sz="3200" b="1" dirty="0">
                <a:solidFill>
                  <a:srgbClr val="0000FF"/>
                </a:solidFill>
              </a:rPr>
              <a:t>Strand exchange reactions work in mammalian cells</a:t>
            </a:r>
          </a:p>
        </p:txBody>
      </p:sp>
      <p:pic>
        <p:nvPicPr>
          <p:cNvPr id="4" name="Content Placeholder 3"/>
          <p:cNvPicPr>
            <a:picLocks noGrp="1" noChangeAspect="1"/>
          </p:cNvPicPr>
          <p:nvPr>
            <p:ph idx="1"/>
          </p:nvPr>
        </p:nvPicPr>
        <p:blipFill>
          <a:blip r:embed="rId2"/>
          <a:stretch>
            <a:fillRect/>
          </a:stretch>
        </p:blipFill>
        <p:spPr>
          <a:xfrm>
            <a:off x="683903" y="1506682"/>
            <a:ext cx="9800524" cy="5260719"/>
          </a:xfrm>
          <a:prstGeom prst="rect">
            <a:avLst/>
          </a:prstGeom>
        </p:spPr>
      </p:pic>
    </p:spTree>
    <p:extLst>
      <p:ext uri="{BB962C8B-B14F-4D97-AF65-F5344CB8AC3E}">
        <p14:creationId xmlns:p14="http://schemas.microsoft.com/office/powerpoint/2010/main" val="39714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537373" cy="1325563"/>
          </a:xfrm>
        </p:spPr>
        <p:txBody>
          <a:bodyPr>
            <a:normAutofit/>
          </a:bodyPr>
          <a:lstStyle/>
          <a:p>
            <a:r>
              <a:rPr lang="en-US" sz="2800" b="1" dirty="0">
                <a:solidFill>
                  <a:srgbClr val="0000FF"/>
                </a:solidFill>
              </a:rPr>
              <a:t>Strand exchange-based OR and </a:t>
            </a:r>
            <a:r>
              <a:rPr lang="en-US" sz="2800" b="1" dirty="0" err="1">
                <a:solidFill>
                  <a:srgbClr val="0000FF"/>
                </a:solidFill>
              </a:rPr>
              <a:t>AND</a:t>
            </a:r>
            <a:r>
              <a:rPr lang="en-US" sz="2800" b="1" dirty="0">
                <a:solidFill>
                  <a:srgbClr val="0000FF"/>
                </a:solidFill>
              </a:rPr>
              <a:t> logic gates work in mammalian cells</a:t>
            </a:r>
          </a:p>
        </p:txBody>
      </p:sp>
      <p:pic>
        <p:nvPicPr>
          <p:cNvPr id="4" name="Content Placeholder 3"/>
          <p:cNvPicPr>
            <a:picLocks noGrp="1" noChangeAspect="1"/>
          </p:cNvPicPr>
          <p:nvPr>
            <p:ph idx="1"/>
          </p:nvPr>
        </p:nvPicPr>
        <p:blipFill>
          <a:blip r:embed="rId2"/>
          <a:stretch>
            <a:fillRect/>
          </a:stretch>
        </p:blipFill>
        <p:spPr>
          <a:xfrm>
            <a:off x="945573" y="1371600"/>
            <a:ext cx="10494818" cy="5232751"/>
          </a:xfrm>
          <a:prstGeom prst="rect">
            <a:avLst/>
          </a:prstGeom>
        </p:spPr>
      </p:pic>
    </p:spTree>
    <p:extLst>
      <p:ext uri="{BB962C8B-B14F-4D97-AF65-F5344CB8AC3E}">
        <p14:creationId xmlns:p14="http://schemas.microsoft.com/office/powerpoint/2010/main" val="25639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Synthetic circuits integrating logic and memory in living cells</a:t>
            </a:r>
          </a:p>
        </p:txBody>
      </p:sp>
    </p:spTree>
    <p:extLst>
      <p:ext uri="{BB962C8B-B14F-4D97-AF65-F5344CB8AC3E}">
        <p14:creationId xmlns:p14="http://schemas.microsoft.com/office/powerpoint/2010/main" val="57827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315332"/>
            <a:ext cx="10344150" cy="914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b="1" dirty="0">
                <a:solidFill>
                  <a:prstClr val="black"/>
                </a:solidFill>
                <a:latin typeface="Times New Roman" pitchFamily="18" charset="0"/>
                <a:cs typeface="Times New Roman" pitchFamily="18" charset="0"/>
              </a:rPr>
              <a:t>THANK YOU</a:t>
            </a:r>
          </a:p>
        </p:txBody>
      </p:sp>
      <p:cxnSp>
        <p:nvCxnSpPr>
          <p:cNvPr id="4" name="Straight Connector 3"/>
          <p:cNvCxnSpPr/>
          <p:nvPr/>
        </p:nvCxnSpPr>
        <p:spPr>
          <a:xfrm>
            <a:off x="4114800" y="2993571"/>
            <a:ext cx="3810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43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3913" y="711546"/>
            <a:ext cx="11636451" cy="5746069"/>
          </a:xfrm>
          <a:prstGeom prst="rect">
            <a:avLst/>
          </a:prstGeom>
        </p:spPr>
      </p:pic>
      <p:sp>
        <p:nvSpPr>
          <p:cNvPr id="2" name="TextBox 1"/>
          <p:cNvSpPr txBox="1"/>
          <p:nvPr/>
        </p:nvSpPr>
        <p:spPr>
          <a:xfrm>
            <a:off x="4159900" y="213691"/>
            <a:ext cx="1928865" cy="460823"/>
          </a:xfrm>
          <a:prstGeom prst="rect">
            <a:avLst/>
          </a:prstGeom>
          <a:noFill/>
        </p:spPr>
        <p:txBody>
          <a:bodyPr wrap="none" rtlCol="0">
            <a:spAutoFit/>
          </a:bodyPr>
          <a:lstStyle/>
          <a:p>
            <a:pPr defTabSz="912754"/>
            <a:r>
              <a:rPr lang="en-US" sz="2396" b="1" dirty="0">
                <a:solidFill>
                  <a:srgbClr val="0000FF"/>
                </a:solidFill>
                <a:latin typeface="Calibri" panose="020F0502020204030204"/>
              </a:rPr>
              <a:t>Circuit Design</a:t>
            </a:r>
          </a:p>
        </p:txBody>
      </p:sp>
      <p:sp>
        <p:nvSpPr>
          <p:cNvPr id="3" name="Rectangle 2"/>
          <p:cNvSpPr/>
          <p:nvPr/>
        </p:nvSpPr>
        <p:spPr>
          <a:xfrm>
            <a:off x="839433" y="6439234"/>
            <a:ext cx="3203042" cy="368659"/>
          </a:xfrm>
          <a:prstGeom prst="rect">
            <a:avLst/>
          </a:prstGeom>
        </p:spPr>
        <p:txBody>
          <a:bodyPr wrap="none">
            <a:spAutoFit/>
          </a:bodyPr>
          <a:lstStyle/>
          <a:p>
            <a:pPr defTabSz="912754"/>
            <a:r>
              <a:rPr lang="en-US" sz="1797" dirty="0">
                <a:solidFill>
                  <a:srgbClr val="0000FF"/>
                </a:solidFill>
                <a:latin typeface="Calibri" panose="020F0502020204030204"/>
              </a:rPr>
              <a:t>AHL: N-Acyl </a:t>
            </a:r>
            <a:r>
              <a:rPr lang="en-US" sz="1797" dirty="0" err="1">
                <a:solidFill>
                  <a:srgbClr val="0000FF"/>
                </a:solidFill>
                <a:latin typeface="Calibri" panose="020F0502020204030204"/>
              </a:rPr>
              <a:t>homoserine</a:t>
            </a:r>
            <a:r>
              <a:rPr lang="en-US" sz="1797" dirty="0">
                <a:solidFill>
                  <a:srgbClr val="0000FF"/>
                </a:solidFill>
                <a:latin typeface="Calibri" panose="020F0502020204030204"/>
              </a:rPr>
              <a:t> lactone</a:t>
            </a:r>
          </a:p>
        </p:txBody>
      </p:sp>
      <p:sp>
        <p:nvSpPr>
          <p:cNvPr id="5" name="Rectangle 4"/>
          <p:cNvSpPr/>
          <p:nvPr/>
        </p:nvSpPr>
        <p:spPr>
          <a:xfrm>
            <a:off x="4861442" y="6439234"/>
            <a:ext cx="2876786" cy="368659"/>
          </a:xfrm>
          <a:prstGeom prst="rect">
            <a:avLst/>
          </a:prstGeom>
        </p:spPr>
        <p:txBody>
          <a:bodyPr wrap="square">
            <a:spAutoFit/>
          </a:bodyPr>
          <a:lstStyle/>
          <a:p>
            <a:pPr defTabSz="912754"/>
            <a:r>
              <a:rPr lang="en-US" sz="1797" dirty="0">
                <a:solidFill>
                  <a:srgbClr val="0000FF"/>
                </a:solidFill>
                <a:latin typeface="Minion Pro" panose="02040503050201020203" pitchFamily="18" charset="0"/>
              </a:rPr>
              <a:t>aTc: </a:t>
            </a:r>
            <a:r>
              <a:rPr lang="en-US" sz="1797" dirty="0" err="1">
                <a:solidFill>
                  <a:srgbClr val="0000FF"/>
                </a:solidFill>
                <a:latin typeface="Minion Pro" panose="02040503050201020203" pitchFamily="18" charset="0"/>
              </a:rPr>
              <a:t>Anhydrotetracycline</a:t>
            </a:r>
            <a:r>
              <a:rPr lang="en-US" sz="1797" dirty="0">
                <a:solidFill>
                  <a:srgbClr val="0000FF"/>
                </a:solidFill>
                <a:latin typeface="Minion Pro" panose="02040503050201020203" pitchFamily="18" charset="0"/>
              </a:rPr>
              <a:t> </a:t>
            </a:r>
            <a:endParaRPr lang="en-US" sz="1797" dirty="0">
              <a:solidFill>
                <a:srgbClr val="0000FF"/>
              </a:solidFill>
              <a:latin typeface="Calibri" panose="020F0502020204030204"/>
            </a:endParaRPr>
          </a:p>
        </p:txBody>
      </p:sp>
    </p:spTree>
    <p:extLst>
      <p:ext uri="{BB962C8B-B14F-4D97-AF65-F5344CB8AC3E}">
        <p14:creationId xmlns:p14="http://schemas.microsoft.com/office/powerpoint/2010/main" val="405518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49" y="109970"/>
            <a:ext cx="11886275" cy="992680"/>
          </a:xfrm>
        </p:spPr>
        <p:txBody>
          <a:bodyPr>
            <a:normAutofit/>
          </a:bodyPr>
          <a:lstStyle/>
          <a:p>
            <a:r>
              <a:rPr lang="en-US" sz="2396" b="1" dirty="0"/>
              <a:t>Figure 2. </a:t>
            </a:r>
            <a:r>
              <a:rPr lang="en-US" sz="2396" b="1" dirty="0" err="1"/>
              <a:t>Recombinase</a:t>
            </a:r>
            <a:r>
              <a:rPr lang="en-US" sz="2396" b="1" dirty="0"/>
              <a:t>-based logic gates can implement a complete set of two-input–one-output Boolean logic gates.</a:t>
            </a:r>
          </a:p>
        </p:txBody>
      </p:sp>
      <p:pic>
        <p:nvPicPr>
          <p:cNvPr id="4" name="Content Placeholder 3"/>
          <p:cNvPicPr>
            <a:picLocks noGrp="1" noChangeAspect="1"/>
          </p:cNvPicPr>
          <p:nvPr>
            <p:ph idx="1"/>
          </p:nvPr>
        </p:nvPicPr>
        <p:blipFill>
          <a:blip r:embed="rId2"/>
          <a:stretch>
            <a:fillRect/>
          </a:stretch>
        </p:blipFill>
        <p:spPr>
          <a:xfrm>
            <a:off x="1504676" y="1064192"/>
            <a:ext cx="8872810" cy="5763422"/>
          </a:xfrm>
          <a:prstGeom prst="rect">
            <a:avLst/>
          </a:prstGeom>
        </p:spPr>
      </p:pic>
    </p:spTree>
    <p:extLst>
      <p:ext uri="{BB962C8B-B14F-4D97-AF65-F5344CB8AC3E}">
        <p14:creationId xmlns:p14="http://schemas.microsoft.com/office/powerpoint/2010/main" val="389670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86" y="370711"/>
            <a:ext cx="10496431" cy="475670"/>
          </a:xfrm>
        </p:spPr>
        <p:txBody>
          <a:bodyPr>
            <a:normAutofit/>
          </a:bodyPr>
          <a:lstStyle/>
          <a:p>
            <a:pPr algn="ctr"/>
            <a:r>
              <a:rPr lang="en-US" sz="2795" b="1" dirty="0">
                <a:solidFill>
                  <a:srgbClr val="0000FF"/>
                </a:solidFill>
              </a:rPr>
              <a:t>Gate operation for memory</a:t>
            </a:r>
          </a:p>
        </p:txBody>
      </p:sp>
      <p:sp>
        <p:nvSpPr>
          <p:cNvPr id="3" name="Content Placeholder 2"/>
          <p:cNvSpPr>
            <a:spLocks noGrp="1"/>
          </p:cNvSpPr>
          <p:nvPr>
            <p:ph idx="1"/>
          </p:nvPr>
        </p:nvSpPr>
        <p:spPr>
          <a:xfrm>
            <a:off x="847785" y="2638623"/>
            <a:ext cx="10831791" cy="3533330"/>
          </a:xfrm>
        </p:spPr>
        <p:txBody>
          <a:bodyPr/>
          <a:lstStyle/>
          <a:p>
            <a:pPr marL="0" indent="0">
              <a:buNone/>
            </a:pPr>
            <a:r>
              <a:rPr lang="en-US" dirty="0">
                <a:solidFill>
                  <a:srgbClr val="0000FF"/>
                </a:solidFill>
              </a:rPr>
              <a:t>Percentage of cells maintaining GFP expression</a:t>
            </a:r>
            <a:r>
              <a:rPr lang="en-US" dirty="0"/>
              <a:t>, assayed by flow cytometry after gating by forward and side scatter, in cells containing an AND gate induced to the ON state after day 0 and continuously diluted and grown without input signals for 9 d thereafter. </a:t>
            </a:r>
          </a:p>
        </p:txBody>
      </p:sp>
      <p:pic>
        <p:nvPicPr>
          <p:cNvPr id="4" name="Picture 3"/>
          <p:cNvPicPr>
            <a:picLocks noChangeAspect="1"/>
          </p:cNvPicPr>
          <p:nvPr/>
        </p:nvPicPr>
        <p:blipFill>
          <a:blip r:embed="rId2"/>
          <a:stretch>
            <a:fillRect/>
          </a:stretch>
        </p:blipFill>
        <p:spPr>
          <a:xfrm>
            <a:off x="1904373" y="952125"/>
            <a:ext cx="8238046" cy="1580753"/>
          </a:xfrm>
          <a:prstGeom prst="rect">
            <a:avLst/>
          </a:prstGeom>
        </p:spPr>
      </p:pic>
    </p:spTree>
    <p:extLst>
      <p:ext uri="{BB962C8B-B14F-4D97-AF65-F5344CB8AC3E}">
        <p14:creationId xmlns:p14="http://schemas.microsoft.com/office/powerpoint/2010/main" val="22814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22" y="-4123"/>
            <a:ext cx="10811047" cy="982312"/>
          </a:xfrm>
        </p:spPr>
        <p:txBody>
          <a:bodyPr>
            <a:normAutofit/>
          </a:bodyPr>
          <a:lstStyle/>
          <a:p>
            <a:r>
              <a:rPr lang="en-US" sz="2396" b="1" dirty="0"/>
              <a:t> </a:t>
            </a:r>
            <a:r>
              <a:rPr lang="en-US" sz="2396" b="1" dirty="0">
                <a:solidFill>
                  <a:srgbClr val="0000FF"/>
                </a:solidFill>
              </a:rPr>
              <a:t>Stable memory maintenance over multiple cell generations and after cell death</a:t>
            </a:r>
          </a:p>
        </p:txBody>
      </p:sp>
      <p:pic>
        <p:nvPicPr>
          <p:cNvPr id="5" name="Content Placeholder 4"/>
          <p:cNvPicPr>
            <a:picLocks noGrp="1" noChangeAspect="1"/>
          </p:cNvPicPr>
          <p:nvPr>
            <p:ph idx="1"/>
          </p:nvPr>
        </p:nvPicPr>
        <p:blipFill>
          <a:blip r:embed="rId2"/>
          <a:stretch>
            <a:fillRect/>
          </a:stretch>
        </p:blipFill>
        <p:spPr>
          <a:xfrm>
            <a:off x="1660257" y="1132176"/>
            <a:ext cx="7567826" cy="5084476"/>
          </a:xfrm>
          <a:prstGeom prst="rect">
            <a:avLst/>
          </a:prstGeom>
        </p:spPr>
      </p:pic>
    </p:spTree>
    <p:extLst>
      <p:ext uri="{BB962C8B-B14F-4D97-AF65-F5344CB8AC3E}">
        <p14:creationId xmlns:p14="http://schemas.microsoft.com/office/powerpoint/2010/main" val="349208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95" b="1" dirty="0">
                <a:solidFill>
                  <a:srgbClr val="0000FF"/>
                </a:solidFill>
              </a:rPr>
              <a:t>NOR Gate Operation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Each state of a NOR gate, as uniquely detected by PCR (yellow arrows indicate primers labeled as P1–P4) after cell death, and analysis of PCR products by electrophoresis on a 1% agarose gel.</a:t>
            </a:r>
          </a:p>
          <a:p>
            <a:endParaRPr lang="en-US" dirty="0"/>
          </a:p>
        </p:txBody>
      </p:sp>
      <p:pic>
        <p:nvPicPr>
          <p:cNvPr id="4" name="Picture 3">
            <a:extLst>
              <a:ext uri="{FF2B5EF4-FFF2-40B4-BE49-F238E27FC236}">
                <a16:creationId xmlns:a16="http://schemas.microsoft.com/office/drawing/2014/main" id="{E7C99CF0-1527-4E2F-9841-296657C890C4}"/>
              </a:ext>
            </a:extLst>
          </p:cNvPr>
          <p:cNvPicPr>
            <a:picLocks noChangeAspect="1"/>
          </p:cNvPicPr>
          <p:nvPr/>
        </p:nvPicPr>
        <p:blipFill>
          <a:blip r:embed="rId2"/>
          <a:stretch>
            <a:fillRect/>
          </a:stretch>
        </p:blipFill>
        <p:spPr>
          <a:xfrm>
            <a:off x="4177672" y="3941974"/>
            <a:ext cx="3639552" cy="2602175"/>
          </a:xfrm>
          <a:prstGeom prst="rect">
            <a:avLst/>
          </a:prstGeom>
        </p:spPr>
      </p:pic>
    </p:spTree>
    <p:extLst>
      <p:ext uri="{BB962C8B-B14F-4D97-AF65-F5344CB8AC3E}">
        <p14:creationId xmlns:p14="http://schemas.microsoft.com/office/powerpoint/2010/main" val="286979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95" b="1" dirty="0">
                <a:solidFill>
                  <a:srgbClr val="0000FF"/>
                </a:solidFill>
              </a:rPr>
              <a:t>Detection of NOR by PCR</a:t>
            </a:r>
          </a:p>
        </p:txBody>
      </p:sp>
      <p:pic>
        <p:nvPicPr>
          <p:cNvPr id="4" name="Content Placeholder 3"/>
          <p:cNvPicPr>
            <a:picLocks noGrp="1" noChangeAspect="1"/>
          </p:cNvPicPr>
          <p:nvPr>
            <p:ph idx="1"/>
          </p:nvPr>
        </p:nvPicPr>
        <p:blipFill>
          <a:blip r:embed="rId2"/>
          <a:stretch>
            <a:fillRect/>
          </a:stretch>
        </p:blipFill>
        <p:spPr>
          <a:xfrm>
            <a:off x="1903935" y="1693858"/>
            <a:ext cx="7535040" cy="4145635"/>
          </a:xfrm>
          <a:prstGeom prst="rect">
            <a:avLst/>
          </a:prstGeom>
        </p:spPr>
      </p:pic>
    </p:spTree>
    <p:extLst>
      <p:ext uri="{BB962C8B-B14F-4D97-AF65-F5344CB8AC3E}">
        <p14:creationId xmlns:p14="http://schemas.microsoft.com/office/powerpoint/2010/main" val="8526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84" y="370711"/>
            <a:ext cx="10934438" cy="1323147"/>
          </a:xfrm>
        </p:spPr>
        <p:txBody>
          <a:bodyPr>
            <a:normAutofit/>
          </a:bodyPr>
          <a:lstStyle/>
          <a:p>
            <a:r>
              <a:rPr lang="en-US" sz="2795" b="1" dirty="0">
                <a:solidFill>
                  <a:srgbClr val="0000FF"/>
                </a:solidFill>
              </a:rPr>
              <a:t>Recombinase-based logic and memory can implement digital-to-analog converters</a:t>
            </a:r>
          </a:p>
        </p:txBody>
      </p:sp>
      <p:sp>
        <p:nvSpPr>
          <p:cNvPr id="3" name="Content Placeholder 2"/>
          <p:cNvSpPr>
            <a:spLocks noGrp="1"/>
          </p:cNvSpPr>
          <p:nvPr>
            <p:ph idx="1"/>
          </p:nvPr>
        </p:nvSpPr>
        <p:spPr>
          <a:xfrm>
            <a:off x="847785" y="1828548"/>
            <a:ext cx="11070347" cy="4343406"/>
          </a:xfrm>
        </p:spPr>
        <p:txBody>
          <a:bodyPr>
            <a:normAutofit lnSpcReduction="10000"/>
          </a:bodyPr>
          <a:lstStyle/>
          <a:p>
            <a:pPr algn="just"/>
            <a:r>
              <a:rPr lang="en-US" dirty="0"/>
              <a:t>Cells were exposed to </a:t>
            </a:r>
            <a:r>
              <a:rPr lang="en-US" dirty="0">
                <a:solidFill>
                  <a:srgbClr val="0000FF"/>
                </a:solidFill>
              </a:rPr>
              <a:t>no inputs, AHL only, aTc only, or AHL and aTc </a:t>
            </a:r>
            <a:r>
              <a:rPr lang="en-US" dirty="0"/>
              <a:t>simultaneously. (a–c) Various digital combinations of the input inducers result in multiple levels of analog gene expression outputs on the basis of the varying strengths of the promoters used and the sum of their respective outputs. Non-normalized mean expression levels are given to the right of each bar in arbitrary units (AU) of fluorescence, and normalized expression levels are listed in the column labeled OUT, where they are rounded to the nearest integer, and 1× corresponds to ~2,700 AU.</a:t>
            </a:r>
          </a:p>
          <a:p>
            <a:pPr algn="just"/>
            <a:r>
              <a:rPr lang="en-US" dirty="0"/>
              <a:t>Fluorescence levels </a:t>
            </a:r>
            <a:r>
              <a:rPr lang="en-US" b="1" dirty="0">
                <a:solidFill>
                  <a:srgbClr val="0000FF"/>
                </a:solidFill>
              </a:rPr>
              <a:t>of the digital-to-analog converters </a:t>
            </a:r>
            <a:r>
              <a:rPr lang="en-US" dirty="0"/>
              <a:t>with no inputs are very low on the basis of comparisons to control circuits that lack the </a:t>
            </a:r>
            <a:r>
              <a:rPr lang="en-US" dirty="0" err="1"/>
              <a:t>gfp</a:t>
            </a:r>
            <a:r>
              <a:rPr lang="en-US" dirty="0"/>
              <a:t> gene and cells that contain the </a:t>
            </a:r>
            <a:r>
              <a:rPr lang="en-US" dirty="0" err="1"/>
              <a:t>gfp</a:t>
            </a:r>
            <a:r>
              <a:rPr lang="en-US" dirty="0"/>
              <a:t> gene with an inverted promoter</a:t>
            </a:r>
          </a:p>
        </p:txBody>
      </p:sp>
    </p:spTree>
    <p:extLst>
      <p:ext uri="{BB962C8B-B14F-4D97-AF65-F5344CB8AC3E}">
        <p14:creationId xmlns:p14="http://schemas.microsoft.com/office/powerpoint/2010/main" val="3229706767"/>
      </p:ext>
    </p:extLst>
  </p:cSld>
  <p:clrMapOvr>
    <a:masterClrMapping/>
  </p:clrMapOvr>
</p:sld>
</file>

<file path=ppt/theme/theme1.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632</Words>
  <Application>Microsoft Office PowerPoint</Application>
  <PresentationFormat>Widescreen</PresentationFormat>
  <Paragraphs>43</Paragraphs>
  <Slides>20</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Calibri</vt:lpstr>
      <vt:lpstr>Calibri Light</vt:lpstr>
      <vt:lpstr>Corbel</vt:lpstr>
      <vt:lpstr>Minion Pro</vt:lpstr>
      <vt:lpstr>Times New Roman</vt:lpstr>
      <vt:lpstr>Wingdings</vt:lpstr>
      <vt:lpstr>1_Basis</vt:lpstr>
      <vt:lpstr>Basis</vt:lpstr>
      <vt:lpstr>1_Office Theme</vt:lpstr>
      <vt:lpstr>2_Basis</vt:lpstr>
      <vt:lpstr>3_Office Theme</vt:lpstr>
      <vt:lpstr>BT 601: Analytical Biotechnology</vt:lpstr>
      <vt:lpstr>Synthetic circuits integrating logic and memory in living cells</vt:lpstr>
      <vt:lpstr>PowerPoint Presentation</vt:lpstr>
      <vt:lpstr>Figure 2. Recombinase-based logic gates can implement a complete set of two-input–one-output Boolean logic gates.</vt:lpstr>
      <vt:lpstr>Gate operation for memory</vt:lpstr>
      <vt:lpstr> Stable memory maintenance over multiple cell generations and after cell death</vt:lpstr>
      <vt:lpstr>NOR Gate Operation</vt:lpstr>
      <vt:lpstr>Detection of NOR by PCR</vt:lpstr>
      <vt:lpstr>Recombinase-based logic and memory can implement digital-to-analog converters</vt:lpstr>
      <vt:lpstr>Recombinase-based logic and memory can implement digital-to-analog converters </vt:lpstr>
      <vt:lpstr>PowerPoint Presentation</vt:lpstr>
      <vt:lpstr>Four Point Junction of DNA</vt:lpstr>
      <vt:lpstr>Low to High FRET</vt:lpstr>
      <vt:lpstr>PowerPoint Presentation</vt:lpstr>
      <vt:lpstr>PowerPoint Presentation</vt:lpstr>
      <vt:lpstr>PowerPoint Presentation</vt:lpstr>
      <vt:lpstr>Empirical design parameters determine in-cell performance</vt:lpstr>
      <vt:lpstr>Strand exchange reactions work in mammalian cells</vt:lpstr>
      <vt:lpstr>Strand exchange-based OR and AND logic gates work in mammalian cells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circuits integrating logic and memory in living cells</dc:title>
  <dc:creator>IITG</dc:creator>
  <cp:lastModifiedBy>dell</cp:lastModifiedBy>
  <cp:revision>42</cp:revision>
  <dcterms:created xsi:type="dcterms:W3CDTF">2021-01-27T05:06:08Z</dcterms:created>
  <dcterms:modified xsi:type="dcterms:W3CDTF">2025-03-28T13:10:24Z</dcterms:modified>
</cp:coreProperties>
</file>