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5" r:id="rId5"/>
    <p:sldId id="258" r:id="rId6"/>
    <p:sldId id="261" r:id="rId7"/>
    <p:sldId id="263" r:id="rId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8EA5"/>
    <a:srgbClr val="A9D18E"/>
    <a:srgbClr val="915443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A029C6-BAF3-4040-9911-D81EA68DF955}" v="543" dt="2022-06-06T19:57:17.907"/>
    <p1510:client id="{23C898B8-E74D-400A-AB10-008C42027FB0}" v="11" dt="2022-06-06T20:01:17.158"/>
    <p1510:client id="{9D2B7ACC-C237-E787-CB4D-71A65AD70668}" v="477" dt="2022-12-13T15:55:10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2" autoAdjust="0"/>
    <p:restoredTop sz="94660"/>
  </p:normalViewPr>
  <p:slideViewPr>
    <p:cSldViewPr snapToGrid="0">
      <p:cViewPr varScale="1">
        <p:scale>
          <a:sx n="59" d="100"/>
          <a:sy n="59" d="100"/>
        </p:scale>
        <p:origin x="33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A0B706-4EE0-4EEC-8B11-BD600B1F0AA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E898DBC-28EE-4178-A75A-F14D0B81AC8B}">
      <dgm:prSet/>
      <dgm:spPr/>
      <dgm:t>
        <a:bodyPr/>
        <a:lstStyle/>
        <a:p>
          <a:r>
            <a:rPr lang="en-US" dirty="0"/>
            <a:t>OUR TEAM</a:t>
          </a:r>
        </a:p>
      </dgm:t>
    </dgm:pt>
    <dgm:pt modelId="{33496A6C-EA0F-4F12-B605-A41F55137787}" type="parTrans" cxnId="{FD1470E5-CC85-4021-9574-63C7DE881D47}">
      <dgm:prSet/>
      <dgm:spPr/>
      <dgm:t>
        <a:bodyPr/>
        <a:lstStyle/>
        <a:p>
          <a:endParaRPr lang="en-US"/>
        </a:p>
      </dgm:t>
    </dgm:pt>
    <dgm:pt modelId="{CC8FB488-801D-43F2-9946-25E7C8E19F09}" type="sibTrans" cxnId="{FD1470E5-CC85-4021-9574-63C7DE881D47}">
      <dgm:prSet/>
      <dgm:spPr/>
      <dgm:t>
        <a:bodyPr/>
        <a:lstStyle/>
        <a:p>
          <a:endParaRPr lang="en-US"/>
        </a:p>
      </dgm:t>
    </dgm:pt>
    <dgm:pt modelId="{1D553F9F-9D67-4D72-A4BB-E19527837C68}">
      <dgm:prSet/>
      <dgm:spPr/>
      <dgm:t>
        <a:bodyPr/>
        <a:lstStyle/>
        <a:p>
          <a:r>
            <a:rPr lang="en-US" dirty="0"/>
            <a:t>The idea of our team</a:t>
          </a:r>
        </a:p>
      </dgm:t>
    </dgm:pt>
    <dgm:pt modelId="{170D91CB-76D5-4BF2-A7AE-227CB53A64BC}" type="parTrans" cxnId="{B2701EF7-E345-43E4-AB25-4CF03E1DE948}">
      <dgm:prSet/>
      <dgm:spPr/>
      <dgm:t>
        <a:bodyPr/>
        <a:lstStyle/>
        <a:p>
          <a:endParaRPr lang="en-US"/>
        </a:p>
      </dgm:t>
    </dgm:pt>
    <dgm:pt modelId="{B1DE867D-DFAD-4797-97EA-CC66EAB4CD95}" type="sibTrans" cxnId="{B2701EF7-E345-43E4-AB25-4CF03E1DE948}">
      <dgm:prSet/>
      <dgm:spPr/>
      <dgm:t>
        <a:bodyPr/>
        <a:lstStyle/>
        <a:p>
          <a:endParaRPr lang="en-US"/>
        </a:p>
      </dgm:t>
    </dgm:pt>
    <dgm:pt modelId="{A6CE4498-76BF-409D-BFA6-BEC4E2146762}">
      <dgm:prSet/>
      <dgm:spPr/>
      <dgm:t>
        <a:bodyPr/>
        <a:lstStyle/>
        <a:p>
          <a:r>
            <a:rPr lang="en-US" dirty="0"/>
            <a:t>Technologies used </a:t>
          </a:r>
        </a:p>
      </dgm:t>
    </dgm:pt>
    <dgm:pt modelId="{6EFDF79C-F507-4A9F-97C5-226864E3C64C}" type="parTrans" cxnId="{92AEA4C9-9F8F-4DE3-84D1-A2B89758E7C6}">
      <dgm:prSet/>
      <dgm:spPr/>
      <dgm:t>
        <a:bodyPr/>
        <a:lstStyle/>
        <a:p>
          <a:endParaRPr lang="en-US"/>
        </a:p>
      </dgm:t>
    </dgm:pt>
    <dgm:pt modelId="{A9C4162C-E8B6-4A75-9F86-F49B6A6D4FC4}" type="sibTrans" cxnId="{92AEA4C9-9F8F-4DE3-84D1-A2B89758E7C6}">
      <dgm:prSet/>
      <dgm:spPr/>
      <dgm:t>
        <a:bodyPr/>
        <a:lstStyle/>
        <a:p>
          <a:endParaRPr lang="en-US"/>
        </a:p>
      </dgm:t>
    </dgm:pt>
    <dgm:pt modelId="{D9621E15-6614-4BDE-B5A8-C9E5D5E249A0}">
      <dgm:prSet/>
      <dgm:spPr/>
      <dgm:t>
        <a:bodyPr/>
        <a:lstStyle/>
        <a:p>
          <a:r>
            <a:rPr lang="en-US" dirty="0"/>
            <a:t>Stages of development</a:t>
          </a:r>
        </a:p>
      </dgm:t>
    </dgm:pt>
    <dgm:pt modelId="{D8B5BB03-D550-41D6-87B6-8F12CC1DDBE8}" type="sibTrans" cxnId="{173CF4DD-C6A9-4AE1-8773-AB283D526015}">
      <dgm:prSet/>
      <dgm:spPr/>
      <dgm:t>
        <a:bodyPr/>
        <a:lstStyle/>
        <a:p>
          <a:endParaRPr lang="en-US"/>
        </a:p>
      </dgm:t>
    </dgm:pt>
    <dgm:pt modelId="{D9A9619A-267A-4B33-98F7-3866A45732FA}" type="parTrans" cxnId="{173CF4DD-C6A9-4AE1-8773-AB283D526015}">
      <dgm:prSet/>
      <dgm:spPr/>
      <dgm:t>
        <a:bodyPr/>
        <a:lstStyle/>
        <a:p>
          <a:endParaRPr lang="en-US"/>
        </a:p>
      </dgm:t>
    </dgm:pt>
    <dgm:pt modelId="{FEB675DE-AAB1-4468-BCA0-1719212018FB}" type="pres">
      <dgm:prSet presAssocID="{8FA0B706-4EE0-4EEC-8B11-BD600B1F0AA0}" presName="outerComposite" presStyleCnt="0">
        <dgm:presLayoutVars>
          <dgm:chMax val="5"/>
          <dgm:dir/>
          <dgm:resizeHandles val="exact"/>
        </dgm:presLayoutVars>
      </dgm:prSet>
      <dgm:spPr/>
    </dgm:pt>
    <dgm:pt modelId="{B9CE60EC-F605-4C7B-A328-C10E777F4DAD}" type="pres">
      <dgm:prSet presAssocID="{8FA0B706-4EE0-4EEC-8B11-BD600B1F0AA0}" presName="dummyMaxCanvas" presStyleCnt="0">
        <dgm:presLayoutVars/>
      </dgm:prSet>
      <dgm:spPr/>
    </dgm:pt>
    <dgm:pt modelId="{8943DADD-1BFD-46E0-8F28-E5A083A47787}" type="pres">
      <dgm:prSet presAssocID="{8FA0B706-4EE0-4EEC-8B11-BD600B1F0AA0}" presName="FourNodes_1" presStyleLbl="node1" presStyleIdx="0" presStyleCnt="4">
        <dgm:presLayoutVars>
          <dgm:bulletEnabled val="1"/>
        </dgm:presLayoutVars>
      </dgm:prSet>
      <dgm:spPr/>
    </dgm:pt>
    <dgm:pt modelId="{C930480B-9805-438C-9934-3899154DB9D1}" type="pres">
      <dgm:prSet presAssocID="{8FA0B706-4EE0-4EEC-8B11-BD600B1F0AA0}" presName="FourNodes_2" presStyleLbl="node1" presStyleIdx="1" presStyleCnt="4">
        <dgm:presLayoutVars>
          <dgm:bulletEnabled val="1"/>
        </dgm:presLayoutVars>
      </dgm:prSet>
      <dgm:spPr/>
    </dgm:pt>
    <dgm:pt modelId="{F7BC1998-0399-4A0A-B538-439EFCA80852}" type="pres">
      <dgm:prSet presAssocID="{8FA0B706-4EE0-4EEC-8B11-BD600B1F0AA0}" presName="FourNodes_3" presStyleLbl="node1" presStyleIdx="2" presStyleCnt="4">
        <dgm:presLayoutVars>
          <dgm:bulletEnabled val="1"/>
        </dgm:presLayoutVars>
      </dgm:prSet>
      <dgm:spPr/>
    </dgm:pt>
    <dgm:pt modelId="{359EF9C4-B3A9-4D59-87F1-B2BCA30184F6}" type="pres">
      <dgm:prSet presAssocID="{8FA0B706-4EE0-4EEC-8B11-BD600B1F0AA0}" presName="FourNodes_4" presStyleLbl="node1" presStyleIdx="3" presStyleCnt="4">
        <dgm:presLayoutVars>
          <dgm:bulletEnabled val="1"/>
        </dgm:presLayoutVars>
      </dgm:prSet>
      <dgm:spPr/>
    </dgm:pt>
    <dgm:pt modelId="{265BEBA1-BA53-4D31-9F95-26E3F6DBA68F}" type="pres">
      <dgm:prSet presAssocID="{8FA0B706-4EE0-4EEC-8B11-BD600B1F0AA0}" presName="FourConn_1-2" presStyleLbl="fgAccFollowNode1" presStyleIdx="0" presStyleCnt="3">
        <dgm:presLayoutVars>
          <dgm:bulletEnabled val="1"/>
        </dgm:presLayoutVars>
      </dgm:prSet>
      <dgm:spPr/>
    </dgm:pt>
    <dgm:pt modelId="{7B91A549-DF13-4ABA-BCB7-57913DA699B1}" type="pres">
      <dgm:prSet presAssocID="{8FA0B706-4EE0-4EEC-8B11-BD600B1F0AA0}" presName="FourConn_2-3" presStyleLbl="fgAccFollowNode1" presStyleIdx="1" presStyleCnt="3">
        <dgm:presLayoutVars>
          <dgm:bulletEnabled val="1"/>
        </dgm:presLayoutVars>
      </dgm:prSet>
      <dgm:spPr/>
    </dgm:pt>
    <dgm:pt modelId="{48EABB41-F9A6-43B1-9E5C-88ECE86E1C91}" type="pres">
      <dgm:prSet presAssocID="{8FA0B706-4EE0-4EEC-8B11-BD600B1F0AA0}" presName="FourConn_3-4" presStyleLbl="fgAccFollowNode1" presStyleIdx="2" presStyleCnt="3">
        <dgm:presLayoutVars>
          <dgm:bulletEnabled val="1"/>
        </dgm:presLayoutVars>
      </dgm:prSet>
      <dgm:spPr/>
    </dgm:pt>
    <dgm:pt modelId="{F140D8B2-012D-4F5A-B144-25959299B199}" type="pres">
      <dgm:prSet presAssocID="{8FA0B706-4EE0-4EEC-8B11-BD600B1F0AA0}" presName="FourNodes_1_text" presStyleLbl="node1" presStyleIdx="3" presStyleCnt="4">
        <dgm:presLayoutVars>
          <dgm:bulletEnabled val="1"/>
        </dgm:presLayoutVars>
      </dgm:prSet>
      <dgm:spPr/>
    </dgm:pt>
    <dgm:pt modelId="{C555C013-4C7A-4B6E-98B0-EAA0FF7CAD63}" type="pres">
      <dgm:prSet presAssocID="{8FA0B706-4EE0-4EEC-8B11-BD600B1F0AA0}" presName="FourNodes_2_text" presStyleLbl="node1" presStyleIdx="3" presStyleCnt="4">
        <dgm:presLayoutVars>
          <dgm:bulletEnabled val="1"/>
        </dgm:presLayoutVars>
      </dgm:prSet>
      <dgm:spPr/>
    </dgm:pt>
    <dgm:pt modelId="{7F452182-4742-4AD8-A637-7339253D7DD9}" type="pres">
      <dgm:prSet presAssocID="{8FA0B706-4EE0-4EEC-8B11-BD600B1F0AA0}" presName="FourNodes_3_text" presStyleLbl="node1" presStyleIdx="3" presStyleCnt="4">
        <dgm:presLayoutVars>
          <dgm:bulletEnabled val="1"/>
        </dgm:presLayoutVars>
      </dgm:prSet>
      <dgm:spPr/>
    </dgm:pt>
    <dgm:pt modelId="{E770FC71-8F67-4F86-8B30-F1C1267255CA}" type="pres">
      <dgm:prSet presAssocID="{8FA0B706-4EE0-4EEC-8B11-BD600B1F0AA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81E3009-0834-4284-9F00-87A3C95D858B}" type="presOf" srcId="{BE898DBC-28EE-4178-A75A-F14D0B81AC8B}" destId="{8943DADD-1BFD-46E0-8F28-E5A083A47787}" srcOrd="0" destOrd="0" presId="urn:microsoft.com/office/officeart/2005/8/layout/vProcess5"/>
    <dgm:cxn modelId="{357B830F-6396-4118-9C5A-915436472CF9}" type="presOf" srcId="{1D553F9F-9D67-4D72-A4BB-E19527837C68}" destId="{C555C013-4C7A-4B6E-98B0-EAA0FF7CAD63}" srcOrd="1" destOrd="0" presId="urn:microsoft.com/office/officeart/2005/8/layout/vProcess5"/>
    <dgm:cxn modelId="{20CC0516-CE99-4699-AB3B-9AD41ACA1AAD}" type="presOf" srcId="{D9621E15-6614-4BDE-B5A8-C9E5D5E249A0}" destId="{7F452182-4742-4AD8-A637-7339253D7DD9}" srcOrd="1" destOrd="0" presId="urn:microsoft.com/office/officeart/2005/8/layout/vProcess5"/>
    <dgm:cxn modelId="{B79EC329-A1CD-46B9-9301-0620A08CE961}" type="presOf" srcId="{D8B5BB03-D550-41D6-87B6-8F12CC1DDBE8}" destId="{48EABB41-F9A6-43B1-9E5C-88ECE86E1C91}" srcOrd="0" destOrd="0" presId="urn:microsoft.com/office/officeart/2005/8/layout/vProcess5"/>
    <dgm:cxn modelId="{185E7872-F091-4678-BEE7-4077CDCA18DB}" type="presOf" srcId="{BE898DBC-28EE-4178-A75A-F14D0B81AC8B}" destId="{F140D8B2-012D-4F5A-B144-25959299B199}" srcOrd="1" destOrd="0" presId="urn:microsoft.com/office/officeart/2005/8/layout/vProcess5"/>
    <dgm:cxn modelId="{65B62F5A-A44F-4BF2-B8AF-3CFEE2E616D1}" type="presOf" srcId="{A6CE4498-76BF-409D-BFA6-BEC4E2146762}" destId="{359EF9C4-B3A9-4D59-87F1-B2BCA30184F6}" srcOrd="0" destOrd="0" presId="urn:microsoft.com/office/officeart/2005/8/layout/vProcess5"/>
    <dgm:cxn modelId="{2A940595-3D0A-479D-AA2E-9D2F37D7FE67}" type="presOf" srcId="{A6CE4498-76BF-409D-BFA6-BEC4E2146762}" destId="{E770FC71-8F67-4F86-8B30-F1C1267255CA}" srcOrd="1" destOrd="0" presId="urn:microsoft.com/office/officeart/2005/8/layout/vProcess5"/>
    <dgm:cxn modelId="{0B8B98A5-4B52-4472-8B1C-A2EFE6DA9CD6}" type="presOf" srcId="{CC8FB488-801D-43F2-9946-25E7C8E19F09}" destId="{265BEBA1-BA53-4D31-9F95-26E3F6DBA68F}" srcOrd="0" destOrd="0" presId="urn:microsoft.com/office/officeart/2005/8/layout/vProcess5"/>
    <dgm:cxn modelId="{CCDC10A8-EDDC-4596-9126-C53228488882}" type="presOf" srcId="{D9621E15-6614-4BDE-B5A8-C9E5D5E249A0}" destId="{F7BC1998-0399-4A0A-B538-439EFCA80852}" srcOrd="0" destOrd="0" presId="urn:microsoft.com/office/officeart/2005/8/layout/vProcess5"/>
    <dgm:cxn modelId="{78280CB7-9D19-4939-89AB-655650583273}" type="presOf" srcId="{B1DE867D-DFAD-4797-97EA-CC66EAB4CD95}" destId="{7B91A549-DF13-4ABA-BCB7-57913DA699B1}" srcOrd="0" destOrd="0" presId="urn:microsoft.com/office/officeart/2005/8/layout/vProcess5"/>
    <dgm:cxn modelId="{92AEA4C9-9F8F-4DE3-84D1-A2B89758E7C6}" srcId="{8FA0B706-4EE0-4EEC-8B11-BD600B1F0AA0}" destId="{A6CE4498-76BF-409D-BFA6-BEC4E2146762}" srcOrd="3" destOrd="0" parTransId="{6EFDF79C-F507-4A9F-97C5-226864E3C64C}" sibTransId="{A9C4162C-E8B6-4A75-9F86-F49B6A6D4FC4}"/>
    <dgm:cxn modelId="{7EF1EFCA-A33B-4CFE-B591-943F5B4B1435}" type="presOf" srcId="{1D553F9F-9D67-4D72-A4BB-E19527837C68}" destId="{C930480B-9805-438C-9934-3899154DB9D1}" srcOrd="0" destOrd="0" presId="urn:microsoft.com/office/officeart/2005/8/layout/vProcess5"/>
    <dgm:cxn modelId="{173CF4DD-C6A9-4AE1-8773-AB283D526015}" srcId="{8FA0B706-4EE0-4EEC-8B11-BD600B1F0AA0}" destId="{D9621E15-6614-4BDE-B5A8-C9E5D5E249A0}" srcOrd="2" destOrd="0" parTransId="{D9A9619A-267A-4B33-98F7-3866A45732FA}" sibTransId="{D8B5BB03-D550-41D6-87B6-8F12CC1DDBE8}"/>
    <dgm:cxn modelId="{FD1470E5-CC85-4021-9574-63C7DE881D47}" srcId="{8FA0B706-4EE0-4EEC-8B11-BD600B1F0AA0}" destId="{BE898DBC-28EE-4178-A75A-F14D0B81AC8B}" srcOrd="0" destOrd="0" parTransId="{33496A6C-EA0F-4F12-B605-A41F55137787}" sibTransId="{CC8FB488-801D-43F2-9946-25E7C8E19F09}"/>
    <dgm:cxn modelId="{50B869EF-0F11-4DDE-BADC-3AA0B5A74973}" type="presOf" srcId="{8FA0B706-4EE0-4EEC-8B11-BD600B1F0AA0}" destId="{FEB675DE-AAB1-4468-BCA0-1719212018FB}" srcOrd="0" destOrd="0" presId="urn:microsoft.com/office/officeart/2005/8/layout/vProcess5"/>
    <dgm:cxn modelId="{B2701EF7-E345-43E4-AB25-4CF03E1DE948}" srcId="{8FA0B706-4EE0-4EEC-8B11-BD600B1F0AA0}" destId="{1D553F9F-9D67-4D72-A4BB-E19527837C68}" srcOrd="1" destOrd="0" parTransId="{170D91CB-76D5-4BF2-A7AE-227CB53A64BC}" sibTransId="{B1DE867D-DFAD-4797-97EA-CC66EAB4CD95}"/>
    <dgm:cxn modelId="{B7C49151-2419-4C6A-A1CC-1EE06792DD6A}" type="presParOf" srcId="{FEB675DE-AAB1-4468-BCA0-1719212018FB}" destId="{B9CE60EC-F605-4C7B-A328-C10E777F4DAD}" srcOrd="0" destOrd="0" presId="urn:microsoft.com/office/officeart/2005/8/layout/vProcess5"/>
    <dgm:cxn modelId="{116DC3AC-6D25-45E8-8D4D-48822286E39B}" type="presParOf" srcId="{FEB675DE-AAB1-4468-BCA0-1719212018FB}" destId="{8943DADD-1BFD-46E0-8F28-E5A083A47787}" srcOrd="1" destOrd="0" presId="urn:microsoft.com/office/officeart/2005/8/layout/vProcess5"/>
    <dgm:cxn modelId="{DB9D5137-382E-4E32-A1EA-F99E9E80980D}" type="presParOf" srcId="{FEB675DE-AAB1-4468-BCA0-1719212018FB}" destId="{C930480B-9805-438C-9934-3899154DB9D1}" srcOrd="2" destOrd="0" presId="urn:microsoft.com/office/officeart/2005/8/layout/vProcess5"/>
    <dgm:cxn modelId="{9E324F31-C753-435D-9073-DA26EAA6E008}" type="presParOf" srcId="{FEB675DE-AAB1-4468-BCA0-1719212018FB}" destId="{F7BC1998-0399-4A0A-B538-439EFCA80852}" srcOrd="3" destOrd="0" presId="urn:microsoft.com/office/officeart/2005/8/layout/vProcess5"/>
    <dgm:cxn modelId="{CF023895-DFE2-4B19-A7F8-F83F598DAB58}" type="presParOf" srcId="{FEB675DE-AAB1-4468-BCA0-1719212018FB}" destId="{359EF9C4-B3A9-4D59-87F1-B2BCA30184F6}" srcOrd="4" destOrd="0" presId="urn:microsoft.com/office/officeart/2005/8/layout/vProcess5"/>
    <dgm:cxn modelId="{A21E4C3C-8AD1-4B1B-A0CE-A4812A16210E}" type="presParOf" srcId="{FEB675DE-AAB1-4468-BCA0-1719212018FB}" destId="{265BEBA1-BA53-4D31-9F95-26E3F6DBA68F}" srcOrd="5" destOrd="0" presId="urn:microsoft.com/office/officeart/2005/8/layout/vProcess5"/>
    <dgm:cxn modelId="{44CBDC01-2543-4040-AF8B-622B364B00EB}" type="presParOf" srcId="{FEB675DE-AAB1-4468-BCA0-1719212018FB}" destId="{7B91A549-DF13-4ABA-BCB7-57913DA699B1}" srcOrd="6" destOrd="0" presId="urn:microsoft.com/office/officeart/2005/8/layout/vProcess5"/>
    <dgm:cxn modelId="{5D16906B-BC5A-458F-B278-DBF46751DA7E}" type="presParOf" srcId="{FEB675DE-AAB1-4468-BCA0-1719212018FB}" destId="{48EABB41-F9A6-43B1-9E5C-88ECE86E1C91}" srcOrd="7" destOrd="0" presId="urn:microsoft.com/office/officeart/2005/8/layout/vProcess5"/>
    <dgm:cxn modelId="{BF5F53D5-09DB-4F04-B906-F23DB4638D5A}" type="presParOf" srcId="{FEB675DE-AAB1-4468-BCA0-1719212018FB}" destId="{F140D8B2-012D-4F5A-B144-25959299B199}" srcOrd="8" destOrd="0" presId="urn:microsoft.com/office/officeart/2005/8/layout/vProcess5"/>
    <dgm:cxn modelId="{7C196D67-8333-49C9-8DF5-2E4787B0D0E1}" type="presParOf" srcId="{FEB675DE-AAB1-4468-BCA0-1719212018FB}" destId="{C555C013-4C7A-4B6E-98B0-EAA0FF7CAD63}" srcOrd="9" destOrd="0" presId="urn:microsoft.com/office/officeart/2005/8/layout/vProcess5"/>
    <dgm:cxn modelId="{5A8BEC4D-A579-4CD2-B56B-D4EE2424A0B7}" type="presParOf" srcId="{FEB675DE-AAB1-4468-BCA0-1719212018FB}" destId="{7F452182-4742-4AD8-A637-7339253D7DD9}" srcOrd="10" destOrd="0" presId="urn:microsoft.com/office/officeart/2005/8/layout/vProcess5"/>
    <dgm:cxn modelId="{902DFDB7-67AD-46E3-A3B9-C6B944E8DF16}" type="presParOf" srcId="{FEB675DE-AAB1-4468-BCA0-1719212018FB}" destId="{E770FC71-8F67-4F86-8B30-F1C1267255C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43DADD-1BFD-46E0-8F28-E5A083A47787}">
      <dsp:nvSpPr>
        <dsp:cNvPr id="0" name=""/>
        <dsp:cNvSpPr/>
      </dsp:nvSpPr>
      <dsp:spPr>
        <a:xfrm>
          <a:off x="0" y="0"/>
          <a:ext cx="8874855" cy="9795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OUR TEAM</a:t>
          </a:r>
        </a:p>
      </dsp:txBody>
      <dsp:txXfrm>
        <a:off x="28691" y="28691"/>
        <a:ext cx="7735030" cy="922204"/>
      </dsp:txXfrm>
    </dsp:sp>
    <dsp:sp modelId="{C930480B-9805-438C-9934-3899154DB9D1}">
      <dsp:nvSpPr>
        <dsp:cNvPr id="0" name=""/>
        <dsp:cNvSpPr/>
      </dsp:nvSpPr>
      <dsp:spPr>
        <a:xfrm>
          <a:off x="743269" y="1157693"/>
          <a:ext cx="8874855" cy="979586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The idea of our team</a:t>
          </a:r>
        </a:p>
      </dsp:txBody>
      <dsp:txXfrm>
        <a:off x="771960" y="1186384"/>
        <a:ext cx="7437472" cy="922204"/>
      </dsp:txXfrm>
    </dsp:sp>
    <dsp:sp modelId="{F7BC1998-0399-4A0A-B538-439EFCA80852}">
      <dsp:nvSpPr>
        <dsp:cNvPr id="0" name=""/>
        <dsp:cNvSpPr/>
      </dsp:nvSpPr>
      <dsp:spPr>
        <a:xfrm>
          <a:off x="1475444" y="2315386"/>
          <a:ext cx="8874855" cy="979586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Stages of development</a:t>
          </a:r>
        </a:p>
      </dsp:txBody>
      <dsp:txXfrm>
        <a:off x="1504135" y="2344077"/>
        <a:ext cx="7448566" cy="922204"/>
      </dsp:txXfrm>
    </dsp:sp>
    <dsp:sp modelId="{359EF9C4-B3A9-4D59-87F1-B2BCA30184F6}">
      <dsp:nvSpPr>
        <dsp:cNvPr id="0" name=""/>
        <dsp:cNvSpPr/>
      </dsp:nvSpPr>
      <dsp:spPr>
        <a:xfrm>
          <a:off x="2218713" y="3473079"/>
          <a:ext cx="8874855" cy="979586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Technologies used </a:t>
          </a:r>
        </a:p>
      </dsp:txBody>
      <dsp:txXfrm>
        <a:off x="2247404" y="3501770"/>
        <a:ext cx="7437472" cy="922204"/>
      </dsp:txXfrm>
    </dsp:sp>
    <dsp:sp modelId="{265BEBA1-BA53-4D31-9F95-26E3F6DBA68F}">
      <dsp:nvSpPr>
        <dsp:cNvPr id="0" name=""/>
        <dsp:cNvSpPr/>
      </dsp:nvSpPr>
      <dsp:spPr>
        <a:xfrm>
          <a:off x="8238123" y="750274"/>
          <a:ext cx="636731" cy="63673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8381387" y="750274"/>
        <a:ext cx="350203" cy="479140"/>
      </dsp:txXfrm>
    </dsp:sp>
    <dsp:sp modelId="{7B91A549-DF13-4ABA-BCB7-57913DA699B1}">
      <dsp:nvSpPr>
        <dsp:cNvPr id="0" name=""/>
        <dsp:cNvSpPr/>
      </dsp:nvSpPr>
      <dsp:spPr>
        <a:xfrm>
          <a:off x="8981393" y="1907967"/>
          <a:ext cx="636731" cy="63673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9124657" y="1907967"/>
        <a:ext cx="350203" cy="479140"/>
      </dsp:txXfrm>
    </dsp:sp>
    <dsp:sp modelId="{48EABB41-F9A6-43B1-9E5C-88ECE86E1C91}">
      <dsp:nvSpPr>
        <dsp:cNvPr id="0" name=""/>
        <dsp:cNvSpPr/>
      </dsp:nvSpPr>
      <dsp:spPr>
        <a:xfrm>
          <a:off x="9713568" y="3065660"/>
          <a:ext cx="636731" cy="63673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9856832" y="3065660"/>
        <a:ext cx="350203" cy="479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 за редакция стил подзагл.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15.12.2022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823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15.12.2022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105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15.12.2022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710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15.12.2022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75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15.12.2022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834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15.12.2022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866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15.12.2022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985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15.12.2022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798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15.12.2022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304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15.12.2022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953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15.12.2022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796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4224-5F53-4681-B114-4FDA2DEB297A}" type="datetimeFigureOut">
              <a:rPr lang="bg-BG" smtClean="0"/>
              <a:t>15.12.2022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533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9" name="Rectangle 120">
            <a:extLst>
              <a:ext uri="{FF2B5EF4-FFF2-40B4-BE49-F238E27FC236}">
                <a16:creationId xmlns:a16="http://schemas.microsoft.com/office/drawing/2014/main" id="{38CB19FB-7C96-4FEC-9331-E826E4E36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422389F-0261-50E3-7EFF-985165A667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08" r="-1" b="2081"/>
          <a:stretch/>
        </p:blipFill>
        <p:spPr>
          <a:xfrm>
            <a:off x="838200" y="-3810"/>
            <a:ext cx="9928860" cy="6858001"/>
          </a:xfrm>
          <a:prstGeom prst="rect">
            <a:avLst/>
          </a:prstGeom>
        </p:spPr>
      </p:pic>
      <p:grpSp>
        <p:nvGrpSpPr>
          <p:cNvPr id="130" name="Group 122">
            <a:extLst>
              <a:ext uri="{FF2B5EF4-FFF2-40B4-BE49-F238E27FC236}">
                <a16:creationId xmlns:a16="http://schemas.microsoft.com/office/drawing/2014/main" id="{DF071BB7-867E-46A9-A7C2-3FCB28CB8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810"/>
            <a:ext cx="12192000" cy="6858000"/>
            <a:chOff x="0" y="-3810"/>
            <a:chExt cx="12192000" cy="6858000"/>
          </a:xfrm>
        </p:grpSpPr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FF0FCAE-6984-42EA-83CB-9F69F24A3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0219" y="-3810"/>
              <a:ext cx="8273365" cy="6858000"/>
            </a:xfrm>
            <a:custGeom>
              <a:avLst/>
              <a:gdLst>
                <a:gd name="connsiteX0" fmla="*/ 4102025 w 8273365"/>
                <a:gd name="connsiteY0" fmla="*/ 169161 h 6858000"/>
                <a:gd name="connsiteX1" fmla="*/ 1827641 w 8273365"/>
                <a:gd name="connsiteY1" fmla="*/ 1129498 h 6858000"/>
                <a:gd name="connsiteX2" fmla="*/ 1132950 w 8273365"/>
                <a:gd name="connsiteY2" fmla="*/ 2178191 h 6858000"/>
                <a:gd name="connsiteX3" fmla="*/ 877835 w 8273365"/>
                <a:gd name="connsiteY3" fmla="*/ 3466345 h 6858000"/>
                <a:gd name="connsiteX4" fmla="*/ 1089650 w 8273365"/>
                <a:gd name="connsiteY4" fmla="*/ 4644934 h 6858000"/>
                <a:gd name="connsiteX5" fmla="*/ 1672144 w 8273365"/>
                <a:gd name="connsiteY5" fmla="*/ 5633505 h 6858000"/>
                <a:gd name="connsiteX6" fmla="*/ 2747751 w 8273365"/>
                <a:gd name="connsiteY6" fmla="*/ 6459556 h 6858000"/>
                <a:gd name="connsiteX7" fmla="*/ 4102171 w 8273365"/>
                <a:gd name="connsiteY7" fmla="*/ 6763529 h 6858000"/>
                <a:gd name="connsiteX8" fmla="*/ 5506765 w 8273365"/>
                <a:gd name="connsiteY8" fmla="*/ 5818405 h 6858000"/>
                <a:gd name="connsiteX9" fmla="*/ 5914160 w 8273365"/>
                <a:gd name="connsiteY9" fmla="*/ 5382925 h 6858000"/>
                <a:gd name="connsiteX10" fmla="*/ 6891758 w 8273365"/>
                <a:gd name="connsiteY10" fmla="*/ 4677848 h 6858000"/>
                <a:gd name="connsiteX11" fmla="*/ 7158868 w 8273365"/>
                <a:gd name="connsiteY11" fmla="*/ 4511965 h 6858000"/>
                <a:gd name="connsiteX12" fmla="*/ 7306320 w 8273365"/>
                <a:gd name="connsiteY12" fmla="*/ 4179467 h 6858000"/>
                <a:gd name="connsiteX13" fmla="*/ 7315828 w 8273365"/>
                <a:gd name="connsiteY13" fmla="*/ 2884730 h 6858000"/>
                <a:gd name="connsiteX14" fmla="*/ 6704519 w 8273365"/>
                <a:gd name="connsiteY14" fmla="*/ 1640752 h 6858000"/>
                <a:gd name="connsiteX15" fmla="*/ 5471805 w 8273365"/>
                <a:gd name="connsiteY15" fmla="*/ 563096 h 6858000"/>
                <a:gd name="connsiteX16" fmla="*/ 4102025 w 8273365"/>
                <a:gd name="connsiteY16" fmla="*/ 169161 h 6858000"/>
                <a:gd name="connsiteX17" fmla="*/ 1815426 w 8273365"/>
                <a:gd name="connsiteY17" fmla="*/ 0 h 6858000"/>
                <a:gd name="connsiteX18" fmla="*/ 6228114 w 8273365"/>
                <a:gd name="connsiteY18" fmla="*/ 0 h 6858000"/>
                <a:gd name="connsiteX19" fmla="*/ 6378838 w 8273365"/>
                <a:gd name="connsiteY19" fmla="*/ 104569 h 6858000"/>
                <a:gd name="connsiteX20" fmla="*/ 8151535 w 8273365"/>
                <a:gd name="connsiteY20" fmla="*/ 4415712 h 6858000"/>
                <a:gd name="connsiteX21" fmla="*/ 6540097 w 8273365"/>
                <a:gd name="connsiteY21" fmla="*/ 5998038 h 6858000"/>
                <a:gd name="connsiteX22" fmla="*/ 5741125 w 8273365"/>
                <a:gd name="connsiteY22" fmla="*/ 6849976 h 6858000"/>
                <a:gd name="connsiteX23" fmla="*/ 5732797 w 8273365"/>
                <a:gd name="connsiteY23" fmla="*/ 6858000 h 6858000"/>
                <a:gd name="connsiteX24" fmla="*/ 1711956 w 8273365"/>
                <a:gd name="connsiteY24" fmla="*/ 6858000 h 6858000"/>
                <a:gd name="connsiteX25" fmla="*/ 1631859 w 8273365"/>
                <a:gd name="connsiteY25" fmla="*/ 6799706 h 6858000"/>
                <a:gd name="connsiteX26" fmla="*/ 1004515 w 8273365"/>
                <a:gd name="connsiteY26" fmla="*/ 6203417 h 6858000"/>
                <a:gd name="connsiteX27" fmla="*/ 0 w 8273365"/>
                <a:gd name="connsiteY27" fmla="*/ 3466345 h 6858000"/>
                <a:gd name="connsiteX28" fmla="*/ 1808555 w 8273365"/>
                <a:gd name="connsiteY28" fmla="*/ 448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273365" h="6858000">
                  <a:moveTo>
                    <a:pt x="4102025" y="169161"/>
                  </a:moveTo>
                  <a:cubicBezTo>
                    <a:pt x="3243792" y="169161"/>
                    <a:pt x="2435879" y="510143"/>
                    <a:pt x="1827641" y="1129498"/>
                  </a:cubicBezTo>
                  <a:cubicBezTo>
                    <a:pt x="1529958" y="1432447"/>
                    <a:pt x="1296200" y="1785278"/>
                    <a:pt x="1132950" y="2178191"/>
                  </a:cubicBezTo>
                  <a:cubicBezTo>
                    <a:pt x="963703" y="2585585"/>
                    <a:pt x="877835" y="3019017"/>
                    <a:pt x="877835" y="3466345"/>
                  </a:cubicBezTo>
                  <a:cubicBezTo>
                    <a:pt x="877835" y="3873007"/>
                    <a:pt x="949074" y="4269431"/>
                    <a:pt x="1089650" y="4644934"/>
                  </a:cubicBezTo>
                  <a:cubicBezTo>
                    <a:pt x="1225254" y="5007127"/>
                    <a:pt x="1421271" y="5339626"/>
                    <a:pt x="1672144" y="5633505"/>
                  </a:cubicBezTo>
                  <a:cubicBezTo>
                    <a:pt x="1968657" y="5980924"/>
                    <a:pt x="2340649" y="6266465"/>
                    <a:pt x="2747751" y="6459556"/>
                  </a:cubicBezTo>
                  <a:cubicBezTo>
                    <a:pt x="3172991" y="6661277"/>
                    <a:pt x="3628659" y="6763529"/>
                    <a:pt x="4102171" y="6763529"/>
                  </a:cubicBezTo>
                  <a:cubicBezTo>
                    <a:pt x="4621030" y="6763529"/>
                    <a:pt x="4940657" y="6439515"/>
                    <a:pt x="5506765" y="5818405"/>
                  </a:cubicBezTo>
                  <a:cubicBezTo>
                    <a:pt x="5636225" y="5676365"/>
                    <a:pt x="5770072" y="5529498"/>
                    <a:pt x="5914160" y="5382925"/>
                  </a:cubicBezTo>
                  <a:cubicBezTo>
                    <a:pt x="6290981" y="4999374"/>
                    <a:pt x="6638252" y="4813450"/>
                    <a:pt x="6891758" y="4677848"/>
                  </a:cubicBezTo>
                  <a:cubicBezTo>
                    <a:pt x="7016098" y="4611144"/>
                    <a:pt x="7114398" y="4558629"/>
                    <a:pt x="7158868" y="4511965"/>
                  </a:cubicBezTo>
                  <a:cubicBezTo>
                    <a:pt x="7208604" y="4459742"/>
                    <a:pt x="7260974" y="4341693"/>
                    <a:pt x="7306320" y="4179467"/>
                  </a:cubicBezTo>
                  <a:cubicBezTo>
                    <a:pt x="7422466" y="3764174"/>
                    <a:pt x="7425540" y="3328547"/>
                    <a:pt x="7315828" y="2884730"/>
                  </a:cubicBezTo>
                  <a:cubicBezTo>
                    <a:pt x="7210506" y="2459197"/>
                    <a:pt x="6999129" y="2028984"/>
                    <a:pt x="6704519" y="1640752"/>
                  </a:cubicBezTo>
                  <a:cubicBezTo>
                    <a:pt x="6369826" y="1199861"/>
                    <a:pt x="5943562" y="827136"/>
                    <a:pt x="5471805" y="563096"/>
                  </a:cubicBezTo>
                  <a:cubicBezTo>
                    <a:pt x="5011311" y="305349"/>
                    <a:pt x="4537651" y="169161"/>
                    <a:pt x="4102025" y="169161"/>
                  </a:cubicBezTo>
                  <a:close/>
                  <a:moveTo>
                    <a:pt x="1815426" y="0"/>
                  </a:moveTo>
                  <a:lnTo>
                    <a:pt x="6228114" y="0"/>
                  </a:lnTo>
                  <a:lnTo>
                    <a:pt x="6378838" y="104569"/>
                  </a:lnTo>
                  <a:cubicBezTo>
                    <a:pt x="7701449" y="1070221"/>
                    <a:pt x="8614337" y="2759472"/>
                    <a:pt x="8151535" y="4415712"/>
                  </a:cubicBezTo>
                  <a:cubicBezTo>
                    <a:pt x="7841710" y="5524525"/>
                    <a:pt x="7282330" y="5242495"/>
                    <a:pt x="6540097" y="5998038"/>
                  </a:cubicBezTo>
                  <a:cubicBezTo>
                    <a:pt x="6261706" y="6281367"/>
                    <a:pt x="6008555" y="6583271"/>
                    <a:pt x="5741125" y="6849976"/>
                  </a:cubicBezTo>
                  <a:lnTo>
                    <a:pt x="5732797" y="6858000"/>
                  </a:lnTo>
                  <a:lnTo>
                    <a:pt x="1711956" y="6858000"/>
                  </a:lnTo>
                  <a:lnTo>
                    <a:pt x="1631859" y="6799706"/>
                  </a:lnTo>
                  <a:cubicBezTo>
                    <a:pt x="1402830" y="6623620"/>
                    <a:pt x="1192523" y="6423644"/>
                    <a:pt x="1004515" y="6203417"/>
                  </a:cubicBezTo>
                  <a:cubicBezTo>
                    <a:pt x="378870" y="5470546"/>
                    <a:pt x="0" y="4513427"/>
                    <a:pt x="0" y="3466345"/>
                  </a:cubicBezTo>
                  <a:cubicBezTo>
                    <a:pt x="0" y="2025290"/>
                    <a:pt x="717408" y="754744"/>
                    <a:pt x="1808555" y="448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Freeform: Shape 124">
              <a:extLst>
                <a:ext uri="{FF2B5EF4-FFF2-40B4-BE49-F238E27FC236}">
                  <a16:creationId xmlns:a16="http://schemas.microsoft.com/office/drawing/2014/main" id="{FEEDAA96-38BD-4AC0-8E5F-CF74F5C71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0219" y="-3810"/>
              <a:ext cx="8273365" cy="6858000"/>
            </a:xfrm>
            <a:custGeom>
              <a:avLst/>
              <a:gdLst>
                <a:gd name="connsiteX0" fmla="*/ 1616062 w 8273365"/>
                <a:gd name="connsiteY0" fmla="*/ 0 h 6858000"/>
                <a:gd name="connsiteX1" fmla="*/ 3206514 w 8273365"/>
                <a:gd name="connsiteY1" fmla="*/ 0 h 6858000"/>
                <a:gd name="connsiteX2" fmla="*/ 3122517 w 8273365"/>
                <a:gd name="connsiteY2" fmla="*/ 23655 h 6858000"/>
                <a:gd name="connsiteX3" fmla="*/ 1723196 w 8273365"/>
                <a:gd name="connsiteY3" fmla="*/ 880747 h 6858000"/>
                <a:gd name="connsiteX4" fmla="*/ 997786 w 8273365"/>
                <a:gd name="connsiteY4" fmla="*/ 1975811 h 6858000"/>
                <a:gd name="connsiteX5" fmla="*/ 731408 w 8273365"/>
                <a:gd name="connsiteY5" fmla="*/ 3320136 h 6858000"/>
                <a:gd name="connsiteX6" fmla="*/ 952731 w 8273365"/>
                <a:gd name="connsiteY6" fmla="*/ 4550071 h 6858000"/>
                <a:gd name="connsiteX7" fmla="*/ 1560970 w 8273365"/>
                <a:gd name="connsiteY7" fmla="*/ 5582379 h 6858000"/>
                <a:gd name="connsiteX8" fmla="*/ 2685142 w 8273365"/>
                <a:gd name="connsiteY8" fmla="*/ 6445587 h 6858000"/>
                <a:gd name="connsiteX9" fmla="*/ 4102171 w 8273365"/>
                <a:gd name="connsiteY9" fmla="*/ 6763602 h 6858000"/>
                <a:gd name="connsiteX10" fmla="*/ 4840307 w 8273365"/>
                <a:gd name="connsiteY10" fmla="*/ 6518434 h 6858000"/>
                <a:gd name="connsiteX11" fmla="*/ 5614867 w 8273365"/>
                <a:gd name="connsiteY11" fmla="*/ 5770643 h 6858000"/>
                <a:gd name="connsiteX12" fmla="*/ 6018458 w 8273365"/>
                <a:gd name="connsiteY12" fmla="*/ 5339114 h 6858000"/>
                <a:gd name="connsiteX13" fmla="*/ 6960802 w 8273365"/>
                <a:gd name="connsiteY13" fmla="*/ 4660514 h 6858000"/>
                <a:gd name="connsiteX14" fmla="*/ 7264776 w 8273365"/>
                <a:gd name="connsiteY14" fmla="*/ 4466544 h 6858000"/>
                <a:gd name="connsiteX15" fmla="*/ 7447190 w 8273365"/>
                <a:gd name="connsiteY15" fmla="*/ 4072462 h 6858000"/>
                <a:gd name="connsiteX16" fmla="*/ 7457722 w 8273365"/>
                <a:gd name="connsiteY16" fmla="*/ 2703268 h 6858000"/>
                <a:gd name="connsiteX17" fmla="*/ 6820959 w 8273365"/>
                <a:gd name="connsiteY17" fmla="*/ 1406044 h 6858000"/>
                <a:gd name="connsiteX18" fmla="*/ 5543190 w 8273365"/>
                <a:gd name="connsiteY18" fmla="*/ 289185 h 6858000"/>
                <a:gd name="connsiteX19" fmla="*/ 4996775 w 8273365"/>
                <a:gd name="connsiteY19" fmla="*/ 40060 h 6858000"/>
                <a:gd name="connsiteX20" fmla="*/ 4871645 w 8273365"/>
                <a:gd name="connsiteY20" fmla="*/ 0 h 6858000"/>
                <a:gd name="connsiteX21" fmla="*/ 6433093 w 8273365"/>
                <a:gd name="connsiteY21" fmla="*/ 0 h 6858000"/>
                <a:gd name="connsiteX22" fmla="*/ 6564891 w 8273365"/>
                <a:gd name="connsiteY22" fmla="*/ 101152 h 6858000"/>
                <a:gd name="connsiteX23" fmla="*/ 8151535 w 8273365"/>
                <a:gd name="connsiteY23" fmla="*/ 4269504 h 6858000"/>
                <a:gd name="connsiteX24" fmla="*/ 6540097 w 8273365"/>
                <a:gd name="connsiteY24" fmla="*/ 5851830 h 6858000"/>
                <a:gd name="connsiteX25" fmla="*/ 5606037 w 8273365"/>
                <a:gd name="connsiteY25" fmla="*/ 6833938 h 6858000"/>
                <a:gd name="connsiteX26" fmla="*/ 5578888 w 8273365"/>
                <a:gd name="connsiteY26" fmla="*/ 6858000 h 6858000"/>
                <a:gd name="connsiteX27" fmla="*/ 1925521 w 8273365"/>
                <a:gd name="connsiteY27" fmla="*/ 6858000 h 6858000"/>
                <a:gd name="connsiteX28" fmla="*/ 1807085 w 8273365"/>
                <a:gd name="connsiteY28" fmla="*/ 6781026 h 6858000"/>
                <a:gd name="connsiteX29" fmla="*/ 1004515 w 8273365"/>
                <a:gd name="connsiteY29" fmla="*/ 6057209 h 6858000"/>
                <a:gd name="connsiteX30" fmla="*/ 0 w 8273365"/>
                <a:gd name="connsiteY30" fmla="*/ 3320136 h 6858000"/>
                <a:gd name="connsiteX31" fmla="*/ 1492767 w 8273365"/>
                <a:gd name="connsiteY31" fmla="*/ 9861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273365" h="6858000">
                  <a:moveTo>
                    <a:pt x="1616062" y="0"/>
                  </a:moveTo>
                  <a:lnTo>
                    <a:pt x="3206514" y="0"/>
                  </a:lnTo>
                  <a:lnTo>
                    <a:pt x="3122517" y="23655"/>
                  </a:lnTo>
                  <a:cubicBezTo>
                    <a:pt x="2599902" y="185042"/>
                    <a:pt x="2120807" y="476097"/>
                    <a:pt x="1723196" y="880747"/>
                  </a:cubicBezTo>
                  <a:cubicBezTo>
                    <a:pt x="1412348" y="1197008"/>
                    <a:pt x="1168351" y="1565490"/>
                    <a:pt x="997786" y="1975811"/>
                  </a:cubicBezTo>
                  <a:cubicBezTo>
                    <a:pt x="821078" y="2401050"/>
                    <a:pt x="731408" y="2853352"/>
                    <a:pt x="731408" y="3320136"/>
                  </a:cubicBezTo>
                  <a:cubicBezTo>
                    <a:pt x="731408" y="3744353"/>
                    <a:pt x="805864" y="4158182"/>
                    <a:pt x="952731" y="4550071"/>
                  </a:cubicBezTo>
                  <a:cubicBezTo>
                    <a:pt x="1094331" y="4928208"/>
                    <a:pt x="1298980" y="5275627"/>
                    <a:pt x="1560970" y="5582379"/>
                  </a:cubicBezTo>
                  <a:cubicBezTo>
                    <a:pt x="1870793" y="5945304"/>
                    <a:pt x="2259610" y="6243718"/>
                    <a:pt x="2685142" y="6445587"/>
                  </a:cubicBezTo>
                  <a:cubicBezTo>
                    <a:pt x="3130131" y="6656669"/>
                    <a:pt x="3606861" y="6763602"/>
                    <a:pt x="4102171" y="6763602"/>
                  </a:cubicBezTo>
                  <a:cubicBezTo>
                    <a:pt x="4371914" y="6763602"/>
                    <a:pt x="4599528" y="6687974"/>
                    <a:pt x="4840307" y="6518434"/>
                  </a:cubicBezTo>
                  <a:cubicBezTo>
                    <a:pt x="5099811" y="6335729"/>
                    <a:pt x="5349951" y="6061159"/>
                    <a:pt x="5614867" y="5770643"/>
                  </a:cubicBezTo>
                  <a:cubicBezTo>
                    <a:pt x="5743449" y="5629628"/>
                    <a:pt x="5876273" y="5483786"/>
                    <a:pt x="6018458" y="5339114"/>
                  </a:cubicBezTo>
                  <a:cubicBezTo>
                    <a:pt x="6379773" y="4971361"/>
                    <a:pt x="6715635" y="4791728"/>
                    <a:pt x="6960802" y="4660514"/>
                  </a:cubicBezTo>
                  <a:cubicBezTo>
                    <a:pt x="7116154" y="4577280"/>
                    <a:pt x="7206994" y="4527251"/>
                    <a:pt x="7264776" y="4466544"/>
                  </a:cubicBezTo>
                  <a:cubicBezTo>
                    <a:pt x="7332650" y="4395306"/>
                    <a:pt x="7394089" y="4262628"/>
                    <a:pt x="7447190" y="4072462"/>
                  </a:cubicBezTo>
                  <a:cubicBezTo>
                    <a:pt x="7570066" y="3632594"/>
                    <a:pt x="7573576" y="3171954"/>
                    <a:pt x="7457722" y="2703268"/>
                  </a:cubicBezTo>
                  <a:cubicBezTo>
                    <a:pt x="7347718" y="2258572"/>
                    <a:pt x="7127565" y="1810073"/>
                    <a:pt x="6820959" y="1406044"/>
                  </a:cubicBezTo>
                  <a:cubicBezTo>
                    <a:pt x="6474271" y="949207"/>
                    <a:pt x="6032355" y="563024"/>
                    <a:pt x="5543190" y="289185"/>
                  </a:cubicBezTo>
                  <a:cubicBezTo>
                    <a:pt x="5362386" y="187977"/>
                    <a:pt x="5179299" y="104665"/>
                    <a:pt x="4996775" y="40060"/>
                  </a:cubicBezTo>
                  <a:lnTo>
                    <a:pt x="4871645" y="0"/>
                  </a:lnTo>
                  <a:lnTo>
                    <a:pt x="6433093" y="0"/>
                  </a:lnTo>
                  <a:lnTo>
                    <a:pt x="6564891" y="101152"/>
                  </a:lnTo>
                  <a:cubicBezTo>
                    <a:pt x="7785271" y="1084819"/>
                    <a:pt x="8592299" y="2692132"/>
                    <a:pt x="8151535" y="4269504"/>
                  </a:cubicBezTo>
                  <a:cubicBezTo>
                    <a:pt x="7841710" y="5378317"/>
                    <a:pt x="7282330" y="5096287"/>
                    <a:pt x="6540097" y="5851830"/>
                  </a:cubicBezTo>
                  <a:cubicBezTo>
                    <a:pt x="6215307" y="6182380"/>
                    <a:pt x="5924872" y="6538214"/>
                    <a:pt x="5606037" y="6833938"/>
                  </a:cubicBezTo>
                  <a:lnTo>
                    <a:pt x="5578888" y="6858000"/>
                  </a:lnTo>
                  <a:lnTo>
                    <a:pt x="1925521" y="6858000"/>
                  </a:lnTo>
                  <a:lnTo>
                    <a:pt x="1807085" y="6781026"/>
                  </a:lnTo>
                  <a:cubicBezTo>
                    <a:pt x="1509378" y="6576133"/>
                    <a:pt x="1239525" y="6332492"/>
                    <a:pt x="1004515" y="6057209"/>
                  </a:cubicBezTo>
                  <a:cubicBezTo>
                    <a:pt x="378870" y="5324338"/>
                    <a:pt x="0" y="4367220"/>
                    <a:pt x="0" y="3320136"/>
                  </a:cubicBezTo>
                  <a:cubicBezTo>
                    <a:pt x="0" y="2023187"/>
                    <a:pt x="581101" y="864350"/>
                    <a:pt x="1492767" y="98612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000679E-B592-4134-AC05-8EC80BBC4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37594" y="-3810"/>
              <a:ext cx="8219860" cy="6858000"/>
            </a:xfrm>
            <a:custGeom>
              <a:avLst/>
              <a:gdLst>
                <a:gd name="connsiteX0" fmla="*/ 5534366 w 8219860"/>
                <a:gd name="connsiteY0" fmla="*/ 0 h 6858000"/>
                <a:gd name="connsiteX1" fmla="*/ 6263243 w 8219860"/>
                <a:gd name="connsiteY1" fmla="*/ 0 h 6858000"/>
                <a:gd name="connsiteX2" fmla="*/ 6295307 w 8219860"/>
                <a:gd name="connsiteY2" fmla="*/ 21377 h 6858000"/>
                <a:gd name="connsiteX3" fmla="*/ 6907056 w 8219860"/>
                <a:gd name="connsiteY3" fmla="*/ 522976 h 6858000"/>
                <a:gd name="connsiteX4" fmla="*/ 7434107 w 8219860"/>
                <a:gd name="connsiteY4" fmla="*/ 1119513 h 6858000"/>
                <a:gd name="connsiteX5" fmla="*/ 7856130 w 8219860"/>
                <a:gd name="connsiteY5" fmla="*/ 1802940 h 6858000"/>
                <a:gd name="connsiteX6" fmla="*/ 8019380 w 8219860"/>
                <a:gd name="connsiteY6" fmla="*/ 2174201 h 6858000"/>
                <a:gd name="connsiteX7" fmla="*/ 8054634 w 8219860"/>
                <a:gd name="connsiteY7" fmla="*/ 2269723 h 6858000"/>
                <a:gd name="connsiteX8" fmla="*/ 8086962 w 8219860"/>
                <a:gd name="connsiteY8" fmla="*/ 2366562 h 6858000"/>
                <a:gd name="connsiteX9" fmla="*/ 8115633 w 8219860"/>
                <a:gd name="connsiteY9" fmla="*/ 2464717 h 6858000"/>
                <a:gd name="connsiteX10" fmla="*/ 8140794 w 8219860"/>
                <a:gd name="connsiteY10" fmla="*/ 2563895 h 6858000"/>
                <a:gd name="connsiteX11" fmla="*/ 8218615 w 8219860"/>
                <a:gd name="connsiteY11" fmla="*/ 3378975 h 6858000"/>
                <a:gd name="connsiteX12" fmla="*/ 8175170 w 8219860"/>
                <a:gd name="connsiteY12" fmla="*/ 3786370 h 6858000"/>
                <a:gd name="connsiteX13" fmla="*/ 8073943 w 8219860"/>
                <a:gd name="connsiteY13" fmla="*/ 4180891 h 6858000"/>
                <a:gd name="connsiteX14" fmla="*/ 7939071 w 8219860"/>
                <a:gd name="connsiteY14" fmla="*/ 4562246 h 6858000"/>
                <a:gd name="connsiteX15" fmla="*/ 7854229 w 8219860"/>
                <a:gd name="connsiteY15" fmla="*/ 4751828 h 6858000"/>
                <a:gd name="connsiteX16" fmla="*/ 7745102 w 8219860"/>
                <a:gd name="connsiteY16" fmla="*/ 4936435 h 6858000"/>
                <a:gd name="connsiteX17" fmla="*/ 7605403 w 8219860"/>
                <a:gd name="connsiteY17" fmla="*/ 5106852 h 6858000"/>
                <a:gd name="connsiteX18" fmla="*/ 7524949 w 8219860"/>
                <a:gd name="connsiteY18" fmla="*/ 5182481 h 6858000"/>
                <a:gd name="connsiteX19" fmla="*/ 7440106 w 8219860"/>
                <a:gd name="connsiteY19" fmla="*/ 5250208 h 6858000"/>
                <a:gd name="connsiteX20" fmla="*/ 7101758 w 8219860"/>
                <a:gd name="connsiteY20" fmla="*/ 5463633 h 6858000"/>
                <a:gd name="connsiteX21" fmla="*/ 6804366 w 8219860"/>
                <a:gd name="connsiteY21" fmla="*/ 5657895 h 6858000"/>
                <a:gd name="connsiteX22" fmla="*/ 6671103 w 8219860"/>
                <a:gd name="connsiteY22" fmla="*/ 5765704 h 6858000"/>
                <a:gd name="connsiteX23" fmla="*/ 6545887 w 8219860"/>
                <a:gd name="connsiteY23" fmla="*/ 5882583 h 6858000"/>
                <a:gd name="connsiteX24" fmla="*/ 6485473 w 8219860"/>
                <a:gd name="connsiteY24" fmla="*/ 5945046 h 6858000"/>
                <a:gd name="connsiteX25" fmla="*/ 6423303 w 8219860"/>
                <a:gd name="connsiteY25" fmla="*/ 6011604 h 6858000"/>
                <a:gd name="connsiteX26" fmla="*/ 6298672 w 8219860"/>
                <a:gd name="connsiteY26" fmla="*/ 6146768 h 6858000"/>
                <a:gd name="connsiteX27" fmla="*/ 6040923 w 8219860"/>
                <a:gd name="connsiteY27" fmla="*/ 6418997 h 6858000"/>
                <a:gd name="connsiteX28" fmla="*/ 5907662 w 8219860"/>
                <a:gd name="connsiteY28" fmla="*/ 6555769 h 6858000"/>
                <a:gd name="connsiteX29" fmla="*/ 5769864 w 8219860"/>
                <a:gd name="connsiteY29" fmla="*/ 6691081 h 6858000"/>
                <a:gd name="connsiteX30" fmla="*/ 5581270 w 8219860"/>
                <a:gd name="connsiteY30" fmla="*/ 6858000 h 6858000"/>
                <a:gd name="connsiteX31" fmla="*/ 5057635 w 8219860"/>
                <a:gd name="connsiteY31" fmla="*/ 6858000 h 6858000"/>
                <a:gd name="connsiteX32" fmla="*/ 5112401 w 8219860"/>
                <a:gd name="connsiteY32" fmla="*/ 6812805 h 6858000"/>
                <a:gd name="connsiteX33" fmla="*/ 5241495 w 8219860"/>
                <a:gd name="connsiteY33" fmla="*/ 6689617 h 6858000"/>
                <a:gd name="connsiteX34" fmla="*/ 5485639 w 8219860"/>
                <a:gd name="connsiteY34" fmla="*/ 6421192 h 6858000"/>
                <a:gd name="connsiteX35" fmla="*/ 5603981 w 8219860"/>
                <a:gd name="connsiteY35" fmla="*/ 6279592 h 6858000"/>
                <a:gd name="connsiteX36" fmla="*/ 5722615 w 8219860"/>
                <a:gd name="connsiteY36" fmla="*/ 6135503 h 6858000"/>
                <a:gd name="connsiteX37" fmla="*/ 5967636 w 8219860"/>
                <a:gd name="connsiteY37" fmla="*/ 5845135 h 6858000"/>
                <a:gd name="connsiteX38" fmla="*/ 6099583 w 8219860"/>
                <a:gd name="connsiteY38" fmla="*/ 5703828 h 6858000"/>
                <a:gd name="connsiteX39" fmla="*/ 6168189 w 8219860"/>
                <a:gd name="connsiteY39" fmla="*/ 5634490 h 6858000"/>
                <a:gd name="connsiteX40" fmla="*/ 6241769 w 8219860"/>
                <a:gd name="connsiteY40" fmla="*/ 5564129 h 6858000"/>
                <a:gd name="connsiteX41" fmla="*/ 6567684 w 8219860"/>
                <a:gd name="connsiteY41" fmla="*/ 5312962 h 6858000"/>
                <a:gd name="connsiteX42" fmla="*/ 6918466 w 8219860"/>
                <a:gd name="connsiteY42" fmla="*/ 5121628 h 6858000"/>
                <a:gd name="connsiteX43" fmla="*/ 7084202 w 8219860"/>
                <a:gd name="connsiteY43" fmla="*/ 5039856 h 6858000"/>
                <a:gd name="connsiteX44" fmla="*/ 7231508 w 8219860"/>
                <a:gd name="connsiteY44" fmla="*/ 4955159 h 6858000"/>
                <a:gd name="connsiteX45" fmla="*/ 7455757 w 8219860"/>
                <a:gd name="connsiteY45" fmla="*/ 4736907 h 6858000"/>
                <a:gd name="connsiteX46" fmla="*/ 7597796 w 8219860"/>
                <a:gd name="connsiteY46" fmla="*/ 4437761 h 6858000"/>
                <a:gd name="connsiteX47" fmla="*/ 7667720 w 8219860"/>
                <a:gd name="connsiteY47" fmla="*/ 4093562 h 6858000"/>
                <a:gd name="connsiteX48" fmla="*/ 7680008 w 8219860"/>
                <a:gd name="connsiteY48" fmla="*/ 3742632 h 6858000"/>
                <a:gd name="connsiteX49" fmla="*/ 7657188 w 8219860"/>
                <a:gd name="connsiteY49" fmla="*/ 3396237 h 6858000"/>
                <a:gd name="connsiteX50" fmla="*/ 7604818 w 8219860"/>
                <a:gd name="connsiteY50" fmla="*/ 3055255 h 6858000"/>
                <a:gd name="connsiteX51" fmla="*/ 7522900 w 8219860"/>
                <a:gd name="connsiteY51" fmla="*/ 2720270 h 6858000"/>
                <a:gd name="connsiteX52" fmla="*/ 7299968 w 8219860"/>
                <a:gd name="connsiteY52" fmla="*/ 2062442 h 6858000"/>
                <a:gd name="connsiteX53" fmla="*/ 6971566 w 8219860"/>
                <a:gd name="connsiteY53" fmla="*/ 1438698 h 6858000"/>
                <a:gd name="connsiteX54" fmla="*/ 6771307 w 8219860"/>
                <a:gd name="connsiteY54" fmla="*/ 1144380 h 6858000"/>
                <a:gd name="connsiteX55" fmla="*/ 6547935 w 8219860"/>
                <a:gd name="connsiteY55" fmla="*/ 865129 h 6858000"/>
                <a:gd name="connsiteX56" fmla="*/ 6037997 w 8219860"/>
                <a:gd name="connsiteY56" fmla="*/ 359872 h 6858000"/>
                <a:gd name="connsiteX57" fmla="*/ 5602369 w 8219860"/>
                <a:gd name="connsiteY57" fmla="*/ 40572 h 6858000"/>
                <a:gd name="connsiteX58" fmla="*/ 1689206 w 8219860"/>
                <a:gd name="connsiteY58" fmla="*/ 0 h 6858000"/>
                <a:gd name="connsiteX59" fmla="*/ 2580244 w 8219860"/>
                <a:gd name="connsiteY59" fmla="*/ 0 h 6858000"/>
                <a:gd name="connsiteX60" fmla="*/ 2556490 w 8219860"/>
                <a:gd name="connsiteY60" fmla="*/ 13997 h 6858000"/>
                <a:gd name="connsiteX61" fmla="*/ 2125407 w 8219860"/>
                <a:gd name="connsiteY61" fmla="*/ 323156 h 6858000"/>
                <a:gd name="connsiteX62" fmla="*/ 1859322 w 8219860"/>
                <a:gd name="connsiteY62" fmla="*/ 553842 h 6858000"/>
                <a:gd name="connsiteX63" fmla="*/ 1607425 w 8219860"/>
                <a:gd name="connsiteY63" fmla="*/ 799741 h 6858000"/>
                <a:gd name="connsiteX64" fmla="*/ 861829 w 8219860"/>
                <a:gd name="connsiteY64" fmla="*/ 1987400 h 6858000"/>
                <a:gd name="connsiteX65" fmla="*/ 661422 w 8219860"/>
                <a:gd name="connsiteY65" fmla="*/ 2660149 h 6858000"/>
                <a:gd name="connsiteX66" fmla="*/ 608323 w 8219860"/>
                <a:gd name="connsiteY66" fmla="*/ 3006544 h 6858000"/>
                <a:gd name="connsiteX67" fmla="*/ 584625 w 8219860"/>
                <a:gd name="connsiteY67" fmla="*/ 3355571 h 6858000"/>
                <a:gd name="connsiteX68" fmla="*/ 589891 w 8219860"/>
                <a:gd name="connsiteY68" fmla="*/ 3705330 h 6858000"/>
                <a:gd name="connsiteX69" fmla="*/ 623389 w 8219860"/>
                <a:gd name="connsiteY69" fmla="*/ 4053626 h 6858000"/>
                <a:gd name="connsiteX70" fmla="*/ 787078 w 8219860"/>
                <a:gd name="connsiteY70" fmla="*/ 4735736 h 6858000"/>
                <a:gd name="connsiteX71" fmla="*/ 1081251 w 8219860"/>
                <a:gd name="connsiteY71" fmla="*/ 5376742 h 6858000"/>
                <a:gd name="connsiteX72" fmla="*/ 1274196 w 8219860"/>
                <a:gd name="connsiteY72" fmla="*/ 5674278 h 6858000"/>
                <a:gd name="connsiteX73" fmla="*/ 1381274 w 8219860"/>
                <a:gd name="connsiteY73" fmla="*/ 5816170 h 6858000"/>
                <a:gd name="connsiteX74" fmla="*/ 1495959 w 8219860"/>
                <a:gd name="connsiteY74" fmla="*/ 5953677 h 6858000"/>
                <a:gd name="connsiteX75" fmla="*/ 2013356 w 8219860"/>
                <a:gd name="connsiteY75" fmla="*/ 6450448 h 6858000"/>
                <a:gd name="connsiteX76" fmla="*/ 2083865 w 8219860"/>
                <a:gd name="connsiteY76" fmla="*/ 6506327 h 6858000"/>
                <a:gd name="connsiteX77" fmla="*/ 2155688 w 8219860"/>
                <a:gd name="connsiteY77" fmla="*/ 6560744 h 6858000"/>
                <a:gd name="connsiteX78" fmla="*/ 2228537 w 8219860"/>
                <a:gd name="connsiteY78" fmla="*/ 6613844 h 6858000"/>
                <a:gd name="connsiteX79" fmla="*/ 2302700 w 8219860"/>
                <a:gd name="connsiteY79" fmla="*/ 6665190 h 6858000"/>
                <a:gd name="connsiteX80" fmla="*/ 2610915 w 8219860"/>
                <a:gd name="connsiteY80" fmla="*/ 6853454 h 6858000"/>
                <a:gd name="connsiteX81" fmla="*/ 2619731 w 8219860"/>
                <a:gd name="connsiteY81" fmla="*/ 6858000 h 6858000"/>
                <a:gd name="connsiteX82" fmla="*/ 1931408 w 8219860"/>
                <a:gd name="connsiteY82" fmla="*/ 6858000 h 6858000"/>
                <a:gd name="connsiteX83" fmla="*/ 1782231 w 8219860"/>
                <a:gd name="connsiteY83" fmla="*/ 6759101 h 6858000"/>
                <a:gd name="connsiteX84" fmla="*/ 1179844 w 8219860"/>
                <a:gd name="connsiteY84" fmla="*/ 6247262 h 6858000"/>
                <a:gd name="connsiteX85" fmla="*/ 677221 w 8219860"/>
                <a:gd name="connsiteY85" fmla="*/ 5628784 h 6858000"/>
                <a:gd name="connsiteX86" fmla="*/ 302740 w 8219860"/>
                <a:gd name="connsiteY86" fmla="*/ 4919612 h 6858000"/>
                <a:gd name="connsiteX87" fmla="*/ 71615 w 8219860"/>
                <a:gd name="connsiteY87" fmla="*/ 4147685 h 6858000"/>
                <a:gd name="connsiteX88" fmla="*/ 14420 w 8219860"/>
                <a:gd name="connsiteY88" fmla="*/ 3747313 h 6858000"/>
                <a:gd name="connsiteX89" fmla="*/ 815 w 8219860"/>
                <a:gd name="connsiteY89" fmla="*/ 3342991 h 6858000"/>
                <a:gd name="connsiteX90" fmla="*/ 29340 w 8219860"/>
                <a:gd name="connsiteY90" fmla="*/ 2939692 h 6858000"/>
                <a:gd name="connsiteX91" fmla="*/ 97946 w 8219860"/>
                <a:gd name="connsiteY91" fmla="*/ 2541660 h 6858000"/>
                <a:gd name="connsiteX92" fmla="*/ 341358 w 8219860"/>
                <a:gd name="connsiteY92" fmla="*/ 1774268 h 6858000"/>
                <a:gd name="connsiteX93" fmla="*/ 1212758 w 8219860"/>
                <a:gd name="connsiteY93" fmla="*/ 432721 h 6858000"/>
                <a:gd name="connsiteX94" fmla="*/ 1499908 w 8219860"/>
                <a:gd name="connsiteY94" fmla="*/ 150982 h 6858000"/>
                <a:gd name="connsiteX95" fmla="*/ 1655863 w 8219860"/>
                <a:gd name="connsiteY95" fmla="*/ 2359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8219860" h="6858000">
                  <a:moveTo>
                    <a:pt x="5534366" y="0"/>
                  </a:moveTo>
                  <a:lnTo>
                    <a:pt x="6263243" y="0"/>
                  </a:lnTo>
                  <a:lnTo>
                    <a:pt x="6295307" y="21377"/>
                  </a:lnTo>
                  <a:cubicBezTo>
                    <a:pt x="6511218" y="172340"/>
                    <a:pt x="6716597" y="339247"/>
                    <a:pt x="6907056" y="522976"/>
                  </a:cubicBezTo>
                  <a:cubicBezTo>
                    <a:pt x="7097514" y="706706"/>
                    <a:pt x="7274807" y="905503"/>
                    <a:pt x="7434107" y="1119513"/>
                  </a:cubicBezTo>
                  <a:cubicBezTo>
                    <a:pt x="7593992" y="1333084"/>
                    <a:pt x="7735155" y="1562014"/>
                    <a:pt x="7856130" y="1802940"/>
                  </a:cubicBezTo>
                  <a:cubicBezTo>
                    <a:pt x="7916105" y="1923621"/>
                    <a:pt x="7970376" y="2047668"/>
                    <a:pt x="8019380" y="2174201"/>
                  </a:cubicBezTo>
                  <a:cubicBezTo>
                    <a:pt x="8031375" y="2205944"/>
                    <a:pt x="8043808" y="2237541"/>
                    <a:pt x="8054634" y="2269723"/>
                  </a:cubicBezTo>
                  <a:lnTo>
                    <a:pt x="8086962" y="2366562"/>
                  </a:lnTo>
                  <a:lnTo>
                    <a:pt x="8115633" y="2464717"/>
                  </a:lnTo>
                  <a:cubicBezTo>
                    <a:pt x="8124995" y="2497484"/>
                    <a:pt x="8132602" y="2530836"/>
                    <a:pt x="8140794" y="2563895"/>
                  </a:cubicBezTo>
                  <a:cubicBezTo>
                    <a:pt x="8203402" y="2829836"/>
                    <a:pt x="8225636" y="3105576"/>
                    <a:pt x="8218615" y="3378975"/>
                  </a:cubicBezTo>
                  <a:cubicBezTo>
                    <a:pt x="8214958" y="3515749"/>
                    <a:pt x="8200476" y="3652229"/>
                    <a:pt x="8175170" y="3786370"/>
                  </a:cubicBezTo>
                  <a:cubicBezTo>
                    <a:pt x="8149716" y="3920510"/>
                    <a:pt x="8114462" y="4052163"/>
                    <a:pt x="8073943" y="4180891"/>
                  </a:cubicBezTo>
                  <a:cubicBezTo>
                    <a:pt x="8033570" y="4309911"/>
                    <a:pt x="7990270" y="4435421"/>
                    <a:pt x="7939071" y="4562246"/>
                  </a:cubicBezTo>
                  <a:cubicBezTo>
                    <a:pt x="7913472" y="4625587"/>
                    <a:pt x="7885678" y="4688926"/>
                    <a:pt x="7854229" y="4751828"/>
                  </a:cubicBezTo>
                  <a:cubicBezTo>
                    <a:pt x="7822193" y="4814437"/>
                    <a:pt x="7786792" y="4876752"/>
                    <a:pt x="7745102" y="4936435"/>
                  </a:cubicBezTo>
                  <a:cubicBezTo>
                    <a:pt x="7703998" y="4996411"/>
                    <a:pt x="7657040" y="5053899"/>
                    <a:pt x="7605403" y="5106852"/>
                  </a:cubicBezTo>
                  <a:cubicBezTo>
                    <a:pt x="7579512" y="5133183"/>
                    <a:pt x="7552596" y="5158489"/>
                    <a:pt x="7524949" y="5182481"/>
                  </a:cubicBezTo>
                  <a:cubicBezTo>
                    <a:pt x="7497301" y="5206323"/>
                    <a:pt x="7468776" y="5228704"/>
                    <a:pt x="7440106" y="5250208"/>
                  </a:cubicBezTo>
                  <a:cubicBezTo>
                    <a:pt x="7324836" y="5335930"/>
                    <a:pt x="7208103" y="5400146"/>
                    <a:pt x="7101758" y="5463633"/>
                  </a:cubicBezTo>
                  <a:cubicBezTo>
                    <a:pt x="6994825" y="5526533"/>
                    <a:pt x="6896230" y="5588996"/>
                    <a:pt x="6804366" y="5657895"/>
                  </a:cubicBezTo>
                  <a:cubicBezTo>
                    <a:pt x="6758141" y="5691978"/>
                    <a:pt x="6713965" y="5728110"/>
                    <a:pt x="6671103" y="5765704"/>
                  </a:cubicBezTo>
                  <a:cubicBezTo>
                    <a:pt x="6627952" y="5802860"/>
                    <a:pt x="6586408" y="5842209"/>
                    <a:pt x="6545887" y="5882583"/>
                  </a:cubicBezTo>
                  <a:cubicBezTo>
                    <a:pt x="6525407" y="5903062"/>
                    <a:pt x="6506245" y="5923103"/>
                    <a:pt x="6485473" y="5945046"/>
                  </a:cubicBezTo>
                  <a:lnTo>
                    <a:pt x="6423303" y="6011604"/>
                  </a:lnTo>
                  <a:lnTo>
                    <a:pt x="6298672" y="6146768"/>
                  </a:lnTo>
                  <a:cubicBezTo>
                    <a:pt x="6214853" y="6237315"/>
                    <a:pt x="6128400" y="6327572"/>
                    <a:pt x="6040923" y="6418997"/>
                  </a:cubicBezTo>
                  <a:cubicBezTo>
                    <a:pt x="5997186" y="6464637"/>
                    <a:pt x="5952569" y="6510130"/>
                    <a:pt x="5907662" y="6555769"/>
                  </a:cubicBezTo>
                  <a:cubicBezTo>
                    <a:pt x="5862460" y="6601118"/>
                    <a:pt x="5816528" y="6646172"/>
                    <a:pt x="5769864" y="6691081"/>
                  </a:cubicBezTo>
                  <a:lnTo>
                    <a:pt x="5581270" y="6858000"/>
                  </a:lnTo>
                  <a:lnTo>
                    <a:pt x="5057635" y="6858000"/>
                  </a:lnTo>
                  <a:lnTo>
                    <a:pt x="5112401" y="6812805"/>
                  </a:lnTo>
                  <a:cubicBezTo>
                    <a:pt x="5156505" y="6773364"/>
                    <a:pt x="5199439" y="6732113"/>
                    <a:pt x="5241495" y="6689617"/>
                  </a:cubicBezTo>
                  <a:cubicBezTo>
                    <a:pt x="5325753" y="6604628"/>
                    <a:pt x="5405916" y="6513934"/>
                    <a:pt x="5485639" y="6421192"/>
                  </a:cubicBezTo>
                  <a:cubicBezTo>
                    <a:pt x="5525427" y="6374674"/>
                    <a:pt x="5564631" y="6327425"/>
                    <a:pt x="5603981" y="6279592"/>
                  </a:cubicBezTo>
                  <a:lnTo>
                    <a:pt x="5722615" y="6135503"/>
                  </a:lnTo>
                  <a:cubicBezTo>
                    <a:pt x="5802339" y="6038957"/>
                    <a:pt x="5882062" y="5940510"/>
                    <a:pt x="5967636" y="5845135"/>
                  </a:cubicBezTo>
                  <a:cubicBezTo>
                    <a:pt x="6010496" y="5797446"/>
                    <a:pt x="6054381" y="5750345"/>
                    <a:pt x="6099583" y="5703828"/>
                  </a:cubicBezTo>
                  <a:lnTo>
                    <a:pt x="6168189" y="5634490"/>
                  </a:lnTo>
                  <a:cubicBezTo>
                    <a:pt x="6191300" y="5611524"/>
                    <a:pt x="6216754" y="5587094"/>
                    <a:pt x="6241769" y="5564129"/>
                  </a:cubicBezTo>
                  <a:cubicBezTo>
                    <a:pt x="6342117" y="5470948"/>
                    <a:pt x="6452414" y="5386688"/>
                    <a:pt x="6567684" y="5312962"/>
                  </a:cubicBezTo>
                  <a:cubicBezTo>
                    <a:pt x="6682806" y="5238945"/>
                    <a:pt x="6803635" y="5177360"/>
                    <a:pt x="6918466" y="5121628"/>
                  </a:cubicBezTo>
                  <a:cubicBezTo>
                    <a:pt x="6975808" y="5093833"/>
                    <a:pt x="7031688" y="5067211"/>
                    <a:pt x="7084202" y="5039856"/>
                  </a:cubicBezTo>
                  <a:cubicBezTo>
                    <a:pt x="7136864" y="5012793"/>
                    <a:pt x="7186453" y="4985439"/>
                    <a:pt x="7231508" y="4955159"/>
                  </a:cubicBezTo>
                  <a:cubicBezTo>
                    <a:pt x="7322202" y="4895476"/>
                    <a:pt x="7395635" y="4824530"/>
                    <a:pt x="7455757" y="4736907"/>
                  </a:cubicBezTo>
                  <a:cubicBezTo>
                    <a:pt x="7515440" y="4649431"/>
                    <a:pt x="7562543" y="4547326"/>
                    <a:pt x="7597796" y="4437761"/>
                  </a:cubicBezTo>
                  <a:cubicBezTo>
                    <a:pt x="7632758" y="4328343"/>
                    <a:pt x="7655139" y="4210293"/>
                    <a:pt x="7667720" y="4093562"/>
                  </a:cubicBezTo>
                  <a:cubicBezTo>
                    <a:pt x="7679860" y="3976389"/>
                    <a:pt x="7682494" y="3858925"/>
                    <a:pt x="7680008" y="3742632"/>
                  </a:cubicBezTo>
                  <a:cubicBezTo>
                    <a:pt x="7676350" y="3626192"/>
                    <a:pt x="7668451" y="3510776"/>
                    <a:pt x="7657188" y="3396237"/>
                  </a:cubicBezTo>
                  <a:cubicBezTo>
                    <a:pt x="7645923" y="3281699"/>
                    <a:pt x="7628808" y="3167745"/>
                    <a:pt x="7604818" y="3055255"/>
                  </a:cubicBezTo>
                  <a:cubicBezTo>
                    <a:pt x="7581120" y="2942618"/>
                    <a:pt x="7552888" y="2831298"/>
                    <a:pt x="7522900" y="2720270"/>
                  </a:cubicBezTo>
                  <a:cubicBezTo>
                    <a:pt x="7462926" y="2498361"/>
                    <a:pt x="7392418" y="2277038"/>
                    <a:pt x="7299968" y="2062442"/>
                  </a:cubicBezTo>
                  <a:cubicBezTo>
                    <a:pt x="7207518" y="1847847"/>
                    <a:pt x="7097514" y="1639104"/>
                    <a:pt x="6971566" y="1438698"/>
                  </a:cubicBezTo>
                  <a:cubicBezTo>
                    <a:pt x="6908226" y="1338642"/>
                    <a:pt x="6841668" y="1240340"/>
                    <a:pt x="6771307" y="1144380"/>
                  </a:cubicBezTo>
                  <a:cubicBezTo>
                    <a:pt x="6700945" y="1048419"/>
                    <a:pt x="6625903" y="955677"/>
                    <a:pt x="6547935" y="865129"/>
                  </a:cubicBezTo>
                  <a:cubicBezTo>
                    <a:pt x="6392438" y="683740"/>
                    <a:pt x="6221873" y="514199"/>
                    <a:pt x="6037997" y="359872"/>
                  </a:cubicBezTo>
                  <a:cubicBezTo>
                    <a:pt x="5900420" y="243689"/>
                    <a:pt x="5754861" y="136638"/>
                    <a:pt x="5602369" y="40572"/>
                  </a:cubicBezTo>
                  <a:close/>
                  <a:moveTo>
                    <a:pt x="1689206" y="0"/>
                  </a:moveTo>
                  <a:lnTo>
                    <a:pt x="2580244" y="0"/>
                  </a:lnTo>
                  <a:lnTo>
                    <a:pt x="2556490" y="13997"/>
                  </a:lnTo>
                  <a:cubicBezTo>
                    <a:pt x="2405637" y="107875"/>
                    <a:pt x="2262108" y="212018"/>
                    <a:pt x="2125407" y="323156"/>
                  </a:cubicBezTo>
                  <a:cubicBezTo>
                    <a:pt x="2033982" y="397174"/>
                    <a:pt x="1946944" y="475874"/>
                    <a:pt x="1859322" y="553842"/>
                  </a:cubicBezTo>
                  <a:cubicBezTo>
                    <a:pt x="1771699" y="631664"/>
                    <a:pt x="1686271" y="712557"/>
                    <a:pt x="1607425" y="799741"/>
                  </a:cubicBezTo>
                  <a:cubicBezTo>
                    <a:pt x="1289847" y="1146281"/>
                    <a:pt x="1036342" y="1551627"/>
                    <a:pt x="861829" y="1987400"/>
                  </a:cubicBezTo>
                  <a:cubicBezTo>
                    <a:pt x="774499" y="2205213"/>
                    <a:pt x="707062" y="2430780"/>
                    <a:pt x="661422" y="2660149"/>
                  </a:cubicBezTo>
                  <a:cubicBezTo>
                    <a:pt x="638750" y="2774834"/>
                    <a:pt x="621196" y="2890541"/>
                    <a:pt x="608323" y="3006544"/>
                  </a:cubicBezTo>
                  <a:cubicBezTo>
                    <a:pt x="595888" y="3122545"/>
                    <a:pt x="587990" y="3239131"/>
                    <a:pt x="584625" y="3355571"/>
                  </a:cubicBezTo>
                  <a:cubicBezTo>
                    <a:pt x="581699" y="3472156"/>
                    <a:pt x="582578" y="3588890"/>
                    <a:pt x="589891" y="3705330"/>
                  </a:cubicBezTo>
                  <a:cubicBezTo>
                    <a:pt x="595742" y="3821770"/>
                    <a:pt x="607591" y="3937917"/>
                    <a:pt x="623389" y="4053626"/>
                  </a:cubicBezTo>
                  <a:cubicBezTo>
                    <a:pt x="655864" y="4284896"/>
                    <a:pt x="709988" y="4513828"/>
                    <a:pt x="787078" y="4735736"/>
                  </a:cubicBezTo>
                  <a:cubicBezTo>
                    <a:pt x="864023" y="4957499"/>
                    <a:pt x="962324" y="5172825"/>
                    <a:pt x="1081251" y="5376742"/>
                  </a:cubicBezTo>
                  <a:cubicBezTo>
                    <a:pt x="1140934" y="5478553"/>
                    <a:pt x="1205152" y="5578172"/>
                    <a:pt x="1274196" y="5674278"/>
                  </a:cubicBezTo>
                  <a:cubicBezTo>
                    <a:pt x="1308571" y="5722552"/>
                    <a:pt x="1344557" y="5769654"/>
                    <a:pt x="1381274" y="5816170"/>
                  </a:cubicBezTo>
                  <a:cubicBezTo>
                    <a:pt x="1418575" y="5862543"/>
                    <a:pt x="1456608" y="5908622"/>
                    <a:pt x="1495959" y="5953677"/>
                  </a:cubicBezTo>
                  <a:cubicBezTo>
                    <a:pt x="1652919" y="6133894"/>
                    <a:pt x="1826555" y="6300071"/>
                    <a:pt x="2013356" y="6450448"/>
                  </a:cubicBezTo>
                  <a:cubicBezTo>
                    <a:pt x="2037053" y="6468879"/>
                    <a:pt x="2060020" y="6488188"/>
                    <a:pt x="2083865" y="6506327"/>
                  </a:cubicBezTo>
                  <a:lnTo>
                    <a:pt x="2155688" y="6560744"/>
                  </a:lnTo>
                  <a:lnTo>
                    <a:pt x="2228537" y="6613844"/>
                  </a:lnTo>
                  <a:lnTo>
                    <a:pt x="2302700" y="6665190"/>
                  </a:lnTo>
                  <a:cubicBezTo>
                    <a:pt x="2402465" y="6732186"/>
                    <a:pt x="2505008" y="6795525"/>
                    <a:pt x="2610915" y="6853454"/>
                  </a:cubicBezTo>
                  <a:lnTo>
                    <a:pt x="2619731" y="6858000"/>
                  </a:lnTo>
                  <a:lnTo>
                    <a:pt x="1931408" y="6858000"/>
                  </a:lnTo>
                  <a:lnTo>
                    <a:pt x="1782231" y="6759101"/>
                  </a:lnTo>
                  <a:cubicBezTo>
                    <a:pt x="1566612" y="6607846"/>
                    <a:pt x="1365329" y="6435527"/>
                    <a:pt x="1179844" y="6247262"/>
                  </a:cubicBezTo>
                  <a:cubicBezTo>
                    <a:pt x="994506" y="6059437"/>
                    <a:pt x="824235" y="5851280"/>
                    <a:pt x="677221" y="5628784"/>
                  </a:cubicBezTo>
                  <a:cubicBezTo>
                    <a:pt x="530062" y="5405851"/>
                    <a:pt x="404700" y="5167998"/>
                    <a:pt x="302740" y="4919612"/>
                  </a:cubicBezTo>
                  <a:cubicBezTo>
                    <a:pt x="200636" y="4671373"/>
                    <a:pt x="123692" y="4412162"/>
                    <a:pt x="71615" y="4147685"/>
                  </a:cubicBezTo>
                  <a:cubicBezTo>
                    <a:pt x="45285" y="4015446"/>
                    <a:pt x="26854" y="3881599"/>
                    <a:pt x="14420" y="3747313"/>
                  </a:cubicBezTo>
                  <a:cubicBezTo>
                    <a:pt x="3595" y="3612880"/>
                    <a:pt x="-2256" y="3477862"/>
                    <a:pt x="815" y="3342991"/>
                  </a:cubicBezTo>
                  <a:cubicBezTo>
                    <a:pt x="3156" y="3208119"/>
                    <a:pt x="12811" y="3073394"/>
                    <a:pt x="29340" y="2939692"/>
                  </a:cubicBezTo>
                  <a:cubicBezTo>
                    <a:pt x="45578" y="2805845"/>
                    <a:pt x="68690" y="2673022"/>
                    <a:pt x="97946" y="2541660"/>
                  </a:cubicBezTo>
                  <a:cubicBezTo>
                    <a:pt x="156167" y="2278939"/>
                    <a:pt x="237791" y="2021777"/>
                    <a:pt x="341358" y="1774268"/>
                  </a:cubicBezTo>
                  <a:cubicBezTo>
                    <a:pt x="548640" y="1279252"/>
                    <a:pt x="844567" y="822415"/>
                    <a:pt x="1212758" y="432721"/>
                  </a:cubicBezTo>
                  <a:cubicBezTo>
                    <a:pt x="1305208" y="335736"/>
                    <a:pt x="1399705" y="240506"/>
                    <a:pt x="1499908" y="150982"/>
                  </a:cubicBezTo>
                  <a:cubicBezTo>
                    <a:pt x="1550010" y="106294"/>
                    <a:pt x="1602232" y="64018"/>
                    <a:pt x="1655863" y="2359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C2EF310-93E6-4F72-B482-07BF5CFBB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65807" y="-3810"/>
              <a:ext cx="8870393" cy="6858000"/>
            </a:xfrm>
            <a:custGeom>
              <a:avLst/>
              <a:gdLst>
                <a:gd name="connsiteX0" fmla="*/ 6200652 w 8899328"/>
                <a:gd name="connsiteY0" fmla="*/ 0 h 6858000"/>
                <a:gd name="connsiteX1" fmla="*/ 7036991 w 8899328"/>
                <a:gd name="connsiteY1" fmla="*/ 0 h 6858000"/>
                <a:gd name="connsiteX2" fmla="*/ 7111956 w 8899328"/>
                <a:gd name="connsiteY2" fmla="*/ 52444 h 6858000"/>
                <a:gd name="connsiteX3" fmla="*/ 8899328 w 8899328"/>
                <a:gd name="connsiteY3" fmla="*/ 3560285 h 6858000"/>
                <a:gd name="connsiteX4" fmla="*/ 7441506 w 8899328"/>
                <a:gd name="connsiteY4" fmla="*/ 6800585 h 6858000"/>
                <a:gd name="connsiteX5" fmla="*/ 7374130 w 8899328"/>
                <a:gd name="connsiteY5" fmla="*/ 6858000 h 6858000"/>
                <a:gd name="connsiteX6" fmla="*/ 5835221 w 8899328"/>
                <a:gd name="connsiteY6" fmla="*/ 6858000 h 6858000"/>
                <a:gd name="connsiteX7" fmla="*/ 5891385 w 8899328"/>
                <a:gd name="connsiteY7" fmla="*/ 6810175 h 6858000"/>
                <a:gd name="connsiteX8" fmla="*/ 6032854 w 8899328"/>
                <a:gd name="connsiteY8" fmla="*/ 6677494 h 6858000"/>
                <a:gd name="connsiteX9" fmla="*/ 6170584 w 8899328"/>
                <a:gd name="connsiteY9" fmla="*/ 6539762 h 6858000"/>
                <a:gd name="connsiteX10" fmla="*/ 6305296 w 8899328"/>
                <a:gd name="connsiteY10" fmla="*/ 6398150 h 6858000"/>
                <a:gd name="connsiteX11" fmla="*/ 6572709 w 8899328"/>
                <a:gd name="connsiteY11" fmla="*/ 6110468 h 6858000"/>
                <a:gd name="connsiteX12" fmla="*/ 6707707 w 8899328"/>
                <a:gd name="connsiteY12" fmla="*/ 5966410 h 6858000"/>
                <a:gd name="connsiteX13" fmla="*/ 6846876 w 8899328"/>
                <a:gd name="connsiteY13" fmla="*/ 5823934 h 6858000"/>
                <a:gd name="connsiteX14" fmla="*/ 7497863 w 8899328"/>
                <a:gd name="connsiteY14" fmla="*/ 5348633 h 6858000"/>
                <a:gd name="connsiteX15" fmla="*/ 7825226 w 8899328"/>
                <a:gd name="connsiteY15" fmla="*/ 5147788 h 6858000"/>
                <a:gd name="connsiteX16" fmla="*/ 8071216 w 8899328"/>
                <a:gd name="connsiteY16" fmla="*/ 4893890 h 6858000"/>
                <a:gd name="connsiteX17" fmla="*/ 8224043 w 8899328"/>
                <a:gd name="connsiteY17" fmla="*/ 4570985 h 6858000"/>
                <a:gd name="connsiteX18" fmla="*/ 8315049 w 8899328"/>
                <a:gd name="connsiteY18" fmla="*/ 4212279 h 6858000"/>
                <a:gd name="connsiteX19" fmla="*/ 8330721 w 8899328"/>
                <a:gd name="connsiteY19" fmla="*/ 4120699 h 6858000"/>
                <a:gd name="connsiteX20" fmla="*/ 8343947 w 8899328"/>
                <a:gd name="connsiteY20" fmla="*/ 4028973 h 6858000"/>
                <a:gd name="connsiteX21" fmla="*/ 8353867 w 8899328"/>
                <a:gd name="connsiteY21" fmla="*/ 3936961 h 6858000"/>
                <a:gd name="connsiteX22" fmla="*/ 8361055 w 8899328"/>
                <a:gd name="connsiteY22" fmla="*/ 3844661 h 6858000"/>
                <a:gd name="connsiteX23" fmla="*/ 8365083 w 8899328"/>
                <a:gd name="connsiteY23" fmla="*/ 3475748 h 6858000"/>
                <a:gd name="connsiteX24" fmla="*/ 8359475 w 8899328"/>
                <a:gd name="connsiteY24" fmla="*/ 3383736 h 6858000"/>
                <a:gd name="connsiteX25" fmla="*/ 8350992 w 8899328"/>
                <a:gd name="connsiteY25" fmla="*/ 3292012 h 6858000"/>
                <a:gd name="connsiteX26" fmla="*/ 8340497 w 8899328"/>
                <a:gd name="connsiteY26" fmla="*/ 3200431 h 6858000"/>
                <a:gd name="connsiteX27" fmla="*/ 8327557 w 8899328"/>
                <a:gd name="connsiteY27" fmla="*/ 3109137 h 6858000"/>
                <a:gd name="connsiteX28" fmla="*/ 8252222 w 8899328"/>
                <a:gd name="connsiteY28" fmla="*/ 2747843 h 6858000"/>
                <a:gd name="connsiteX29" fmla="*/ 7998038 w 8899328"/>
                <a:gd name="connsiteY29" fmla="*/ 2051137 h 6858000"/>
                <a:gd name="connsiteX30" fmla="*/ 7825803 w 8899328"/>
                <a:gd name="connsiteY30" fmla="*/ 1719174 h 6858000"/>
                <a:gd name="connsiteX31" fmla="*/ 7627401 w 8899328"/>
                <a:gd name="connsiteY31" fmla="*/ 1399431 h 6858000"/>
                <a:gd name="connsiteX32" fmla="*/ 7404557 w 8899328"/>
                <a:gd name="connsiteY32" fmla="*/ 1093490 h 6858000"/>
                <a:gd name="connsiteX33" fmla="*/ 7157849 w 8899328"/>
                <a:gd name="connsiteY33" fmla="*/ 803362 h 6858000"/>
                <a:gd name="connsiteX34" fmla="*/ 6889001 w 8899328"/>
                <a:gd name="connsiteY34" fmla="*/ 530489 h 6858000"/>
                <a:gd name="connsiteX35" fmla="*/ 6597149 w 8899328"/>
                <a:gd name="connsiteY35" fmla="*/ 279180 h 6858000"/>
                <a:gd name="connsiteX36" fmla="*/ 6283731 w 8899328"/>
                <a:gd name="connsiteY36" fmla="*/ 51736 h 6858000"/>
                <a:gd name="connsiteX37" fmla="*/ 1862338 w 8899328"/>
                <a:gd name="connsiteY37" fmla="*/ 0 h 6858000"/>
                <a:gd name="connsiteX38" fmla="*/ 2555184 w 8899328"/>
                <a:gd name="connsiteY38" fmla="*/ 0 h 6858000"/>
                <a:gd name="connsiteX39" fmla="*/ 2420890 w 8899328"/>
                <a:gd name="connsiteY39" fmla="*/ 86030 h 6858000"/>
                <a:gd name="connsiteX40" fmla="*/ 1703381 w 8899328"/>
                <a:gd name="connsiteY40" fmla="*/ 715375 h 6858000"/>
                <a:gd name="connsiteX41" fmla="*/ 923719 w 8899328"/>
                <a:gd name="connsiteY41" fmla="*/ 1986010 h 6858000"/>
                <a:gd name="connsiteX42" fmla="*/ 717122 w 8899328"/>
                <a:gd name="connsiteY42" fmla="*/ 2694936 h 6858000"/>
                <a:gd name="connsiteX43" fmla="*/ 646244 w 8899328"/>
                <a:gd name="connsiteY43" fmla="*/ 3427730 h 6858000"/>
                <a:gd name="connsiteX44" fmla="*/ 707346 w 8899328"/>
                <a:gd name="connsiteY44" fmla="*/ 4160522 h 6858000"/>
                <a:gd name="connsiteX45" fmla="*/ 902872 w 8899328"/>
                <a:gd name="connsiteY45" fmla="*/ 4869880 h 6858000"/>
                <a:gd name="connsiteX46" fmla="*/ 1677359 w 8899328"/>
                <a:gd name="connsiteY46" fmla="*/ 6124701 h 6858000"/>
                <a:gd name="connsiteX47" fmla="*/ 2547624 w 8899328"/>
                <a:gd name="connsiteY47" fmla="*/ 6829930 h 6858000"/>
                <a:gd name="connsiteX48" fmla="*/ 2596857 w 8899328"/>
                <a:gd name="connsiteY48" fmla="*/ 6858000 h 6858000"/>
                <a:gd name="connsiteX49" fmla="*/ 1525198 w 8899328"/>
                <a:gd name="connsiteY49" fmla="*/ 6858000 h 6858000"/>
                <a:gd name="connsiteX50" fmla="*/ 1457823 w 8899328"/>
                <a:gd name="connsiteY50" fmla="*/ 6800585 h 6858000"/>
                <a:gd name="connsiteX51" fmla="*/ 0 w 8899328"/>
                <a:gd name="connsiteY51" fmla="*/ 3560285 h 6858000"/>
                <a:gd name="connsiteX52" fmla="*/ 1787372 w 8899328"/>
                <a:gd name="connsiteY52" fmla="*/ 5244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899328" h="6858000">
                  <a:moveTo>
                    <a:pt x="6200652" y="0"/>
                  </a:moveTo>
                  <a:lnTo>
                    <a:pt x="7036991" y="0"/>
                  </a:lnTo>
                  <a:lnTo>
                    <a:pt x="7111956" y="52444"/>
                  </a:lnTo>
                  <a:cubicBezTo>
                    <a:pt x="8196995" y="850732"/>
                    <a:pt x="8899328" y="2124819"/>
                    <a:pt x="8899328" y="3560285"/>
                  </a:cubicBezTo>
                  <a:cubicBezTo>
                    <a:pt x="8899328" y="4844649"/>
                    <a:pt x="8337073" y="5999820"/>
                    <a:pt x="7441506" y="6800585"/>
                  </a:cubicBezTo>
                  <a:lnTo>
                    <a:pt x="7374130" y="6858000"/>
                  </a:lnTo>
                  <a:lnTo>
                    <a:pt x="5835221" y="6858000"/>
                  </a:lnTo>
                  <a:lnTo>
                    <a:pt x="5891385" y="6810175"/>
                  </a:lnTo>
                  <a:cubicBezTo>
                    <a:pt x="5939440" y="6767098"/>
                    <a:pt x="5986561" y="6722781"/>
                    <a:pt x="6032854" y="6677494"/>
                  </a:cubicBezTo>
                  <a:cubicBezTo>
                    <a:pt x="6079290" y="6632350"/>
                    <a:pt x="6125297" y="6586487"/>
                    <a:pt x="6170584" y="6539762"/>
                  </a:cubicBezTo>
                  <a:cubicBezTo>
                    <a:pt x="6215872" y="6493038"/>
                    <a:pt x="6260585" y="6445738"/>
                    <a:pt x="6305296" y="6398150"/>
                  </a:cubicBezTo>
                  <a:cubicBezTo>
                    <a:pt x="6394865" y="6303119"/>
                    <a:pt x="6483283" y="6206649"/>
                    <a:pt x="6572709" y="6110468"/>
                  </a:cubicBezTo>
                  <a:lnTo>
                    <a:pt x="6707707" y="5966410"/>
                  </a:lnTo>
                  <a:cubicBezTo>
                    <a:pt x="6752995" y="5918535"/>
                    <a:pt x="6798426" y="5871090"/>
                    <a:pt x="6846876" y="5823934"/>
                  </a:cubicBezTo>
                  <a:cubicBezTo>
                    <a:pt x="7037227" y="5634303"/>
                    <a:pt x="7265821" y="5478169"/>
                    <a:pt x="7497863" y="5348633"/>
                  </a:cubicBezTo>
                  <a:cubicBezTo>
                    <a:pt x="7612735" y="5282499"/>
                    <a:pt x="7726745" y="5220534"/>
                    <a:pt x="7825226" y="5147788"/>
                  </a:cubicBezTo>
                  <a:cubicBezTo>
                    <a:pt x="7924139" y="5075471"/>
                    <a:pt x="8006807" y="4992085"/>
                    <a:pt x="8071216" y="4893890"/>
                  </a:cubicBezTo>
                  <a:cubicBezTo>
                    <a:pt x="8136631" y="4796702"/>
                    <a:pt x="8185081" y="4686430"/>
                    <a:pt x="8224043" y="4570985"/>
                  </a:cubicBezTo>
                  <a:cubicBezTo>
                    <a:pt x="8263005" y="4455537"/>
                    <a:pt x="8292046" y="4334053"/>
                    <a:pt x="8315049" y="4212279"/>
                  </a:cubicBezTo>
                  <a:cubicBezTo>
                    <a:pt x="8320225" y="4181657"/>
                    <a:pt x="8326407" y="4151321"/>
                    <a:pt x="8330721" y="4120699"/>
                  </a:cubicBezTo>
                  <a:lnTo>
                    <a:pt x="8343947" y="4028973"/>
                  </a:lnTo>
                  <a:lnTo>
                    <a:pt x="8353867" y="3936961"/>
                  </a:lnTo>
                  <a:cubicBezTo>
                    <a:pt x="8357605" y="3906338"/>
                    <a:pt x="8358468" y="3875427"/>
                    <a:pt x="8361055" y="3844661"/>
                  </a:cubicBezTo>
                  <a:cubicBezTo>
                    <a:pt x="8369825" y="3721738"/>
                    <a:pt x="8369969" y="3598527"/>
                    <a:pt x="8365083" y="3475748"/>
                  </a:cubicBezTo>
                  <a:lnTo>
                    <a:pt x="8359475" y="3383736"/>
                  </a:lnTo>
                  <a:cubicBezTo>
                    <a:pt x="8357031" y="3353114"/>
                    <a:pt x="8353723" y="3322634"/>
                    <a:pt x="8350992" y="3292012"/>
                  </a:cubicBezTo>
                  <a:cubicBezTo>
                    <a:pt x="8348549" y="3261388"/>
                    <a:pt x="8343947" y="3230909"/>
                    <a:pt x="8340497" y="3200431"/>
                  </a:cubicBezTo>
                  <a:cubicBezTo>
                    <a:pt x="8337333" y="3169807"/>
                    <a:pt x="8332301" y="3139471"/>
                    <a:pt x="8327557" y="3109137"/>
                  </a:cubicBezTo>
                  <a:cubicBezTo>
                    <a:pt x="8308293" y="2987651"/>
                    <a:pt x="8283133" y="2867173"/>
                    <a:pt x="8252222" y="2747843"/>
                  </a:cubicBezTo>
                  <a:cubicBezTo>
                    <a:pt x="8188963" y="2509618"/>
                    <a:pt x="8103565" y="2276424"/>
                    <a:pt x="7998038" y="2051137"/>
                  </a:cubicBezTo>
                  <a:cubicBezTo>
                    <a:pt x="7945131" y="1938709"/>
                    <a:pt x="7887767" y="1827864"/>
                    <a:pt x="7825803" y="1719174"/>
                  </a:cubicBezTo>
                  <a:cubicBezTo>
                    <a:pt x="7764413" y="1610196"/>
                    <a:pt x="7697704" y="1503807"/>
                    <a:pt x="7627401" y="1399431"/>
                  </a:cubicBezTo>
                  <a:cubicBezTo>
                    <a:pt x="7557241" y="1295054"/>
                    <a:pt x="7482337" y="1193408"/>
                    <a:pt x="7404557" y="1093490"/>
                  </a:cubicBezTo>
                  <a:cubicBezTo>
                    <a:pt x="7326203" y="994145"/>
                    <a:pt x="7243824" y="897388"/>
                    <a:pt x="7157849" y="803362"/>
                  </a:cubicBezTo>
                  <a:cubicBezTo>
                    <a:pt x="7071731" y="709624"/>
                    <a:pt x="6982739" y="617755"/>
                    <a:pt x="6889001" y="530489"/>
                  </a:cubicBezTo>
                  <a:cubicBezTo>
                    <a:pt x="6795407" y="443077"/>
                    <a:pt x="6698076" y="359115"/>
                    <a:pt x="6597149" y="279180"/>
                  </a:cubicBezTo>
                  <a:cubicBezTo>
                    <a:pt x="6496223" y="199244"/>
                    <a:pt x="6391846" y="122902"/>
                    <a:pt x="6283731" y="51736"/>
                  </a:cubicBezTo>
                  <a:close/>
                  <a:moveTo>
                    <a:pt x="1862338" y="0"/>
                  </a:moveTo>
                  <a:lnTo>
                    <a:pt x="2555184" y="0"/>
                  </a:lnTo>
                  <a:lnTo>
                    <a:pt x="2420890" y="86030"/>
                  </a:lnTo>
                  <a:cubicBezTo>
                    <a:pt x="2154693" y="266478"/>
                    <a:pt x="1913733" y="479863"/>
                    <a:pt x="1703381" y="715375"/>
                  </a:cubicBezTo>
                  <a:cubicBezTo>
                    <a:pt x="1365810" y="1092339"/>
                    <a:pt x="1104149" y="1525660"/>
                    <a:pt x="923719" y="1986010"/>
                  </a:cubicBezTo>
                  <a:cubicBezTo>
                    <a:pt x="833720" y="2216041"/>
                    <a:pt x="763129" y="2453260"/>
                    <a:pt x="717122" y="2694936"/>
                  </a:cubicBezTo>
                  <a:cubicBezTo>
                    <a:pt x="671259" y="2936614"/>
                    <a:pt x="647538" y="3182027"/>
                    <a:pt x="646244" y="3427730"/>
                  </a:cubicBezTo>
                  <a:cubicBezTo>
                    <a:pt x="644376" y="3673432"/>
                    <a:pt x="665077" y="3918845"/>
                    <a:pt x="707346" y="4160522"/>
                  </a:cubicBezTo>
                  <a:cubicBezTo>
                    <a:pt x="749183" y="4402342"/>
                    <a:pt x="816035" y="4639849"/>
                    <a:pt x="902872" y="4869880"/>
                  </a:cubicBezTo>
                  <a:cubicBezTo>
                    <a:pt x="1077984" y="5329367"/>
                    <a:pt x="1339500" y="5759239"/>
                    <a:pt x="1677359" y="6124701"/>
                  </a:cubicBezTo>
                  <a:cubicBezTo>
                    <a:pt x="1930752" y="6398797"/>
                    <a:pt x="2225066" y="6636097"/>
                    <a:pt x="2547624" y="6829930"/>
                  </a:cubicBezTo>
                  <a:lnTo>
                    <a:pt x="2596857" y="6858000"/>
                  </a:lnTo>
                  <a:lnTo>
                    <a:pt x="1525198" y="6858000"/>
                  </a:lnTo>
                  <a:lnTo>
                    <a:pt x="1457823" y="6800585"/>
                  </a:lnTo>
                  <a:cubicBezTo>
                    <a:pt x="562255" y="5999820"/>
                    <a:pt x="0" y="4844649"/>
                    <a:pt x="0" y="3560285"/>
                  </a:cubicBezTo>
                  <a:cubicBezTo>
                    <a:pt x="0" y="2124819"/>
                    <a:pt x="702333" y="850732"/>
                    <a:pt x="1787372" y="5244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 useBgFill="1"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00AB910-B0C2-495C-AFD9-34F51C9D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810"/>
              <a:ext cx="12192000" cy="6858000"/>
            </a:xfrm>
            <a:custGeom>
              <a:avLst/>
              <a:gdLst>
                <a:gd name="connsiteX0" fmla="*/ 8201697 w 12192000"/>
                <a:gd name="connsiteY0" fmla="*/ 0 h 6858001"/>
                <a:gd name="connsiteX1" fmla="*/ 12192000 w 12192000"/>
                <a:gd name="connsiteY1" fmla="*/ 0 h 6858001"/>
                <a:gd name="connsiteX2" fmla="*/ 12192000 w 12192000"/>
                <a:gd name="connsiteY2" fmla="*/ 6858001 h 6858001"/>
                <a:gd name="connsiteX3" fmla="*/ 8460487 w 12192000"/>
                <a:gd name="connsiteY3" fmla="*/ 6858001 h 6858001"/>
                <a:gd name="connsiteX4" fmla="*/ 8553921 w 12192000"/>
                <a:gd name="connsiteY4" fmla="*/ 6784577 h 6858001"/>
                <a:gd name="connsiteX5" fmla="*/ 10092281 w 12192000"/>
                <a:gd name="connsiteY5" fmla="*/ 3522553 h 6858001"/>
                <a:gd name="connsiteX6" fmla="*/ 8228486 w 12192000"/>
                <a:gd name="connsiteY6" fmla="*/ 17174 h 6858001"/>
                <a:gd name="connsiteX7" fmla="*/ 0 w 12192000"/>
                <a:gd name="connsiteY7" fmla="*/ 0 h 6858001"/>
                <a:gd name="connsiteX8" fmla="*/ 3528179 w 12192000"/>
                <a:gd name="connsiteY8" fmla="*/ 0 h 6858001"/>
                <a:gd name="connsiteX9" fmla="*/ 3501391 w 12192000"/>
                <a:gd name="connsiteY9" fmla="*/ 17174 h 6858001"/>
                <a:gd name="connsiteX10" fmla="*/ 1637595 w 12192000"/>
                <a:gd name="connsiteY10" fmla="*/ 3522553 h 6858001"/>
                <a:gd name="connsiteX11" fmla="*/ 3175956 w 12192000"/>
                <a:gd name="connsiteY11" fmla="*/ 6784577 h 6858001"/>
                <a:gd name="connsiteX12" fmla="*/ 3269390 w 12192000"/>
                <a:gd name="connsiteY12" fmla="*/ 6858001 h 6858001"/>
                <a:gd name="connsiteX13" fmla="*/ 0 w 12192000"/>
                <a:gd name="connsiteY13" fmla="*/ 6858001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2000" h="6858001">
                  <a:moveTo>
                    <a:pt x="8201697" y="0"/>
                  </a:moveTo>
                  <a:lnTo>
                    <a:pt x="12192000" y="0"/>
                  </a:lnTo>
                  <a:lnTo>
                    <a:pt x="12192000" y="6858001"/>
                  </a:lnTo>
                  <a:lnTo>
                    <a:pt x="8460487" y="6858001"/>
                  </a:lnTo>
                  <a:lnTo>
                    <a:pt x="8553921" y="6784577"/>
                  </a:lnTo>
                  <a:cubicBezTo>
                    <a:pt x="9493436" y="6009220"/>
                    <a:pt x="10092281" y="4835820"/>
                    <a:pt x="10092281" y="3522553"/>
                  </a:cubicBezTo>
                  <a:cubicBezTo>
                    <a:pt x="10092281" y="2063368"/>
                    <a:pt x="9352966" y="776858"/>
                    <a:pt x="8228486" y="17174"/>
                  </a:cubicBezTo>
                  <a:close/>
                  <a:moveTo>
                    <a:pt x="0" y="0"/>
                  </a:moveTo>
                  <a:lnTo>
                    <a:pt x="3528179" y="0"/>
                  </a:lnTo>
                  <a:lnTo>
                    <a:pt x="3501391" y="17174"/>
                  </a:lnTo>
                  <a:cubicBezTo>
                    <a:pt x="2376910" y="776858"/>
                    <a:pt x="1637595" y="2063368"/>
                    <a:pt x="1637595" y="3522553"/>
                  </a:cubicBezTo>
                  <a:cubicBezTo>
                    <a:pt x="1637595" y="4835820"/>
                    <a:pt x="2236440" y="6009220"/>
                    <a:pt x="3175956" y="6784577"/>
                  </a:cubicBezTo>
                  <a:lnTo>
                    <a:pt x="3269390" y="6858001"/>
                  </a:lnTo>
                  <a:lnTo>
                    <a:pt x="0" y="685800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833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3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0" name="Freeform: Shape 25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FACE60-2614-4601-B592-A911824E3048}"/>
              </a:ext>
            </a:extLst>
          </p:cNvPr>
          <p:cNvSpPr/>
          <p:nvPr/>
        </p:nvSpPr>
        <p:spPr>
          <a:xfrm>
            <a:off x="237228" y="343618"/>
            <a:ext cx="10811772" cy="944592"/>
          </a:xfrm>
          <a:prstGeom prst="rect">
            <a:avLst/>
          </a:prstGeom>
          <a:solidFill>
            <a:srgbClr val="0D01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chemeClr val="bg1"/>
                </a:solidFill>
                <a:latin typeface="Cambria"/>
                <a:ea typeface="Cambria"/>
                <a:cs typeface="+mj-cs"/>
              </a:rPr>
              <a:t>CONCLUSION</a:t>
            </a:r>
            <a:endParaRPr lang="en-US" sz="4000" kern="1200" dirty="0">
              <a:solidFill>
                <a:schemeClr val="bg1"/>
              </a:solidFill>
              <a:latin typeface="Cambria"/>
              <a:ea typeface="Cambria"/>
              <a:cs typeface="Calibri Light"/>
            </a:endParaRP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CA6E5E7A-706A-3840-4FA3-54F3C59223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3530242"/>
              </p:ext>
            </p:extLst>
          </p:nvPr>
        </p:nvGraphicFramePr>
        <p:xfrm>
          <a:off x="355122" y="1634021"/>
          <a:ext cx="11093569" cy="4452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0366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FACE60-2614-4601-B592-A911824E3048}"/>
              </a:ext>
            </a:extLst>
          </p:cNvPr>
          <p:cNvSpPr/>
          <p:nvPr/>
        </p:nvSpPr>
        <p:spPr>
          <a:xfrm>
            <a:off x="765051" y="662400"/>
            <a:ext cx="3384000" cy="1492132"/>
          </a:xfrm>
          <a:prstGeom prst="rect">
            <a:avLst/>
          </a:prstGeom>
          <a:solidFill>
            <a:srgbClr val="0D01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OUR TEAM</a:t>
            </a:r>
            <a:endParaRPr lang="en-US" sz="4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1ECE83B-49CE-AA67-EDB8-A8756534C329}"/>
              </a:ext>
            </a:extLst>
          </p:cNvPr>
          <p:cNvGrpSpPr/>
          <p:nvPr/>
        </p:nvGrpSpPr>
        <p:grpSpPr>
          <a:xfrm>
            <a:off x="6014903" y="249984"/>
            <a:ext cx="5812901" cy="1886011"/>
            <a:chOff x="369034" y="1662699"/>
            <a:chExt cx="11560420" cy="3238366"/>
          </a:xfrm>
        </p:grpSpPr>
        <p:pic>
          <p:nvPicPr>
            <p:cNvPr id="25" name="Picture 24" descr="A picture containing indoor, person, white, posing&#10;&#10;Description automatically generated">
              <a:extLst>
                <a:ext uri="{FF2B5EF4-FFF2-40B4-BE49-F238E27FC236}">
                  <a16:creationId xmlns:a16="http://schemas.microsoft.com/office/drawing/2014/main" id="{3820A3C8-3B9B-B355-29A5-1A575E9E7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9999" y="1662699"/>
              <a:ext cx="3614496" cy="3014609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5CA07F-561A-5B9F-05A6-E24761C65DF2}"/>
                </a:ext>
              </a:extLst>
            </p:cNvPr>
            <p:cNvSpPr txBox="1"/>
            <p:nvPr/>
          </p:nvSpPr>
          <p:spPr>
            <a:xfrm>
              <a:off x="369034" y="4531733"/>
              <a:ext cx="2508307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endParaRPr lang="bg-BG">
                <a:cs typeface="Calibri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1DAE553-A148-6211-7B23-ADCE766725C7}"/>
                </a:ext>
              </a:extLst>
            </p:cNvPr>
            <p:cNvSpPr txBox="1"/>
            <p:nvPr/>
          </p:nvSpPr>
          <p:spPr>
            <a:xfrm>
              <a:off x="6320331" y="4504734"/>
              <a:ext cx="2508307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endParaRPr lang="bg-BG">
                <a:cs typeface="Calibri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E8E2512-85C9-952A-B64D-02BC624CC6E0}"/>
                </a:ext>
              </a:extLst>
            </p:cNvPr>
            <p:cNvSpPr txBox="1"/>
            <p:nvPr/>
          </p:nvSpPr>
          <p:spPr>
            <a:xfrm>
              <a:off x="9421147" y="4504734"/>
              <a:ext cx="2508307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bg-BG" sz="500"/>
                <a:t>Димитър Георгиев – </a:t>
              </a:r>
              <a:endParaRPr lang="en-US" sz="500"/>
            </a:p>
          </p:txBody>
        </p:sp>
      </p:grpSp>
      <p:pic>
        <p:nvPicPr>
          <p:cNvPr id="2" name="Picture 3">
            <a:extLst>
              <a:ext uri="{FF2B5EF4-FFF2-40B4-BE49-F238E27FC236}">
                <a16:creationId xmlns:a16="http://schemas.microsoft.com/office/drawing/2014/main" id="{DA57F45A-4078-5223-B799-6867408F4B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902" r="752" b="27622"/>
          <a:stretch/>
        </p:blipFill>
        <p:spPr>
          <a:xfrm>
            <a:off x="5362092" y="253310"/>
            <a:ext cx="1697956" cy="17666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A7C3B15-CF2C-7103-C7F4-0CAE5A0E61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781" t="26657" r="2344" b="25911"/>
          <a:stretch/>
        </p:blipFill>
        <p:spPr>
          <a:xfrm>
            <a:off x="5203937" y="3712836"/>
            <a:ext cx="1927569" cy="181610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56762C11-3AC2-43F9-65CE-9A8A98D99CF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2" t="24825" r="752" b="28671"/>
          <a:stretch/>
        </p:blipFill>
        <p:spPr>
          <a:xfrm>
            <a:off x="9890959" y="3671977"/>
            <a:ext cx="1870584" cy="19135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B22EA7-2D85-4FC9-5024-F792BD820682}"/>
              </a:ext>
            </a:extLst>
          </p:cNvPr>
          <p:cNvSpPr txBox="1"/>
          <p:nvPr/>
        </p:nvSpPr>
        <p:spPr>
          <a:xfrm>
            <a:off x="5201336" y="2240907"/>
            <a:ext cx="222816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Scrum Trainer- </a:t>
            </a:r>
            <a:r>
              <a:rPr lang="en-US" sz="2400" dirty="0" err="1">
                <a:ea typeface="+mn-lt"/>
                <a:cs typeface="+mn-lt"/>
              </a:rPr>
              <a:t>Jasmina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Valkova</a:t>
            </a:r>
            <a:r>
              <a:rPr lang="en-US" sz="2400" dirty="0">
                <a:ea typeface="+mn-lt"/>
                <a:cs typeface="+mn-lt"/>
              </a:rPr>
              <a:t> 9А</a:t>
            </a:r>
            <a:endParaRPr lang="en-US" sz="2400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4D0087-48D0-192E-004C-6790964BD83A}"/>
              </a:ext>
            </a:extLst>
          </p:cNvPr>
          <p:cNvSpPr txBox="1"/>
          <p:nvPr/>
        </p:nvSpPr>
        <p:spPr>
          <a:xfrm>
            <a:off x="9715500" y="2303318"/>
            <a:ext cx="237259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Quality engineer-</a:t>
            </a:r>
            <a:r>
              <a:rPr lang="en-US" sz="2000" dirty="0" err="1">
                <a:ea typeface="+mn-lt"/>
                <a:cs typeface="+mn-lt"/>
              </a:rPr>
              <a:t>Dimitar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Georgiev</a:t>
            </a:r>
            <a:r>
              <a:rPr lang="en-US" sz="2000" dirty="0">
                <a:ea typeface="+mn-lt"/>
                <a:cs typeface="+mn-lt"/>
              </a:rPr>
              <a:t> 9В</a:t>
            </a:r>
            <a:endParaRPr lang="en-US" sz="2000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D5DFE3-7BD2-14D5-E9E0-0973ADA8ADC1}"/>
              </a:ext>
            </a:extLst>
          </p:cNvPr>
          <p:cNvSpPr txBox="1"/>
          <p:nvPr/>
        </p:nvSpPr>
        <p:spPr>
          <a:xfrm>
            <a:off x="5201337" y="5761726"/>
            <a:ext cx="233207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Frontend Developer –</a:t>
            </a:r>
            <a:r>
              <a:rPr lang="en-US" sz="2000" dirty="0" err="1">
                <a:ea typeface="+mn-lt"/>
                <a:cs typeface="+mn-lt"/>
              </a:rPr>
              <a:t>Bilyana</a:t>
            </a:r>
            <a:r>
              <a:rPr lang="en-US" sz="2000" dirty="0">
                <a:ea typeface="+mn-lt"/>
                <a:cs typeface="+mn-lt"/>
              </a:rPr>
              <a:t> Badalova9Б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8F4CD-2039-4032-4BFD-A5DE63CC225B}"/>
              </a:ext>
            </a:extLst>
          </p:cNvPr>
          <p:cNvSpPr txBox="1"/>
          <p:nvPr/>
        </p:nvSpPr>
        <p:spPr>
          <a:xfrm>
            <a:off x="9718767" y="5695068"/>
            <a:ext cx="236638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ea typeface="+mn-lt"/>
                <a:cs typeface="+mn-lt"/>
              </a:rPr>
              <a:t>Backеnd</a:t>
            </a:r>
            <a:r>
              <a:rPr lang="en-US" sz="2000" dirty="0">
                <a:ea typeface="+mn-lt"/>
                <a:cs typeface="+mn-lt"/>
              </a:rPr>
              <a:t> Developer –</a:t>
            </a:r>
            <a:r>
              <a:rPr lang="en-US" sz="2000" dirty="0" err="1">
                <a:ea typeface="+mn-lt"/>
                <a:cs typeface="+mn-lt"/>
              </a:rPr>
              <a:t>Viktoria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Kupenova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 9 Г</a:t>
            </a:r>
          </a:p>
        </p:txBody>
      </p:sp>
    </p:spTree>
    <p:extLst>
      <p:ext uri="{BB962C8B-B14F-4D97-AF65-F5344CB8AC3E}">
        <p14:creationId xmlns:p14="http://schemas.microsoft.com/office/powerpoint/2010/main" val="274351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3" name="Rectangle 29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Freeform: Shape 29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97" name="Freeform: Shape 29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12EF4CAB-A616-7DB5-45B2-1152FDF2056A}"/>
              </a:ext>
            </a:extLst>
          </p:cNvPr>
          <p:cNvSpPr/>
          <p:nvPr/>
        </p:nvSpPr>
        <p:spPr>
          <a:xfrm>
            <a:off x="247467" y="445699"/>
            <a:ext cx="3901584" cy="5685101"/>
          </a:xfrm>
          <a:prstGeom prst="rect">
            <a:avLst/>
          </a:prstGeom>
          <a:solidFill>
            <a:srgbClr val="0D01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>
                  <a:alpha val="60000"/>
                </a:schemeClr>
              </a:solidFill>
              <a:latin typeface="Cambria"/>
              <a:ea typeface="Cambria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>
                  <a:alpha val="60000"/>
                </a:schemeClr>
              </a:solidFill>
              <a:latin typeface="Cambria"/>
              <a:ea typeface="Cambria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>
                  <a:alpha val="60000"/>
                </a:schemeClr>
              </a:solidFill>
              <a:latin typeface="Cambria"/>
              <a:ea typeface="Cambria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>
                  <a:alpha val="60000"/>
                </a:schemeClr>
              </a:solidFill>
              <a:latin typeface="Cambria"/>
              <a:ea typeface="Cambria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chemeClr val="bg1">
                    <a:alpha val="60000"/>
                  </a:schemeClr>
                </a:solidFill>
                <a:latin typeface="Cambria"/>
                <a:ea typeface="Cambria"/>
              </a:rPr>
              <a:t>The idea of our team</a:t>
            </a:r>
            <a:endParaRPr lang="en-US" sz="3600" dirty="0">
              <a:solidFill>
                <a:schemeClr val="bg1">
                  <a:alpha val="60000"/>
                </a:schemeClr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699BE1-B096-4077-64D9-A490394EA876}"/>
              </a:ext>
            </a:extLst>
          </p:cNvPr>
          <p:cNvSpPr txBox="1"/>
          <p:nvPr/>
        </p:nvSpPr>
        <p:spPr>
          <a:xfrm flipH="1">
            <a:off x="5425769" y="508108"/>
            <a:ext cx="559872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dirty="0">
                <a:solidFill>
                  <a:schemeClr val="bg1"/>
                </a:solidFill>
                <a:cs typeface="Calibri"/>
              </a:rPr>
              <a:t>Идеята за нашият проект е да забавлява и едновременно с това  да кара хората да развиват мисленето си. 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CF8B4EAE-62FE-E287-9746-01D4B006F659}"/>
              </a:ext>
            </a:extLst>
          </p:cNvPr>
          <p:cNvGrpSpPr/>
          <p:nvPr/>
        </p:nvGrpSpPr>
        <p:grpSpPr>
          <a:xfrm flipH="1" flipV="1">
            <a:off x="5329238" y="466452"/>
            <a:ext cx="81815" cy="404190"/>
            <a:chOff x="273729" y="427493"/>
            <a:chExt cx="3999562" cy="3525266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35AB653E-2CF1-B8C4-61C8-A1F05359EE80}"/>
                </a:ext>
              </a:extLst>
            </p:cNvPr>
            <p:cNvSpPr txBox="1">
              <a:spLocks/>
            </p:cNvSpPr>
            <p:nvPr/>
          </p:nvSpPr>
          <p:spPr>
            <a:xfrm>
              <a:off x="273729" y="427493"/>
              <a:ext cx="3877056" cy="224942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3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>
                <a:solidFill>
                  <a:schemeClr val="bg1"/>
                </a:solidFill>
                <a:latin typeface="+mn-lt"/>
                <a:cs typeface="Calibri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9A8230C-6284-1FBF-7E12-A3C07EE7BC67}"/>
                </a:ext>
              </a:extLst>
            </p:cNvPr>
            <p:cNvSpPr txBox="1"/>
            <p:nvPr/>
          </p:nvSpPr>
          <p:spPr>
            <a:xfrm>
              <a:off x="367163" y="3429539"/>
              <a:ext cx="3906128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endParaRPr lang="bg-BG" sz="2800" b="1" u="sng">
                <a:solidFill>
                  <a:schemeClr val="bg1"/>
                </a:solidFill>
                <a:cs typeface="Calibri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B2E2436-0E7E-EFFF-3E48-BD89165D3DFA}"/>
              </a:ext>
            </a:extLst>
          </p:cNvPr>
          <p:cNvSpPr txBox="1"/>
          <p:nvPr/>
        </p:nvSpPr>
        <p:spPr>
          <a:xfrm>
            <a:off x="6009409" y="1177636"/>
            <a:ext cx="53340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dirty="0">
                <a:solidFill>
                  <a:schemeClr val="bg1"/>
                </a:solidFill>
                <a:cs typeface="Calibri"/>
              </a:rPr>
              <a:t>Идеята за нашият проект е да забавлява и едновременно с това  да кара хората да развиват мисленето си. 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281EC-4A25-DE0F-A065-CA6E28926E7F}"/>
              </a:ext>
            </a:extLst>
          </p:cNvPr>
          <p:cNvSpPr txBox="1"/>
          <p:nvPr/>
        </p:nvSpPr>
        <p:spPr>
          <a:xfrm>
            <a:off x="5521021" y="2300310"/>
            <a:ext cx="6133577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The idea of our project is to entertain and at the same time make people develop their thinking. </a:t>
            </a:r>
            <a:r>
              <a:rPr lang="bg-BG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ea typeface="Cambria"/>
                <a:cs typeface="Calibri"/>
              </a:rPr>
              <a:t> 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Cambria"/>
              <a:ea typeface="Cambria"/>
              <a:cs typeface="+mn-lt"/>
            </a:endParaRPr>
          </a:p>
          <a:p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Cambria"/>
              <a:ea typeface="Cambri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6560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7D0F8F5-7547-D1FC-F690-433EB1A6DE89}"/>
              </a:ext>
            </a:extLst>
          </p:cNvPr>
          <p:cNvSpPr/>
          <p:nvPr/>
        </p:nvSpPr>
        <p:spPr>
          <a:xfrm>
            <a:off x="0" y="0"/>
            <a:ext cx="4840471" cy="6858000"/>
          </a:xfrm>
          <a:prstGeom prst="rect">
            <a:avLst/>
          </a:prstGeom>
          <a:solidFill>
            <a:srgbClr val="0D01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B045B-FAB4-FB7A-77B3-B31B4BE16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45" y="1119453"/>
            <a:ext cx="4249006" cy="1162353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+mn-lt"/>
                <a:cs typeface="Arial"/>
              </a:rPr>
              <a:t>Stages of development</a:t>
            </a:r>
            <a:endParaRPr lang="en-US" dirty="0">
              <a:latin typeface="+mn-lt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A0066-FD26-618B-A309-1AF373395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045" y="2908485"/>
            <a:ext cx="4474379" cy="366647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/>
              <a:t>Specifying the main purpose of the project</a:t>
            </a:r>
            <a:r>
              <a:rPr lang="bg-BG" sz="1600" dirty="0">
                <a:ea typeface="+mn-lt"/>
                <a:cs typeface="+mn-lt"/>
              </a:rPr>
              <a:t>;</a:t>
            </a:r>
            <a:endParaRPr lang="en-US" sz="1600" dirty="0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endParaRPr lang="bg-BG" sz="1600" dirty="0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ea typeface="+mn-lt"/>
                <a:cs typeface="+mn-lt"/>
              </a:rPr>
              <a:t>Dividing the project into major parts</a:t>
            </a:r>
            <a:r>
              <a:rPr lang="bg-BG" sz="1600" dirty="0">
                <a:ea typeface="+mn-lt"/>
                <a:cs typeface="+mn-lt"/>
              </a:rPr>
              <a:t>;</a:t>
            </a:r>
            <a:endParaRPr lang="en-US" sz="1600" dirty="0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endParaRPr lang="bg-BG" sz="1600" dirty="0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en-US" sz="1600" dirty="0"/>
              <a:t>Creating the idea of the game</a:t>
            </a:r>
            <a:r>
              <a:rPr lang="bg-BG" sz="1600" dirty="0">
                <a:ea typeface="+mn-lt"/>
                <a:cs typeface="+mn-lt"/>
              </a:rPr>
              <a:t>;</a:t>
            </a:r>
            <a:endParaRPr lang="en-US" sz="1600" dirty="0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endParaRPr lang="bg-BG" sz="1600" dirty="0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en-US" sz="1600" dirty="0"/>
              <a:t>Search information</a:t>
            </a:r>
            <a:r>
              <a:rPr lang="bg-BG" sz="1600" dirty="0">
                <a:ea typeface="+mn-lt"/>
                <a:cs typeface="+mn-lt"/>
              </a:rPr>
              <a:t>;</a:t>
            </a:r>
            <a:endParaRPr lang="en-US" sz="1600" dirty="0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endParaRPr lang="bg-BG" sz="1600" dirty="0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en-US" sz="1600" dirty="0"/>
              <a:t>Create</a:t>
            </a:r>
            <a:r>
              <a:rPr lang="bg-BG" sz="1600" dirty="0"/>
              <a:t> reposytory</a:t>
            </a:r>
            <a:r>
              <a:rPr lang="en-US" sz="1600" dirty="0">
                <a:ea typeface="+mn-lt"/>
                <a:cs typeface="+mn-lt"/>
              </a:rPr>
              <a:t>;</a:t>
            </a:r>
            <a:endParaRPr lang="bg-BG" sz="1600" dirty="0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endParaRPr lang="en-US" sz="1600" dirty="0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en-US" sz="1600" dirty="0"/>
              <a:t>Code work</a:t>
            </a:r>
            <a:r>
              <a:rPr lang="en-US" sz="1600" dirty="0">
                <a:ea typeface="+mn-lt"/>
                <a:cs typeface="+mn-lt"/>
              </a:rPr>
              <a:t>;</a:t>
            </a:r>
          </a:p>
          <a:p>
            <a:pPr>
              <a:spcBef>
                <a:spcPts val="0"/>
              </a:spcBef>
            </a:pPr>
            <a:endParaRPr lang="en-US" sz="1600" dirty="0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en-US" sz="1600" dirty="0"/>
              <a:t>Code checks</a:t>
            </a:r>
            <a:r>
              <a:rPr lang="bg-BG" sz="1600" dirty="0">
                <a:ea typeface="+mn-lt"/>
                <a:cs typeface="+mn-lt"/>
              </a:rPr>
              <a:t>;</a:t>
            </a:r>
            <a:endParaRPr lang="en-US" sz="1600" dirty="0">
              <a:ea typeface="+mn-lt"/>
              <a:cs typeface="+mn-lt"/>
            </a:endParaRPr>
          </a:p>
          <a:p>
            <a:endParaRPr lang="en-US" sz="1400" dirty="0">
              <a:cs typeface="Calibri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A86541C6-61B1-4DAA-B57A-EAF3F24F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33310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Abstract mesh of blue lines and verticies">
            <a:extLst>
              <a:ext uri="{FF2B5EF4-FFF2-40B4-BE49-F238E27FC236}">
                <a16:creationId xmlns:a16="http://schemas.microsoft.com/office/drawing/2014/main" id="{172026C1-2F16-E5ED-E48C-D47DCC1D0F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45"/>
          <a:stretch/>
        </p:blipFill>
        <p:spPr>
          <a:xfrm>
            <a:off x="5142944" y="3"/>
            <a:ext cx="6069184" cy="2839783"/>
          </a:xfrm>
          <a:custGeom>
            <a:avLst/>
            <a:gdLst/>
            <a:ahLst/>
            <a:cxnLst/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3" y="106160"/>
                </a:lnTo>
                <a:cubicBezTo>
                  <a:pt x="5907891" y="1641596"/>
                  <a:pt x="4611168" y="2839783"/>
                  <a:pt x="3034592" y="2839783"/>
                </a:cubicBezTo>
                <a:cubicBezTo>
                  <a:pt x="1458016" y="2839783"/>
                  <a:pt x="161292" y="1641596"/>
                  <a:pt x="5360" y="106160"/>
                </a:cubicBezTo>
                <a:close/>
              </a:path>
            </a:pathLst>
          </a:custGeom>
        </p:spPr>
      </p:pic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71750011-2006-46BB-AFDE-C6E461752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93989" y="2900758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6A006380-495C-40E7-31EC-48F22D843C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09" t="-939" r="373" b="469"/>
          <a:stretch/>
        </p:blipFill>
        <p:spPr>
          <a:xfrm>
            <a:off x="7657382" y="3414995"/>
            <a:ext cx="4425601" cy="33923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049656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137DF0F5-8D9C-C264-69B7-BE753BB50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688" y="3963910"/>
            <a:ext cx="1494818" cy="1424704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717B7861-15AE-5FC1-03DB-E8728D9BC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963" y="2202704"/>
            <a:ext cx="2043085" cy="2022695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6028F5FD-3DAA-981B-565F-4BB639715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778" y="2452999"/>
            <a:ext cx="1552575" cy="1574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75EA77-AB33-D987-8ED4-A529BA6C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952497"/>
            <a:ext cx="10023398" cy="17612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Technologies used </a:t>
            </a:r>
            <a:br>
              <a:rPr lang="en-US" sz="4000" dirty="0"/>
            </a:br>
            <a:endParaRPr lang="en-US" sz="4000" kern="1200" dirty="0">
              <a:solidFill>
                <a:srgbClr val="FFFFFF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505" y="3756222"/>
            <a:ext cx="1558911" cy="15512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969" y="2424187"/>
            <a:ext cx="1829240" cy="18292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36646E-0E7E-9F19-CB7C-9217FE2082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4672" y="3874051"/>
            <a:ext cx="1877704" cy="187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74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2A1980-510C-8842-55D7-1002DDF4B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60" y="1660121"/>
            <a:ext cx="9623404" cy="33054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b="1" dirty="0" err="1"/>
              <a:t>Tnank</a:t>
            </a:r>
            <a:r>
              <a:rPr lang="en-US" sz="8800" b="1" dirty="0"/>
              <a:t> you for your attention</a:t>
            </a:r>
            <a:endParaRPr lang="en-US" sz="8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0742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73</TotalTime>
  <Words>147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Office тема</vt:lpstr>
      <vt:lpstr>PowerPoint Presentation</vt:lpstr>
      <vt:lpstr>PowerPoint Presentation</vt:lpstr>
      <vt:lpstr>PowerPoint Presentation</vt:lpstr>
      <vt:lpstr>PowerPoint Presentation</vt:lpstr>
      <vt:lpstr>Stages of development</vt:lpstr>
      <vt:lpstr>Technologies used  </vt:lpstr>
      <vt:lpstr>Tnank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Виктория Георгиева Купенова</cp:lastModifiedBy>
  <cp:revision>245</cp:revision>
  <dcterms:created xsi:type="dcterms:W3CDTF">2022-05-30T15:29:33Z</dcterms:created>
  <dcterms:modified xsi:type="dcterms:W3CDTF">2022-12-15T08:19:25Z</dcterms:modified>
</cp:coreProperties>
</file>