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EA5"/>
    <a:srgbClr val="A9D18E"/>
    <a:srgbClr val="9154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029C6-BAF3-4040-9911-D81EA68DF955}" v="543" dt="2022-06-06T19:57:17.907"/>
    <p1510:client id="{23C898B8-E74D-400A-AB10-008C42027FB0}" v="11" dt="2022-06-06T20:01:17.158"/>
    <p1510:client id="{9D2B7ACC-C237-E787-CB4D-71A65AD70668}" v="477" dt="2022-12-13T15:55:1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0B706-4EE0-4EEC-8B11-BD600B1F0A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898DBC-28EE-4178-A75A-F14D0B81AC8B}">
      <dgm:prSet/>
      <dgm:spPr/>
      <dgm:t>
        <a:bodyPr/>
        <a:lstStyle/>
        <a:p>
          <a:r>
            <a:rPr lang="en-US" dirty="0" smtClean="0"/>
            <a:t>OUR TEAM</a:t>
          </a:r>
          <a:endParaRPr lang="en-US" dirty="0"/>
        </a:p>
      </dgm:t>
    </dgm:pt>
    <dgm:pt modelId="{33496A6C-EA0F-4F12-B605-A41F55137787}" type="parTrans" cxnId="{FD1470E5-CC85-4021-9574-63C7DE881D47}">
      <dgm:prSet/>
      <dgm:spPr/>
      <dgm:t>
        <a:bodyPr/>
        <a:lstStyle/>
        <a:p>
          <a:endParaRPr lang="en-US"/>
        </a:p>
      </dgm:t>
    </dgm:pt>
    <dgm:pt modelId="{CC8FB488-801D-43F2-9946-25E7C8E19F09}" type="sibTrans" cxnId="{FD1470E5-CC85-4021-9574-63C7DE881D47}">
      <dgm:prSet/>
      <dgm:spPr/>
      <dgm:t>
        <a:bodyPr/>
        <a:lstStyle/>
        <a:p>
          <a:endParaRPr lang="en-US"/>
        </a:p>
      </dgm:t>
    </dgm:pt>
    <dgm:pt modelId="{1D553F9F-9D67-4D72-A4BB-E19527837C68}">
      <dgm:prSet/>
      <dgm:spPr/>
      <dgm:t>
        <a:bodyPr/>
        <a:lstStyle/>
        <a:p>
          <a:r>
            <a:rPr lang="en-US" dirty="0" smtClean="0"/>
            <a:t>The idea of our team</a:t>
          </a:r>
          <a:endParaRPr lang="en-US" dirty="0"/>
        </a:p>
      </dgm:t>
    </dgm:pt>
    <dgm:pt modelId="{170D91CB-76D5-4BF2-A7AE-227CB53A64BC}" type="parTrans" cxnId="{B2701EF7-E345-43E4-AB25-4CF03E1DE948}">
      <dgm:prSet/>
      <dgm:spPr/>
      <dgm:t>
        <a:bodyPr/>
        <a:lstStyle/>
        <a:p>
          <a:endParaRPr lang="en-US"/>
        </a:p>
      </dgm:t>
    </dgm:pt>
    <dgm:pt modelId="{B1DE867D-DFAD-4797-97EA-CC66EAB4CD95}" type="sibTrans" cxnId="{B2701EF7-E345-43E4-AB25-4CF03E1DE948}">
      <dgm:prSet/>
      <dgm:spPr/>
      <dgm:t>
        <a:bodyPr/>
        <a:lstStyle/>
        <a:p>
          <a:endParaRPr lang="en-US"/>
        </a:p>
      </dgm:t>
    </dgm:pt>
    <dgm:pt modelId="{A6CE4498-76BF-409D-BFA6-BEC4E2146762}">
      <dgm:prSet/>
      <dgm:spPr/>
      <dgm:t>
        <a:bodyPr/>
        <a:lstStyle/>
        <a:p>
          <a:r>
            <a:rPr lang="en-US" dirty="0" smtClean="0"/>
            <a:t>Technologies used </a:t>
          </a:r>
          <a:endParaRPr lang="en-US" dirty="0"/>
        </a:p>
      </dgm:t>
    </dgm:pt>
    <dgm:pt modelId="{6EFDF79C-F507-4A9F-97C5-226864E3C64C}" type="parTrans" cxnId="{92AEA4C9-9F8F-4DE3-84D1-A2B89758E7C6}">
      <dgm:prSet/>
      <dgm:spPr/>
      <dgm:t>
        <a:bodyPr/>
        <a:lstStyle/>
        <a:p>
          <a:endParaRPr lang="en-US"/>
        </a:p>
      </dgm:t>
    </dgm:pt>
    <dgm:pt modelId="{A9C4162C-E8B6-4A75-9F86-F49B6A6D4FC4}" type="sibTrans" cxnId="{92AEA4C9-9F8F-4DE3-84D1-A2B89758E7C6}">
      <dgm:prSet/>
      <dgm:spPr/>
      <dgm:t>
        <a:bodyPr/>
        <a:lstStyle/>
        <a:p>
          <a:endParaRPr lang="en-US"/>
        </a:p>
      </dgm:t>
    </dgm:pt>
    <dgm:pt modelId="{D9621E15-6614-4BDE-B5A8-C9E5D5E249A0}">
      <dgm:prSet/>
      <dgm:spPr/>
      <dgm:t>
        <a:bodyPr/>
        <a:lstStyle/>
        <a:p>
          <a:r>
            <a:rPr lang="en-US" dirty="0" smtClean="0"/>
            <a:t>Stages of development</a:t>
          </a:r>
          <a:endParaRPr lang="en-US" dirty="0"/>
        </a:p>
      </dgm:t>
    </dgm:pt>
    <dgm:pt modelId="{D8B5BB03-D550-41D6-87B6-8F12CC1DDBE8}" type="sibTrans" cxnId="{173CF4DD-C6A9-4AE1-8773-AB283D526015}">
      <dgm:prSet/>
      <dgm:spPr/>
      <dgm:t>
        <a:bodyPr/>
        <a:lstStyle/>
        <a:p>
          <a:endParaRPr lang="en-US"/>
        </a:p>
      </dgm:t>
    </dgm:pt>
    <dgm:pt modelId="{D9A9619A-267A-4B33-98F7-3866A45732FA}" type="parTrans" cxnId="{173CF4DD-C6A9-4AE1-8773-AB283D526015}">
      <dgm:prSet/>
      <dgm:spPr/>
      <dgm:t>
        <a:bodyPr/>
        <a:lstStyle/>
        <a:p>
          <a:endParaRPr lang="en-US"/>
        </a:p>
      </dgm:t>
    </dgm:pt>
    <dgm:pt modelId="{FEB675DE-AAB1-4468-BCA0-1719212018FB}" type="pres">
      <dgm:prSet presAssocID="{8FA0B706-4EE0-4EEC-8B11-BD600B1F0A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CE60EC-F605-4C7B-A328-C10E777F4DAD}" type="pres">
      <dgm:prSet presAssocID="{8FA0B706-4EE0-4EEC-8B11-BD600B1F0AA0}" presName="dummyMaxCanvas" presStyleCnt="0">
        <dgm:presLayoutVars/>
      </dgm:prSet>
      <dgm:spPr/>
    </dgm:pt>
    <dgm:pt modelId="{8943DADD-1BFD-46E0-8F28-E5A083A47787}" type="pres">
      <dgm:prSet presAssocID="{8FA0B706-4EE0-4EEC-8B11-BD600B1F0AA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0480B-9805-438C-9934-3899154DB9D1}" type="pres">
      <dgm:prSet presAssocID="{8FA0B706-4EE0-4EEC-8B11-BD600B1F0AA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C1998-0399-4A0A-B538-439EFCA80852}" type="pres">
      <dgm:prSet presAssocID="{8FA0B706-4EE0-4EEC-8B11-BD600B1F0AA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EF9C4-B3A9-4D59-87F1-B2BCA30184F6}" type="pres">
      <dgm:prSet presAssocID="{8FA0B706-4EE0-4EEC-8B11-BD600B1F0AA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BEBA1-BA53-4D31-9F95-26E3F6DBA68F}" type="pres">
      <dgm:prSet presAssocID="{8FA0B706-4EE0-4EEC-8B11-BD600B1F0AA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1A549-DF13-4ABA-BCB7-57913DA699B1}" type="pres">
      <dgm:prSet presAssocID="{8FA0B706-4EE0-4EEC-8B11-BD600B1F0AA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ABB41-F9A6-43B1-9E5C-88ECE86E1C91}" type="pres">
      <dgm:prSet presAssocID="{8FA0B706-4EE0-4EEC-8B11-BD600B1F0AA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0D8B2-012D-4F5A-B144-25959299B199}" type="pres">
      <dgm:prSet presAssocID="{8FA0B706-4EE0-4EEC-8B11-BD600B1F0AA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5C013-4C7A-4B6E-98B0-EAA0FF7CAD63}" type="pres">
      <dgm:prSet presAssocID="{8FA0B706-4EE0-4EEC-8B11-BD600B1F0AA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52182-4742-4AD8-A637-7339253D7DD9}" type="pres">
      <dgm:prSet presAssocID="{8FA0B706-4EE0-4EEC-8B11-BD600B1F0AA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0FC71-8F67-4F86-8B30-F1C1267255CA}" type="pres">
      <dgm:prSet presAssocID="{8FA0B706-4EE0-4EEC-8B11-BD600B1F0AA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7B830F-6396-4118-9C5A-915436472CF9}" type="presOf" srcId="{1D553F9F-9D67-4D72-A4BB-E19527837C68}" destId="{C555C013-4C7A-4B6E-98B0-EAA0FF7CAD63}" srcOrd="1" destOrd="0" presId="urn:microsoft.com/office/officeart/2005/8/layout/vProcess5"/>
    <dgm:cxn modelId="{B79EC329-A1CD-46B9-9301-0620A08CE961}" type="presOf" srcId="{D8B5BB03-D550-41D6-87B6-8F12CC1DDBE8}" destId="{48EABB41-F9A6-43B1-9E5C-88ECE86E1C91}" srcOrd="0" destOrd="0" presId="urn:microsoft.com/office/officeart/2005/8/layout/vProcess5"/>
    <dgm:cxn modelId="{173CF4DD-C6A9-4AE1-8773-AB283D526015}" srcId="{8FA0B706-4EE0-4EEC-8B11-BD600B1F0AA0}" destId="{D9621E15-6614-4BDE-B5A8-C9E5D5E249A0}" srcOrd="2" destOrd="0" parTransId="{D9A9619A-267A-4B33-98F7-3866A45732FA}" sibTransId="{D8B5BB03-D550-41D6-87B6-8F12CC1DDBE8}"/>
    <dgm:cxn modelId="{20CC0516-CE99-4699-AB3B-9AD41ACA1AAD}" type="presOf" srcId="{D9621E15-6614-4BDE-B5A8-C9E5D5E249A0}" destId="{7F452182-4742-4AD8-A637-7339253D7DD9}" srcOrd="1" destOrd="0" presId="urn:microsoft.com/office/officeart/2005/8/layout/vProcess5"/>
    <dgm:cxn modelId="{781E3009-0834-4284-9F00-87A3C95D858B}" type="presOf" srcId="{BE898DBC-28EE-4178-A75A-F14D0B81AC8B}" destId="{8943DADD-1BFD-46E0-8F28-E5A083A47787}" srcOrd="0" destOrd="0" presId="urn:microsoft.com/office/officeart/2005/8/layout/vProcess5"/>
    <dgm:cxn modelId="{185E7872-F091-4678-BEE7-4077CDCA18DB}" type="presOf" srcId="{BE898DBC-28EE-4178-A75A-F14D0B81AC8B}" destId="{F140D8B2-012D-4F5A-B144-25959299B199}" srcOrd="1" destOrd="0" presId="urn:microsoft.com/office/officeart/2005/8/layout/vProcess5"/>
    <dgm:cxn modelId="{B2701EF7-E345-43E4-AB25-4CF03E1DE948}" srcId="{8FA0B706-4EE0-4EEC-8B11-BD600B1F0AA0}" destId="{1D553F9F-9D67-4D72-A4BB-E19527837C68}" srcOrd="1" destOrd="0" parTransId="{170D91CB-76D5-4BF2-A7AE-227CB53A64BC}" sibTransId="{B1DE867D-DFAD-4797-97EA-CC66EAB4CD95}"/>
    <dgm:cxn modelId="{0B8B98A5-4B52-4472-8B1C-A2EFE6DA9CD6}" type="presOf" srcId="{CC8FB488-801D-43F2-9946-25E7C8E19F09}" destId="{265BEBA1-BA53-4D31-9F95-26E3F6DBA68F}" srcOrd="0" destOrd="0" presId="urn:microsoft.com/office/officeart/2005/8/layout/vProcess5"/>
    <dgm:cxn modelId="{2A940595-3D0A-479D-AA2E-9D2F37D7FE67}" type="presOf" srcId="{A6CE4498-76BF-409D-BFA6-BEC4E2146762}" destId="{E770FC71-8F67-4F86-8B30-F1C1267255CA}" srcOrd="1" destOrd="0" presId="urn:microsoft.com/office/officeart/2005/8/layout/vProcess5"/>
    <dgm:cxn modelId="{7EF1EFCA-A33B-4CFE-B591-943F5B4B1435}" type="presOf" srcId="{1D553F9F-9D67-4D72-A4BB-E19527837C68}" destId="{C930480B-9805-438C-9934-3899154DB9D1}" srcOrd="0" destOrd="0" presId="urn:microsoft.com/office/officeart/2005/8/layout/vProcess5"/>
    <dgm:cxn modelId="{50B869EF-0F11-4DDE-BADC-3AA0B5A74973}" type="presOf" srcId="{8FA0B706-4EE0-4EEC-8B11-BD600B1F0AA0}" destId="{FEB675DE-AAB1-4468-BCA0-1719212018FB}" srcOrd="0" destOrd="0" presId="urn:microsoft.com/office/officeart/2005/8/layout/vProcess5"/>
    <dgm:cxn modelId="{65B62F5A-A44F-4BF2-B8AF-3CFEE2E616D1}" type="presOf" srcId="{A6CE4498-76BF-409D-BFA6-BEC4E2146762}" destId="{359EF9C4-B3A9-4D59-87F1-B2BCA30184F6}" srcOrd="0" destOrd="0" presId="urn:microsoft.com/office/officeart/2005/8/layout/vProcess5"/>
    <dgm:cxn modelId="{92AEA4C9-9F8F-4DE3-84D1-A2B89758E7C6}" srcId="{8FA0B706-4EE0-4EEC-8B11-BD600B1F0AA0}" destId="{A6CE4498-76BF-409D-BFA6-BEC4E2146762}" srcOrd="3" destOrd="0" parTransId="{6EFDF79C-F507-4A9F-97C5-226864E3C64C}" sibTransId="{A9C4162C-E8B6-4A75-9F86-F49B6A6D4FC4}"/>
    <dgm:cxn modelId="{CCDC10A8-EDDC-4596-9126-C53228488882}" type="presOf" srcId="{D9621E15-6614-4BDE-B5A8-C9E5D5E249A0}" destId="{F7BC1998-0399-4A0A-B538-439EFCA80852}" srcOrd="0" destOrd="0" presId="urn:microsoft.com/office/officeart/2005/8/layout/vProcess5"/>
    <dgm:cxn modelId="{FD1470E5-CC85-4021-9574-63C7DE881D47}" srcId="{8FA0B706-4EE0-4EEC-8B11-BD600B1F0AA0}" destId="{BE898DBC-28EE-4178-A75A-F14D0B81AC8B}" srcOrd="0" destOrd="0" parTransId="{33496A6C-EA0F-4F12-B605-A41F55137787}" sibTransId="{CC8FB488-801D-43F2-9946-25E7C8E19F09}"/>
    <dgm:cxn modelId="{78280CB7-9D19-4939-89AB-655650583273}" type="presOf" srcId="{B1DE867D-DFAD-4797-97EA-CC66EAB4CD95}" destId="{7B91A549-DF13-4ABA-BCB7-57913DA699B1}" srcOrd="0" destOrd="0" presId="urn:microsoft.com/office/officeart/2005/8/layout/vProcess5"/>
    <dgm:cxn modelId="{B7C49151-2419-4C6A-A1CC-1EE06792DD6A}" type="presParOf" srcId="{FEB675DE-AAB1-4468-BCA0-1719212018FB}" destId="{B9CE60EC-F605-4C7B-A328-C10E777F4DAD}" srcOrd="0" destOrd="0" presId="urn:microsoft.com/office/officeart/2005/8/layout/vProcess5"/>
    <dgm:cxn modelId="{116DC3AC-6D25-45E8-8D4D-48822286E39B}" type="presParOf" srcId="{FEB675DE-AAB1-4468-BCA0-1719212018FB}" destId="{8943DADD-1BFD-46E0-8F28-E5A083A47787}" srcOrd="1" destOrd="0" presId="urn:microsoft.com/office/officeart/2005/8/layout/vProcess5"/>
    <dgm:cxn modelId="{DB9D5137-382E-4E32-A1EA-F99E9E80980D}" type="presParOf" srcId="{FEB675DE-AAB1-4468-BCA0-1719212018FB}" destId="{C930480B-9805-438C-9934-3899154DB9D1}" srcOrd="2" destOrd="0" presId="urn:microsoft.com/office/officeart/2005/8/layout/vProcess5"/>
    <dgm:cxn modelId="{9E324F31-C753-435D-9073-DA26EAA6E008}" type="presParOf" srcId="{FEB675DE-AAB1-4468-BCA0-1719212018FB}" destId="{F7BC1998-0399-4A0A-B538-439EFCA80852}" srcOrd="3" destOrd="0" presId="urn:microsoft.com/office/officeart/2005/8/layout/vProcess5"/>
    <dgm:cxn modelId="{CF023895-DFE2-4B19-A7F8-F83F598DAB58}" type="presParOf" srcId="{FEB675DE-AAB1-4468-BCA0-1719212018FB}" destId="{359EF9C4-B3A9-4D59-87F1-B2BCA30184F6}" srcOrd="4" destOrd="0" presId="urn:microsoft.com/office/officeart/2005/8/layout/vProcess5"/>
    <dgm:cxn modelId="{A21E4C3C-8AD1-4B1B-A0CE-A4812A16210E}" type="presParOf" srcId="{FEB675DE-AAB1-4468-BCA0-1719212018FB}" destId="{265BEBA1-BA53-4D31-9F95-26E3F6DBA68F}" srcOrd="5" destOrd="0" presId="urn:microsoft.com/office/officeart/2005/8/layout/vProcess5"/>
    <dgm:cxn modelId="{44CBDC01-2543-4040-AF8B-622B364B00EB}" type="presParOf" srcId="{FEB675DE-AAB1-4468-BCA0-1719212018FB}" destId="{7B91A549-DF13-4ABA-BCB7-57913DA699B1}" srcOrd="6" destOrd="0" presId="urn:microsoft.com/office/officeart/2005/8/layout/vProcess5"/>
    <dgm:cxn modelId="{5D16906B-BC5A-458F-B278-DBF46751DA7E}" type="presParOf" srcId="{FEB675DE-AAB1-4468-BCA0-1719212018FB}" destId="{48EABB41-F9A6-43B1-9E5C-88ECE86E1C91}" srcOrd="7" destOrd="0" presId="urn:microsoft.com/office/officeart/2005/8/layout/vProcess5"/>
    <dgm:cxn modelId="{BF5F53D5-09DB-4F04-B906-F23DB4638D5A}" type="presParOf" srcId="{FEB675DE-AAB1-4468-BCA0-1719212018FB}" destId="{F140D8B2-012D-4F5A-B144-25959299B199}" srcOrd="8" destOrd="0" presId="urn:microsoft.com/office/officeart/2005/8/layout/vProcess5"/>
    <dgm:cxn modelId="{7C196D67-8333-49C9-8DF5-2E4787B0D0E1}" type="presParOf" srcId="{FEB675DE-AAB1-4468-BCA0-1719212018FB}" destId="{C555C013-4C7A-4B6E-98B0-EAA0FF7CAD63}" srcOrd="9" destOrd="0" presId="urn:microsoft.com/office/officeart/2005/8/layout/vProcess5"/>
    <dgm:cxn modelId="{5A8BEC4D-A579-4CD2-B56B-D4EE2424A0B7}" type="presParOf" srcId="{FEB675DE-AAB1-4468-BCA0-1719212018FB}" destId="{7F452182-4742-4AD8-A637-7339253D7DD9}" srcOrd="10" destOrd="0" presId="urn:microsoft.com/office/officeart/2005/8/layout/vProcess5"/>
    <dgm:cxn modelId="{902DFDB7-67AD-46E3-A3B9-C6B944E8DF16}" type="presParOf" srcId="{FEB675DE-AAB1-4468-BCA0-1719212018FB}" destId="{E770FC71-8F67-4F86-8B30-F1C1267255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3DADD-1BFD-46E0-8F28-E5A083A47787}">
      <dsp:nvSpPr>
        <dsp:cNvPr id="0" name=""/>
        <dsp:cNvSpPr/>
      </dsp:nvSpPr>
      <dsp:spPr>
        <a:xfrm>
          <a:off x="0" y="0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OUR TEAM</a:t>
          </a:r>
          <a:endParaRPr lang="en-US" sz="4200" kern="1200" dirty="0"/>
        </a:p>
      </dsp:txBody>
      <dsp:txXfrm>
        <a:off x="28691" y="28691"/>
        <a:ext cx="7735030" cy="922204"/>
      </dsp:txXfrm>
    </dsp:sp>
    <dsp:sp modelId="{C930480B-9805-438C-9934-3899154DB9D1}">
      <dsp:nvSpPr>
        <dsp:cNvPr id="0" name=""/>
        <dsp:cNvSpPr/>
      </dsp:nvSpPr>
      <dsp:spPr>
        <a:xfrm>
          <a:off x="743269" y="1157693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The idea of our team</a:t>
          </a:r>
          <a:endParaRPr lang="en-US" sz="4200" kern="1200" dirty="0"/>
        </a:p>
      </dsp:txBody>
      <dsp:txXfrm>
        <a:off x="771960" y="1186384"/>
        <a:ext cx="7437472" cy="922204"/>
      </dsp:txXfrm>
    </dsp:sp>
    <dsp:sp modelId="{F7BC1998-0399-4A0A-B538-439EFCA80852}">
      <dsp:nvSpPr>
        <dsp:cNvPr id="0" name=""/>
        <dsp:cNvSpPr/>
      </dsp:nvSpPr>
      <dsp:spPr>
        <a:xfrm>
          <a:off x="1475444" y="2315386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Stages of development</a:t>
          </a:r>
          <a:endParaRPr lang="en-US" sz="4200" kern="1200" dirty="0"/>
        </a:p>
      </dsp:txBody>
      <dsp:txXfrm>
        <a:off x="1504135" y="2344077"/>
        <a:ext cx="7448566" cy="922204"/>
      </dsp:txXfrm>
    </dsp:sp>
    <dsp:sp modelId="{359EF9C4-B3A9-4D59-87F1-B2BCA30184F6}">
      <dsp:nvSpPr>
        <dsp:cNvPr id="0" name=""/>
        <dsp:cNvSpPr/>
      </dsp:nvSpPr>
      <dsp:spPr>
        <a:xfrm>
          <a:off x="2218713" y="3473079"/>
          <a:ext cx="8874855" cy="97958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Technologies used </a:t>
          </a:r>
          <a:endParaRPr lang="en-US" sz="4200" kern="1200" dirty="0"/>
        </a:p>
      </dsp:txBody>
      <dsp:txXfrm>
        <a:off x="2247404" y="3501770"/>
        <a:ext cx="7437472" cy="922204"/>
      </dsp:txXfrm>
    </dsp:sp>
    <dsp:sp modelId="{265BEBA1-BA53-4D31-9F95-26E3F6DBA68F}">
      <dsp:nvSpPr>
        <dsp:cNvPr id="0" name=""/>
        <dsp:cNvSpPr/>
      </dsp:nvSpPr>
      <dsp:spPr>
        <a:xfrm>
          <a:off x="8238123" y="750274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8381387" y="750274"/>
        <a:ext cx="350203" cy="479140"/>
      </dsp:txXfrm>
    </dsp:sp>
    <dsp:sp modelId="{7B91A549-DF13-4ABA-BCB7-57913DA699B1}">
      <dsp:nvSpPr>
        <dsp:cNvPr id="0" name=""/>
        <dsp:cNvSpPr/>
      </dsp:nvSpPr>
      <dsp:spPr>
        <a:xfrm>
          <a:off x="8981393" y="1907967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9124657" y="1907967"/>
        <a:ext cx="350203" cy="479140"/>
      </dsp:txXfrm>
    </dsp:sp>
    <dsp:sp modelId="{48EABB41-F9A6-43B1-9E5C-88ECE86E1C91}">
      <dsp:nvSpPr>
        <dsp:cNvPr id="0" name=""/>
        <dsp:cNvSpPr/>
      </dsp:nvSpPr>
      <dsp:spPr>
        <a:xfrm>
          <a:off x="9713568" y="3065660"/>
          <a:ext cx="636731" cy="6367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9856832" y="3065660"/>
        <a:ext cx="350203" cy="47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0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22389F-0261-50E3-7EFF-985165A66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8" r="-1" b="2081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grpSp>
        <p:nvGrpSpPr>
          <p:cNvPr id="130" name="Group 122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24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3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ACE60-2614-4601-B592-A911824E3048}"/>
              </a:ext>
            </a:extLst>
          </p:cNvPr>
          <p:cNvSpPr/>
          <p:nvPr/>
        </p:nvSpPr>
        <p:spPr>
          <a:xfrm>
            <a:off x="237228" y="343618"/>
            <a:ext cx="10811772" cy="944592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bg1"/>
                </a:solidFill>
                <a:latin typeface="Cambria"/>
                <a:ea typeface="Cambria"/>
                <a:cs typeface="+mj-cs"/>
              </a:rPr>
              <a:t>CONCLUSION</a:t>
            </a:r>
            <a:endParaRPr lang="en-US" sz="4000" kern="1200" dirty="0">
              <a:solidFill>
                <a:schemeClr val="bg1"/>
              </a:solidFill>
              <a:latin typeface="Cambria"/>
              <a:ea typeface="Cambria"/>
              <a:cs typeface="Calibri Light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A6E5E7A-706A-3840-4FA3-54F3C5922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530242"/>
              </p:ext>
            </p:extLst>
          </p:nvPr>
        </p:nvGraphicFramePr>
        <p:xfrm>
          <a:off x="355122" y="1634021"/>
          <a:ext cx="11093569" cy="44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ACE60-2614-4601-B592-A911824E3048}"/>
              </a:ext>
            </a:extLst>
          </p:cNvPr>
          <p:cNvSpPr/>
          <p:nvPr/>
        </p:nvSpPr>
        <p:spPr>
          <a:xfrm>
            <a:off x="765051" y="662400"/>
            <a:ext cx="3384000" cy="1492132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TEAM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CE83B-49CE-AA67-EDB8-A8756534C329}"/>
              </a:ext>
            </a:extLst>
          </p:cNvPr>
          <p:cNvGrpSpPr/>
          <p:nvPr/>
        </p:nvGrpSpPr>
        <p:grpSpPr>
          <a:xfrm>
            <a:off x="6014903" y="249984"/>
            <a:ext cx="5812901" cy="1886011"/>
            <a:chOff x="369034" y="1662699"/>
            <a:chExt cx="11560420" cy="3238366"/>
          </a:xfrm>
        </p:grpSpPr>
        <p:pic>
          <p:nvPicPr>
            <p:cNvPr id="25" name="Picture 24" descr="A picture containing indoor, person, white, posing&#10;&#10;Description automatically generated">
              <a:extLst>
                <a:ext uri="{FF2B5EF4-FFF2-40B4-BE49-F238E27FC236}">
                  <a16:creationId xmlns:a16="http://schemas.microsoft.com/office/drawing/2014/main" id="{3820A3C8-3B9B-B355-29A5-1A575E9E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999" y="1662699"/>
              <a:ext cx="3614496" cy="301460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CA07F-561A-5B9F-05A6-E24761C65DF2}"/>
                </a:ext>
              </a:extLst>
            </p:cNvPr>
            <p:cNvSpPr txBox="1"/>
            <p:nvPr/>
          </p:nvSpPr>
          <p:spPr>
            <a:xfrm>
              <a:off x="369034" y="4531733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bg-BG">
                <a:cs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DAE553-A148-6211-7B23-ADCE766725C7}"/>
                </a:ext>
              </a:extLst>
            </p:cNvPr>
            <p:cNvSpPr txBox="1"/>
            <p:nvPr/>
          </p:nvSpPr>
          <p:spPr>
            <a:xfrm>
              <a:off x="6320331" y="4504734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bg-BG">
                <a:cs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8E2512-85C9-952A-B64D-02BC624CC6E0}"/>
                </a:ext>
              </a:extLst>
            </p:cNvPr>
            <p:cNvSpPr txBox="1"/>
            <p:nvPr/>
          </p:nvSpPr>
          <p:spPr>
            <a:xfrm>
              <a:off x="9421147" y="4504734"/>
              <a:ext cx="25083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bg-BG" sz="500"/>
                <a:t>Димитър Георгиев – </a:t>
              </a:r>
              <a:endParaRPr lang="en-US" sz="500"/>
            </a:p>
          </p:txBody>
        </p:sp>
      </p:grpSp>
      <p:pic>
        <p:nvPicPr>
          <p:cNvPr id="2" name="Picture 3">
            <a:extLst>
              <a:ext uri="{FF2B5EF4-FFF2-40B4-BE49-F238E27FC236}">
                <a16:creationId xmlns:a16="http://schemas.microsoft.com/office/drawing/2014/main" id="{DA57F45A-4078-5223-B799-6867408F4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02" r="752" b="27622"/>
          <a:stretch/>
        </p:blipFill>
        <p:spPr>
          <a:xfrm>
            <a:off x="5362092" y="253310"/>
            <a:ext cx="1697956" cy="17666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A7C3B15-CF2C-7103-C7F4-0CAE5A0E6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81" t="26657" r="2344" b="25911"/>
          <a:stretch/>
        </p:blipFill>
        <p:spPr>
          <a:xfrm>
            <a:off x="5203937" y="3712836"/>
            <a:ext cx="1927569" cy="18161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762C11-3AC2-43F9-65CE-9A8A98D99C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" t="24825" r="752" b="28671"/>
          <a:stretch/>
        </p:blipFill>
        <p:spPr>
          <a:xfrm>
            <a:off x="9890959" y="3671977"/>
            <a:ext cx="1870584" cy="1913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22EA7-2D85-4FC9-5024-F792BD820682}"/>
              </a:ext>
            </a:extLst>
          </p:cNvPr>
          <p:cNvSpPr txBox="1"/>
          <p:nvPr/>
        </p:nvSpPr>
        <p:spPr>
          <a:xfrm>
            <a:off x="5201336" y="2240907"/>
            <a:ext cx="22281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Scrum Trainer- </a:t>
            </a:r>
            <a:r>
              <a:rPr lang="en-US" sz="2400" dirty="0" err="1" smtClean="0">
                <a:ea typeface="+mn-lt"/>
                <a:cs typeface="+mn-lt"/>
              </a:rPr>
              <a:t>Jasmina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en-US" sz="2400" dirty="0" err="1" smtClean="0">
                <a:ea typeface="+mn-lt"/>
                <a:cs typeface="+mn-lt"/>
              </a:rPr>
              <a:t>Valkova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9А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0087-48D0-192E-004C-6790964BD83A}"/>
              </a:ext>
            </a:extLst>
          </p:cNvPr>
          <p:cNvSpPr txBox="1"/>
          <p:nvPr/>
        </p:nvSpPr>
        <p:spPr>
          <a:xfrm>
            <a:off x="9715500" y="2303318"/>
            <a:ext cx="23725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Quality </a:t>
            </a:r>
            <a:r>
              <a:rPr lang="en-US" sz="2000" dirty="0" smtClean="0">
                <a:ea typeface="+mn-lt"/>
                <a:cs typeface="+mn-lt"/>
              </a:rPr>
              <a:t>engineer-</a:t>
            </a:r>
            <a:r>
              <a:rPr lang="en-US" sz="2000" dirty="0" err="1" smtClean="0">
                <a:ea typeface="+mn-lt"/>
                <a:cs typeface="+mn-lt"/>
              </a:rPr>
              <a:t>Dimitar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err="1" smtClean="0">
                <a:ea typeface="+mn-lt"/>
                <a:cs typeface="+mn-lt"/>
              </a:rPr>
              <a:t>Georgiev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9В</a:t>
            </a:r>
            <a:endParaRPr lang="en-US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5DFE3-7BD2-14D5-E9E0-0973ADA8ADC1}"/>
              </a:ext>
            </a:extLst>
          </p:cNvPr>
          <p:cNvSpPr txBox="1"/>
          <p:nvPr/>
        </p:nvSpPr>
        <p:spPr>
          <a:xfrm>
            <a:off x="5201337" y="5761726"/>
            <a:ext cx="23320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ea typeface="+mn-lt"/>
                <a:cs typeface="+mn-lt"/>
              </a:rPr>
              <a:t>Frontend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Developer </a:t>
            </a:r>
            <a:r>
              <a:rPr lang="en-US" sz="2000" dirty="0" smtClean="0">
                <a:ea typeface="+mn-lt"/>
                <a:cs typeface="+mn-lt"/>
              </a:rPr>
              <a:t>–</a:t>
            </a:r>
            <a:r>
              <a:rPr lang="en-US" sz="2000" dirty="0" err="1" smtClean="0">
                <a:ea typeface="+mn-lt"/>
                <a:cs typeface="+mn-lt"/>
              </a:rPr>
              <a:t>Bilyana</a:t>
            </a:r>
            <a:r>
              <a:rPr lang="en-US" sz="2000" dirty="0" smtClean="0">
                <a:ea typeface="+mn-lt"/>
                <a:cs typeface="+mn-lt"/>
              </a:rPr>
              <a:t> Badalova</a:t>
            </a:r>
            <a:r>
              <a:rPr lang="en-US" sz="2000" dirty="0" smtClean="0">
                <a:ea typeface="+mn-lt"/>
                <a:cs typeface="+mn-lt"/>
              </a:rPr>
              <a:t>9Б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8F4CD-2039-4032-4BFD-A5DE63CC225B}"/>
              </a:ext>
            </a:extLst>
          </p:cNvPr>
          <p:cNvSpPr txBox="1"/>
          <p:nvPr/>
        </p:nvSpPr>
        <p:spPr>
          <a:xfrm>
            <a:off x="9718767" y="5695068"/>
            <a:ext cx="23663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Backеnd</a:t>
            </a:r>
            <a:r>
              <a:rPr lang="en-US" sz="2000" dirty="0">
                <a:ea typeface="+mn-lt"/>
                <a:cs typeface="+mn-lt"/>
              </a:rPr>
              <a:t> Developer </a:t>
            </a:r>
            <a:r>
              <a:rPr lang="en-US" sz="2000" dirty="0" smtClean="0">
                <a:ea typeface="+mn-lt"/>
                <a:cs typeface="+mn-lt"/>
              </a:rPr>
              <a:t>–</a:t>
            </a:r>
            <a:r>
              <a:rPr lang="en-US" sz="2000" dirty="0" err="1" smtClean="0">
                <a:ea typeface="+mn-lt"/>
                <a:cs typeface="+mn-lt"/>
              </a:rPr>
              <a:t>Viktoria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err="1" smtClean="0">
                <a:ea typeface="+mn-lt"/>
                <a:cs typeface="+mn-lt"/>
              </a:rPr>
              <a:t>Kupenova</a:t>
            </a:r>
            <a:endParaRPr lang="en-US" sz="2000" dirty="0" smtClean="0">
              <a:ea typeface="+mn-lt"/>
              <a:cs typeface="+mn-lt"/>
            </a:endParaRPr>
          </a:p>
          <a:p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9 Г</a:t>
            </a:r>
          </a:p>
        </p:txBody>
      </p:sp>
    </p:spTree>
    <p:extLst>
      <p:ext uri="{BB962C8B-B14F-4D97-AF65-F5344CB8AC3E}">
        <p14:creationId xmlns:p14="http://schemas.microsoft.com/office/powerpoint/2010/main" val="27435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3" name="Rectangle 29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2EF4CAB-A616-7DB5-45B2-1152FDF2056A}"/>
              </a:ext>
            </a:extLst>
          </p:cNvPr>
          <p:cNvSpPr/>
          <p:nvPr/>
        </p:nvSpPr>
        <p:spPr>
          <a:xfrm>
            <a:off x="247467" y="445699"/>
            <a:ext cx="3901584" cy="5685101"/>
          </a:xfrm>
          <a:prstGeom prst="rect">
            <a:avLst/>
          </a:prstGeom>
          <a:solidFill>
            <a:srgbClr val="0D0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alpha val="60000"/>
                </a:schemeClr>
              </a:solidFill>
              <a:latin typeface="Cambria"/>
              <a:ea typeface="Cambria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bg1">
                    <a:alpha val="60000"/>
                  </a:schemeClr>
                </a:solidFill>
                <a:latin typeface="Cambria"/>
                <a:ea typeface="Cambria"/>
              </a:rPr>
              <a:t>The idea of our team</a:t>
            </a:r>
            <a:endParaRPr lang="en-US" sz="3600" dirty="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99BE1-B096-4077-64D9-A490394EA876}"/>
              </a:ext>
            </a:extLst>
          </p:cNvPr>
          <p:cNvSpPr txBox="1"/>
          <p:nvPr/>
        </p:nvSpPr>
        <p:spPr>
          <a:xfrm flipH="1">
            <a:off x="5425769" y="508108"/>
            <a:ext cx="55987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bg1"/>
                </a:solidFill>
                <a:cs typeface="Calibri"/>
              </a:rPr>
              <a:t>Идеята за нашият проект е да забавлява и едновременно с това  да кара хората да развиват мисленето си. 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F8B4EAE-62FE-E287-9746-01D4B006F659}"/>
              </a:ext>
            </a:extLst>
          </p:cNvPr>
          <p:cNvGrpSpPr/>
          <p:nvPr/>
        </p:nvGrpSpPr>
        <p:grpSpPr>
          <a:xfrm flipH="1" flipV="1">
            <a:off x="5329238" y="466452"/>
            <a:ext cx="81815" cy="404190"/>
            <a:chOff x="273729" y="427493"/>
            <a:chExt cx="3999562" cy="3525266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35AB653E-2CF1-B8C4-61C8-A1F05359EE80}"/>
                </a:ext>
              </a:extLst>
            </p:cNvPr>
            <p:cNvSpPr txBox="1">
              <a:spLocks/>
            </p:cNvSpPr>
            <p:nvPr/>
          </p:nvSpPr>
          <p:spPr>
            <a:xfrm>
              <a:off x="273729" y="427493"/>
              <a:ext cx="3877056" cy="2249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>
                <a:solidFill>
                  <a:schemeClr val="bg1"/>
                </a:solidFill>
                <a:latin typeface="+mn-lt"/>
                <a:cs typeface="Calibri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A8230C-6284-1FBF-7E12-A3C07EE7BC67}"/>
                </a:ext>
              </a:extLst>
            </p:cNvPr>
            <p:cNvSpPr txBox="1"/>
            <p:nvPr/>
          </p:nvSpPr>
          <p:spPr>
            <a:xfrm>
              <a:off x="367163" y="3429539"/>
              <a:ext cx="39061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bg-BG" sz="2800" b="1" u="sng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2E2436-0E7E-EFFF-3E48-BD89165D3DFA}"/>
              </a:ext>
            </a:extLst>
          </p:cNvPr>
          <p:cNvSpPr txBox="1"/>
          <p:nvPr/>
        </p:nvSpPr>
        <p:spPr>
          <a:xfrm>
            <a:off x="6009409" y="1177636"/>
            <a:ext cx="5334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solidFill>
                  <a:schemeClr val="bg1"/>
                </a:solidFill>
                <a:cs typeface="Calibri"/>
              </a:rPr>
              <a:t>Идеята за нашият проект е да забавлява и едновременно с това  да кара хората да развиват мисленето си.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281EC-4A25-DE0F-A065-CA6E28926E7F}"/>
              </a:ext>
            </a:extLst>
          </p:cNvPr>
          <p:cNvSpPr txBox="1"/>
          <p:nvPr/>
        </p:nvSpPr>
        <p:spPr>
          <a:xfrm>
            <a:off x="5521021" y="2300310"/>
            <a:ext cx="613357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idea of our project is to entertain and at the same time make people develop their thinking. </a:t>
            </a:r>
            <a:r>
              <a:rPr lang="bg-BG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ea typeface="Cambria"/>
                <a:cs typeface="Calibri"/>
              </a:rPr>
              <a:t> 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Cambria"/>
              <a:cs typeface="+mn-lt"/>
            </a:endParaRP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5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D0F8F5-7547-D1FC-F690-433EB1A6DE89}"/>
              </a:ext>
            </a:extLst>
          </p:cNvPr>
          <p:cNvSpPr/>
          <p:nvPr/>
        </p:nvSpPr>
        <p:spPr>
          <a:xfrm>
            <a:off x="0" y="0"/>
            <a:ext cx="4840471" cy="6858000"/>
          </a:xfrm>
          <a:prstGeom prst="rect">
            <a:avLst/>
          </a:prstGeom>
          <a:solidFill>
            <a:srgbClr val="0D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045B-FAB4-FB7A-77B3-B31B4BE1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5" y="1119453"/>
            <a:ext cx="4249006" cy="1162353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+mn-lt"/>
                <a:cs typeface="Arial"/>
              </a:rPr>
              <a:t>Stages of development</a:t>
            </a:r>
            <a:endParaRPr lang="en-US" dirty="0">
              <a:latin typeface="+mn-l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0066-FD26-618B-A309-1AF37339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45" y="2908485"/>
            <a:ext cx="4474379" cy="3666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Specifying the main purpose of the project</a:t>
            </a:r>
            <a:r>
              <a:rPr lang="bg-BG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ea typeface="+mn-lt"/>
                <a:cs typeface="+mn-lt"/>
              </a:rPr>
              <a:t>Dividing the project into major parts</a:t>
            </a:r>
            <a:r>
              <a:rPr lang="bg-BG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Creating the idea of the game</a:t>
            </a:r>
            <a:r>
              <a:rPr lang="bg-BG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Search information</a:t>
            </a:r>
            <a:r>
              <a:rPr lang="bg-BG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Create</a:t>
            </a:r>
            <a:r>
              <a:rPr lang="bg-BG" sz="1600" dirty="0"/>
              <a:t> reposytory</a:t>
            </a:r>
            <a:r>
              <a:rPr lang="en-US" sz="1600" dirty="0" smtClean="0">
                <a:ea typeface="+mn-lt"/>
                <a:cs typeface="+mn-lt"/>
              </a:rPr>
              <a:t>;</a:t>
            </a:r>
            <a:endParaRPr lang="bg-BG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Code work</a:t>
            </a:r>
            <a:r>
              <a:rPr lang="en-US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Code checks</a:t>
            </a:r>
            <a:r>
              <a:rPr lang="bg-BG" sz="1600" dirty="0" smtClean="0">
                <a:ea typeface="+mn-lt"/>
                <a:cs typeface="+mn-lt"/>
              </a:rPr>
              <a:t>;</a:t>
            </a:r>
            <a:endParaRPr lang="en-US" sz="16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bstract mesh of blue lines and verticies">
            <a:extLst>
              <a:ext uri="{FF2B5EF4-FFF2-40B4-BE49-F238E27FC236}">
                <a16:creationId xmlns:a16="http://schemas.microsoft.com/office/drawing/2014/main" id="{172026C1-2F16-E5ED-E48C-D47DCC1D0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006380-495C-40E7-31EC-48F22D843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t="-939" r="373" b="469"/>
          <a:stretch/>
        </p:blipFill>
        <p:spPr>
          <a:xfrm>
            <a:off x="7657382" y="3414995"/>
            <a:ext cx="4425601" cy="339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4965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37DF0F5-8D9C-C264-69B7-BE753BB5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23" y="4216982"/>
            <a:ext cx="846138" cy="8064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7B7861-15AE-5FC1-03DB-E8728D9B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19" y="2531816"/>
            <a:ext cx="1590675" cy="1574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028F5FD-3DAA-981B-565F-4BB63971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3" y="2460387"/>
            <a:ext cx="1552575" cy="157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5EA77-AB33-D987-8ED4-A529BA6C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952497"/>
            <a:ext cx="10023398" cy="1761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Technologies used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35" y="3733529"/>
            <a:ext cx="1933845" cy="192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62" y="2343414"/>
            <a:ext cx="227679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A1980-510C-8842-55D7-1002DDF4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dirty="0" err="1" smtClean="0"/>
              <a:t>Tnank</a:t>
            </a:r>
            <a:r>
              <a:rPr lang="en-US" sz="8800" b="1" dirty="0" smtClean="0"/>
              <a:t> you for your attention</a:t>
            </a:r>
            <a:endParaRPr lang="en-US" sz="8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74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114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тема</vt:lpstr>
      <vt:lpstr>PowerPoint Presentation</vt:lpstr>
      <vt:lpstr>PowerPoint Presentation</vt:lpstr>
      <vt:lpstr>PowerPoint Presentation</vt:lpstr>
      <vt:lpstr>PowerPoint Presentation</vt:lpstr>
      <vt:lpstr>Stages of development</vt:lpstr>
      <vt:lpstr>Technologies used  </vt:lpstr>
      <vt:lpstr>Tnank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244</cp:revision>
  <dcterms:created xsi:type="dcterms:W3CDTF">2022-05-30T15:29:33Z</dcterms:created>
  <dcterms:modified xsi:type="dcterms:W3CDTF">2022-12-14T18:08:58Z</dcterms:modified>
</cp:coreProperties>
</file>