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68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56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09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60D6-4C24-4903-BF2D-B71526300A0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DC211C-1A19-43C1-A652-D2E0F92F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desk_Gameware" TargetMode="External"/><Relationship Id="rId2" Type="http://schemas.openxmlformats.org/officeDocument/2006/relationships/hyperlink" Target="https://en.wikipedia.org/wiki/Autode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iddleware" TargetMode="External"/><Relationship Id="rId4" Type="http://schemas.openxmlformats.org/officeDocument/2006/relationships/hyperlink" Target="https://en.wikipedia.org/wiki/Video_g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Zar" panose="00000400000000000000" pitchFamily="2" charset="-78"/>
              </a:rPr>
              <a:t>نحوه ساخت شخصیت انسان در</a:t>
            </a:r>
            <a:r>
              <a:rPr lang="en-US" dirty="0" smtClean="0">
                <a:cs typeface="B Zar" panose="00000400000000000000" pitchFamily="2" charset="-78"/>
              </a:rPr>
              <a:t/>
            </a:r>
            <a:br>
              <a:rPr lang="en-US" dirty="0" smtClean="0">
                <a:cs typeface="B Zar" panose="00000400000000000000" pitchFamily="2" charset="-78"/>
              </a:rPr>
            </a:br>
            <a:r>
              <a:rPr lang="fa-IR" dirty="0" smtClean="0">
                <a:cs typeface="B Zar" panose="00000400000000000000" pitchFamily="2" charset="-78"/>
              </a:rPr>
              <a:t> </a:t>
            </a:r>
            <a:r>
              <a:rPr lang="en-US" dirty="0" smtClean="0">
                <a:cs typeface="B Zar" panose="00000400000000000000" pitchFamily="2" charset="-78"/>
              </a:rPr>
              <a:t>Unity , </a:t>
            </a:r>
            <a:r>
              <a:rPr lang="en-US" dirty="0" err="1" smtClean="0">
                <a:cs typeface="B Zar" panose="00000400000000000000" pitchFamily="2" charset="-78"/>
              </a:rPr>
              <a:t>OpenG</a:t>
            </a:r>
            <a:r>
              <a:rPr lang="en-US" dirty="0" err="1">
                <a:cs typeface="B Zar" panose="00000400000000000000" pitchFamily="2" charset="-78"/>
              </a:rPr>
              <a:t>l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cs typeface="B Zar" panose="00000400000000000000" pitchFamily="2" charset="-78"/>
              </a:rPr>
              <a:t>امیرحسین کارگران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65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Modeling, Rigging, Skinning</a:t>
            </a:r>
            <a:endParaRPr lang="en-US" dirty="0"/>
          </a:p>
        </p:txBody>
      </p:sp>
      <p:pic>
        <p:nvPicPr>
          <p:cNvPr id="4" name="Content Placeholder 3" descr="Stages for preparing a character (modeling, rigging, and skinning)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63" y="2831465"/>
            <a:ext cx="7111111" cy="2539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FBX</a:t>
            </a:r>
            <a:r>
              <a:rPr lang="en-US" dirty="0"/>
              <a:t> (</a:t>
            </a:r>
            <a:r>
              <a:rPr lang="en-US" b="1" i="1" dirty="0" err="1"/>
              <a:t>F</a:t>
            </a:r>
            <a:r>
              <a:rPr lang="en-US" i="1" dirty="0" err="1"/>
              <a:t>ilm</a:t>
            </a:r>
            <a:r>
              <a:rPr lang="en-US" b="1" i="1" dirty="0" err="1"/>
              <a:t>b</a:t>
            </a:r>
            <a:r>
              <a:rPr lang="en-US" i="1" dirty="0" err="1"/>
              <a:t>o</a:t>
            </a:r>
            <a:r>
              <a:rPr lang="en-US" b="1" i="1" dirty="0" err="1"/>
              <a:t>x</a:t>
            </a:r>
            <a:r>
              <a:rPr lang="en-US" dirty="0"/>
              <a:t>) is a proprietary file format (.</a:t>
            </a:r>
            <a:r>
              <a:rPr lang="en-US" dirty="0" err="1"/>
              <a:t>fbx</a:t>
            </a:r>
            <a:r>
              <a:rPr lang="en-US" dirty="0"/>
              <a:t>) developed by </a:t>
            </a:r>
            <a:r>
              <a:rPr lang="en-US" dirty="0" err="1"/>
              <a:t>Kaydara</a:t>
            </a:r>
            <a:r>
              <a:rPr lang="en-US" dirty="0"/>
              <a:t> and owned by </a:t>
            </a:r>
            <a:r>
              <a:rPr lang="en-US" dirty="0">
                <a:hlinkClick r:id="rId2" tooltip="Autodesk"/>
              </a:rPr>
              <a:t>Autodesk</a:t>
            </a:r>
            <a:r>
              <a:rPr lang="en-US" dirty="0"/>
              <a:t> since 2006. It is used to provide interoperability between digital content creation applications. FBX is also part of </a:t>
            </a:r>
            <a:r>
              <a:rPr lang="en-US" dirty="0">
                <a:hlinkClick r:id="rId3" tooltip="Autodesk Gameware"/>
              </a:rPr>
              <a:t>Autodesk </a:t>
            </a:r>
            <a:r>
              <a:rPr lang="en-US" dirty="0" err="1">
                <a:hlinkClick r:id="rId3" tooltip="Autodesk Gameware"/>
              </a:rPr>
              <a:t>Gameware</a:t>
            </a:r>
            <a:r>
              <a:rPr lang="en-US" dirty="0"/>
              <a:t>, a series of </a:t>
            </a:r>
            <a:r>
              <a:rPr lang="en-US" dirty="0">
                <a:hlinkClick r:id="rId4" tooltip="Video game"/>
              </a:rPr>
              <a:t>video </a:t>
            </a:r>
            <a:r>
              <a:rPr lang="en-US" dirty="0" err="1">
                <a:hlinkClick r:id="rId4" tooltip="Video game"/>
              </a:rPr>
              <a:t>game</a:t>
            </a:r>
            <a:r>
              <a:rPr lang="en-US" dirty="0" err="1">
                <a:hlinkClick r:id="rId5" tooltip="Middleware"/>
              </a:rPr>
              <a:t>middleware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73289"/>
            <a:ext cx="4890099" cy="32496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38" y="2173289"/>
            <a:ext cx="4902161" cy="32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 and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09800"/>
            <a:ext cx="3819167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209799"/>
            <a:ext cx="42288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930400"/>
            <a:ext cx="7273925" cy="41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 Zar</vt:lpstr>
      <vt:lpstr>Trebuchet MS</vt:lpstr>
      <vt:lpstr>Wingdings 3</vt:lpstr>
      <vt:lpstr>Facet</vt:lpstr>
      <vt:lpstr>نحوه ساخت شخصیت انسان در  Unity , OpenGl</vt:lpstr>
      <vt:lpstr>Modeling, Rigging, Skinning</vt:lpstr>
      <vt:lpstr>FBX Format</vt:lpstr>
      <vt:lpstr>Unity</vt:lpstr>
      <vt:lpstr>Obj and Xml</vt:lpstr>
      <vt:lpstr>Open GL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نحوه ساخت شخصیت انسان در  Unity , OpenGl</dc:title>
  <dc:creator>amir kargaran</dc:creator>
  <cp:lastModifiedBy>amir kargaran</cp:lastModifiedBy>
  <cp:revision>2</cp:revision>
  <dcterms:created xsi:type="dcterms:W3CDTF">2019-07-12T17:59:47Z</dcterms:created>
  <dcterms:modified xsi:type="dcterms:W3CDTF">2019-07-12T18:14:25Z</dcterms:modified>
</cp:coreProperties>
</file>