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8" r:id="rId12"/>
    <p:sldId id="269" r:id="rId13"/>
    <p:sldId id="270" r:id="rId14"/>
    <p:sldId id="271" r:id="rId15"/>
    <p:sldId id="267" r:id="rId16"/>
    <p:sldId id="266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68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461B6-B8EC-44EB-B5AE-6A8C96B2C8B3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08066-CEBC-4442-A391-F3B892E51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668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461B6-B8EC-44EB-B5AE-6A8C96B2C8B3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08066-CEBC-4442-A391-F3B892E51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482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461B6-B8EC-44EB-B5AE-6A8C96B2C8B3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08066-CEBC-4442-A391-F3B892E51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273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461B6-B8EC-44EB-B5AE-6A8C96B2C8B3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08066-CEBC-4442-A391-F3B892E51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591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461B6-B8EC-44EB-B5AE-6A8C96B2C8B3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08066-CEBC-4442-A391-F3B892E51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266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461B6-B8EC-44EB-B5AE-6A8C96B2C8B3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08066-CEBC-4442-A391-F3B892E51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282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461B6-B8EC-44EB-B5AE-6A8C96B2C8B3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08066-CEBC-4442-A391-F3B892E51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425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461B6-B8EC-44EB-B5AE-6A8C96B2C8B3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08066-CEBC-4442-A391-F3B892E51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234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461B6-B8EC-44EB-B5AE-6A8C96B2C8B3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08066-CEBC-4442-A391-F3B892E51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133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461B6-B8EC-44EB-B5AE-6A8C96B2C8B3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08066-CEBC-4442-A391-F3B892E51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667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461B6-B8EC-44EB-B5AE-6A8C96B2C8B3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08066-CEBC-4442-A391-F3B892E51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130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A461B6-B8EC-44EB-B5AE-6A8C96B2C8B3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F08066-CEBC-4442-A391-F3B892E51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338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sharif.ir/~shahram.khazaei/files/courses/algorithms/lecture16.pd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Flows in Networks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Amir </a:t>
            </a:r>
            <a:r>
              <a:rPr lang="en-US" dirty="0" err="1" smtClean="0"/>
              <a:t>Hossein</a:t>
            </a:r>
            <a:r>
              <a:rPr lang="en-US" dirty="0" smtClean="0"/>
              <a:t> Kargaran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064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7181" y="2092263"/>
            <a:ext cx="3905250" cy="12858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732" y="3779713"/>
            <a:ext cx="6915150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341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0527"/>
          <a:stretch/>
        </p:blipFill>
        <p:spPr>
          <a:xfrm>
            <a:off x="1957387" y="2088845"/>
            <a:ext cx="8277225" cy="3366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199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86225" y="2215356"/>
            <a:ext cx="4019550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52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7837" y="2291556"/>
            <a:ext cx="8696325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724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9737" y="2196306"/>
            <a:ext cx="8772525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611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7615" y="2108971"/>
            <a:ext cx="10515600" cy="1924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285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36824"/>
            <a:ext cx="10515600" cy="2072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186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Refrences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Bondy</a:t>
            </a:r>
            <a:r>
              <a:rPr lang="en-US" dirty="0" smtClean="0"/>
              <a:t> and </a:t>
            </a:r>
            <a:r>
              <a:rPr lang="en-US" dirty="0" err="1" smtClean="0"/>
              <a:t>Morty</a:t>
            </a:r>
            <a:r>
              <a:rPr lang="en-US" dirty="0" smtClean="0"/>
              <a:t> Textbook</a:t>
            </a:r>
          </a:p>
          <a:p>
            <a:r>
              <a:rPr lang="en-US" dirty="0" smtClean="0">
                <a:hlinkClick r:id="rId2"/>
              </a:rPr>
              <a:t>Analysis Algorithms course (SUT) Lectures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347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7.1 Transportation Networks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6780" y="2209249"/>
            <a:ext cx="8420100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288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288" y="1825625"/>
            <a:ext cx="9944100" cy="2057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6200" y="3647952"/>
            <a:ext cx="9820275" cy="16097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4462" y="5141545"/>
            <a:ext cx="9363075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83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8687" y="1690688"/>
            <a:ext cx="7591425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384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Cut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9800" y="2048669"/>
            <a:ext cx="7772400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208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3894" y="1822023"/>
            <a:ext cx="9429750" cy="14668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509" y="3288873"/>
            <a:ext cx="9248775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659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Maximum Flow- Minimum Cut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1934246"/>
            <a:ext cx="9601200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081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3525" y="1929361"/>
            <a:ext cx="9124950" cy="15335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0675" y="2696123"/>
            <a:ext cx="9067800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146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5875" y="1690688"/>
            <a:ext cx="9391650" cy="22383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875" y="4113335"/>
            <a:ext cx="962025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284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</TotalTime>
  <Words>27</Words>
  <Application>Microsoft Office PowerPoint</Application>
  <PresentationFormat>Widescreen</PresentationFormat>
  <Paragraphs>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Flows in Networks </vt:lpstr>
      <vt:lpstr>7.1 Transportation Networks </vt:lpstr>
      <vt:lpstr>Flow</vt:lpstr>
      <vt:lpstr>PowerPoint Presentation</vt:lpstr>
      <vt:lpstr>Cut</vt:lpstr>
      <vt:lpstr>PowerPoint Presentation</vt:lpstr>
      <vt:lpstr>Maximum Flow- Minimum Cut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Flows in Networks</dc:title>
  <dc:creator>amir kargaran</dc:creator>
  <cp:lastModifiedBy>amir kargaran</cp:lastModifiedBy>
  <cp:revision>6</cp:revision>
  <dcterms:created xsi:type="dcterms:W3CDTF">2020-01-28T04:57:01Z</dcterms:created>
  <dcterms:modified xsi:type="dcterms:W3CDTF">2020-01-28T10:56:05Z</dcterms:modified>
</cp:coreProperties>
</file>