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009265"/>
          </a:xfrm>
        </p:spPr>
        <p:txBody>
          <a:bodyPr>
            <a:normAutofit fontScale="90000"/>
          </a:bodyPr>
          <a:p>
            <a:r>
              <a:rPr lang="en-US" sz="4445"/>
              <a:t>GROUP II MEMBERS.</a:t>
            </a:r>
            <a:br>
              <a:rPr lang="en-US" sz="4445"/>
            </a:br>
            <a:r>
              <a:rPr lang="en-US" sz="4445"/>
              <a:t>UNIT: BCS 2107- REGULAR CLASS.</a:t>
            </a:r>
            <a:br>
              <a:rPr lang="en-US" sz="4445"/>
            </a:br>
            <a:r>
              <a:rPr lang="en-US" sz="4445"/>
              <a:t>BSCNRB344123</a:t>
            </a:r>
            <a:br>
              <a:rPr lang="en-US" sz="4445"/>
            </a:br>
            <a:r>
              <a:rPr lang="en-US" sz="4445"/>
              <a:t>BSCNRB548222</a:t>
            </a:r>
            <a:br>
              <a:rPr lang="en-US" sz="4445"/>
            </a:br>
            <a:r>
              <a:rPr lang="en-US" sz="4445"/>
              <a:t>BSCNRB215023</a:t>
            </a:r>
            <a:br>
              <a:rPr lang="en-US" sz="4445"/>
            </a:br>
            <a:r>
              <a:rPr lang="en-US" sz="4445"/>
              <a:t>BSCNRB146224</a:t>
            </a:r>
            <a:endParaRPr lang="en-US" sz="444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8655"/>
            <a:ext cx="9144000" cy="1424940"/>
          </a:xfrm>
        </p:spPr>
        <p:txBody>
          <a:bodyPr/>
          <a:p>
            <a:r>
              <a:rPr lang="en-US"/>
              <a:t>GITHUB REPOSITORY LINK:</a:t>
            </a:r>
            <a:br>
              <a:rPr lang="en-US"/>
            </a:br>
            <a:br>
              <a:rPr lang="en-US"/>
            </a:br>
            <a:r>
              <a:rPr lang="en-US"/>
              <a:t>https://github.com/BSCNRB344123/DATABASE-GROUP-II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13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Screenshot (1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3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3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Presentation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II MEMBERS. UNIT: BCS 2107- REGULAR CLASS. BSCNRB344123 BSCNRB548222 BSCNRB215023 BSCNRB146224</dc:title>
  <dc:creator>T5M</dc:creator>
  <cp:lastModifiedBy>WPS_1654525768</cp:lastModifiedBy>
  <cp:revision>1</cp:revision>
  <dcterms:created xsi:type="dcterms:W3CDTF">2023-11-15T12:40:49Z</dcterms:created>
  <dcterms:modified xsi:type="dcterms:W3CDTF">2023-11-15T12:40:49Z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DEA30EC307DD4F8AB23E67973BD8A25F_11</vt:lpwstr>
  </property>
  <property fmtid="{D5CDD505-2E9C-101B-9397-08002B2CF9AE}" pid="3" name="KSOProductBuildVer">
    <vt:lpwstr>1033-12.2.0.13306</vt:lpwstr>
  </property>
</Properties>
</file>