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9" d="100"/>
          <a:sy n="109" d="100"/>
        </p:scale>
        <p:origin x="7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E4A-9346-6147-81D7-7335B5C92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32605-3E4F-CD48-B129-2643C6571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0DBA-CD7A-2246-B8E8-FE6C9E55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61F5-AD6E-624E-946D-4FAD58B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1102-5EB6-B944-99B7-0C17F2D4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59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3E8-F1C0-114A-98FE-CB5954F8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64649-1072-2445-BFB9-0F98C18F4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5C9E-A4A4-F343-B649-50B4C9B9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3302D-BADA-DB4B-BFE1-C517E5A5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2126-8601-6C41-A220-CDC62C57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89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24B1-3C2C-434C-A960-13D74DA3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454C8-E0FF-1B4A-B9BC-4FA9AB48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FC6B-EE8A-0149-9DDC-0D6E8A09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5DD6-2188-9F43-A154-2571EBCA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73BD-5EF2-BB43-AC72-E61F337B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574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2041-F2D9-964B-856B-73007986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9940-BE55-3A47-872C-F54ADEDB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C707-D018-D446-B8C0-B6812C9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5039-D4B4-BC42-96F0-54EC4AD0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709A7-9521-B545-BDBE-7051EC5C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34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E34E-6427-3B44-B229-717368C5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4EE93-EA8E-D64C-8BC5-9D32C079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7B60-1BEF-6846-9998-1E493D2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E240-87F1-A248-A929-BA982642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4830-1C6E-4745-9FB0-7F329B46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932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525F-1CA8-6245-B1F7-A1556E59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7D0C-5C9F-594C-A2BB-915C2222F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E1BAF-F83C-1D4A-B2B4-DFF39EE17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D36B-E174-A640-81E6-7FE75206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BF428-7315-A141-AB36-A5CFE5EA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FC0-5B58-B143-B0B6-62A7ADEF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411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8E7E-B40D-1946-A1A7-96DE09E7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9C2E4-BA2C-7446-898C-7A697C16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4A52B-0317-4A49-A446-BCD9916A1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45BBA-556B-5244-B870-D7EB09C03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0233F-45B2-C440-A29E-C811A65D8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787BC-06A3-8D4D-B089-953D6585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84F2C-735F-8C4B-9EFF-314B5FC7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EF31F-B3E6-BF4E-B995-E79604BE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51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28B9-DA35-5F4E-A73A-158C1F2A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03F43-2FE4-3A4F-B24C-9D2BDA56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667D-E244-A44D-B962-14A1C391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7CE0-F3D0-3940-A6E0-B6FDE4D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450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6E8BC-7FEB-5041-A1F3-78398492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566B9-A8FA-3043-A90F-E2011F71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3138E-CCFC-A545-A703-5CAF0EA2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11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60C5-BEA8-2E4B-A858-4705837A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F686-4DDB-8A43-A237-8CFA97D3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74C0-9858-EF4F-8B9C-1B4100AE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6AD9-140D-A44D-8D80-4506771B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A9158-D845-8745-85A5-9B92CA43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362F5-62AA-1F49-A16C-EA66187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461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ACC6-899B-2446-AD62-6DFF7E35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A8629-D9CF-2546-80E7-EFE148D9D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9A0A6-9471-6041-9399-548B44FE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B1C4-376F-8D48-B560-4D2A0451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1F41-9192-6643-B479-625AFFAB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40E7-857D-D742-9D5D-4535B129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363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2DF7E-B32E-2A47-B7E9-E7C61E8F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7525-4A61-0947-8F1F-C586D48F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579E-1D19-D24F-98AF-4DF69751B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B43A-0EED-AE4C-B543-A72A8DE4696A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4D5A-2C5E-BC4A-9DF4-A76FDA045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766B-943E-1541-A634-5D5E83696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C3C7-7AA7-9E48-95F4-A200819137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021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D4C790-D1ED-424F-8317-2CB4EC0F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335" y="-29253"/>
            <a:ext cx="14569440" cy="70408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BB8E11-770E-814A-BB93-0E36DAA27669}"/>
              </a:ext>
            </a:extLst>
          </p:cNvPr>
          <p:cNvSpPr/>
          <p:nvPr/>
        </p:nvSpPr>
        <p:spPr>
          <a:xfrm>
            <a:off x="2615418" y="0"/>
            <a:ext cx="937846" cy="37513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8ACC-F9A0-684F-AB86-389E1C8E8017}"/>
              </a:ext>
            </a:extLst>
          </p:cNvPr>
          <p:cNvSpPr/>
          <p:nvPr/>
        </p:nvSpPr>
        <p:spPr>
          <a:xfrm>
            <a:off x="3699217" y="0"/>
            <a:ext cx="4079630" cy="37513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590E9-6343-1244-8E50-C84AE7C3C58B}"/>
              </a:ext>
            </a:extLst>
          </p:cNvPr>
          <p:cNvSpPr/>
          <p:nvPr/>
        </p:nvSpPr>
        <p:spPr>
          <a:xfrm>
            <a:off x="7948246" y="0"/>
            <a:ext cx="2368062" cy="37513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B10DDD-71F0-2A41-B0A8-540B3035A46D}"/>
              </a:ext>
            </a:extLst>
          </p:cNvPr>
          <p:cNvSpPr/>
          <p:nvPr/>
        </p:nvSpPr>
        <p:spPr>
          <a:xfrm>
            <a:off x="10473984" y="0"/>
            <a:ext cx="1371599" cy="37513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6681F-5FAA-4B44-AD9F-94741A86CC6C}"/>
              </a:ext>
            </a:extLst>
          </p:cNvPr>
          <p:cNvSpPr txBox="1"/>
          <p:nvPr/>
        </p:nvSpPr>
        <p:spPr>
          <a:xfrm>
            <a:off x="2543908" y="404391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(1) </a:t>
            </a:r>
            <a:r>
              <a:rPr lang="de-CH" dirty="0">
                <a:solidFill>
                  <a:schemeClr val="bg1"/>
                </a:solidFill>
              </a:rPr>
              <a:t>Logo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14D6D-AC90-2944-BBB7-A0A2E06FAA42}"/>
              </a:ext>
            </a:extLst>
          </p:cNvPr>
          <p:cNvSpPr txBox="1"/>
          <p:nvPr/>
        </p:nvSpPr>
        <p:spPr>
          <a:xfrm>
            <a:off x="4923693" y="404391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(2) </a:t>
            </a:r>
            <a:r>
              <a:rPr lang="de-CH" dirty="0">
                <a:solidFill>
                  <a:schemeClr val="bg1"/>
                </a:solidFill>
              </a:rPr>
              <a:t>Navigation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0AB36-BB40-B24D-9EB9-26149505ABB0}"/>
              </a:ext>
            </a:extLst>
          </p:cNvPr>
          <p:cNvSpPr txBox="1"/>
          <p:nvPr/>
        </p:nvSpPr>
        <p:spPr>
          <a:xfrm>
            <a:off x="10316308" y="404391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(4) </a:t>
            </a:r>
            <a:r>
              <a:rPr lang="de-CH" dirty="0">
                <a:solidFill>
                  <a:schemeClr val="bg1"/>
                </a:solidFill>
              </a:rPr>
              <a:t>Dropdowns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8B69E-0F78-BA49-A514-EDA98A005970}"/>
              </a:ext>
            </a:extLst>
          </p:cNvPr>
          <p:cNvSpPr txBox="1"/>
          <p:nvPr/>
        </p:nvSpPr>
        <p:spPr>
          <a:xfrm>
            <a:off x="8129954" y="404391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(3) Extra elements</a:t>
            </a:r>
          </a:p>
        </p:txBody>
      </p:sp>
    </p:spTree>
    <p:extLst>
      <p:ext uri="{BB962C8B-B14F-4D97-AF65-F5344CB8AC3E}">
        <p14:creationId xmlns:p14="http://schemas.microsoft.com/office/powerpoint/2010/main" val="41720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5</cp:revision>
  <dcterms:created xsi:type="dcterms:W3CDTF">2020-05-28T20:34:54Z</dcterms:created>
  <dcterms:modified xsi:type="dcterms:W3CDTF">2020-05-28T20:42:09Z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2020-05-28T20:34:56Z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7a28ca42-0c93-4056-8cc1-0000a076096e</vt:lpwstr>
  </property>
  <property fmtid="{D5CDD505-2E9C-101B-9397-08002B2CF9AE}" pid="8" name="MSIP_Label_4929bff8-5b33-42aa-95d2-28f72e792cb0_ContentBits">
    <vt:lpwstr>0</vt:lpwstr>
  </property>
</Properties>
</file>