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>
        <p:scale>
          <a:sx n="124" d="100"/>
          <a:sy n="124" d="100"/>
        </p:scale>
        <p:origin x="-36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6612-88A8-7E48-A1AE-47DBDD518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335B9-9CDA-174F-8045-FD8B02454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9BF8-EE74-FC43-B964-5B2A9CC8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3B8-94C3-614C-A76E-996385975345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367-36E2-3C48-A854-7ECEB211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44755-76DD-AA46-AECC-F840FABC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834F-2581-D24E-BCEF-CE050D5D00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845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7CC9-75B2-3348-B8EF-F5FDB828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91375-4030-124B-AC1A-6443C2BF1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3A5C-6309-EF4E-A684-06849C5F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3B8-94C3-614C-A76E-996385975345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36B9F-63FB-954D-9142-D822DE87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3DE9-93F8-FF42-A812-12FC1031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834F-2581-D24E-BCEF-CE050D5D00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7664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AD95B-8673-1B48-BD22-1A1991841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2F339-CF06-2D45-83E0-54A833C48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5B4FF-91EA-DB47-9D45-2F0D62ED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3B8-94C3-614C-A76E-996385975345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85E7-593C-2545-8F3B-25E2A2A6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879CD-10C5-2645-8C93-549D7EFC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834F-2581-D24E-BCEF-CE050D5D00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8139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4132-3F66-0D49-8DBA-5AB9F466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E386-6F94-994F-92CE-A078D63D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0BA8-7523-9B4E-9770-43E0B4FE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3B8-94C3-614C-A76E-996385975345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99181-D09E-C547-B39B-3CABA4C4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16FF-3E51-3346-B21D-34B3D753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834F-2581-D24E-BCEF-CE050D5D00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13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B643-535F-6D49-8C5B-DB71F028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98812-D9ED-3049-BDF8-A88FC64D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FF229-5433-B545-8F00-41D2BC71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3B8-94C3-614C-A76E-996385975345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00B28-2C02-0B49-8FC3-F77D07EF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67D9-C81F-3C4E-BEE3-0E174452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834F-2581-D24E-BCEF-CE050D5D00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569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B32F-7D1B-E642-A5DE-5E504D18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D01E-05D3-B448-B089-00904F208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6D5E0-4807-DF44-97E4-0434F64CB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ECB76-A54F-C040-81B4-154CE5C4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3B8-94C3-614C-A76E-996385975345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EF027-5A27-AF43-BDC0-001F4B57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E5AA2-8699-6143-8FF3-9CF202EB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834F-2581-D24E-BCEF-CE050D5D00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041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60B8-F5CC-6B4E-A72D-359476A8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C6306-692A-5D44-BBB1-D355769DB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310C6-DD58-F848-B386-7CE7A5B66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74A83-9254-2746-9D03-7C573B4BB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31C62-377D-1F4C-87D9-290ABCF02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46344-A419-5045-B0B3-D5C66633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3B8-94C3-614C-A76E-996385975345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2528A-F4D5-3343-9B0E-636CE9B9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4BDB1-239F-F543-AF18-C3B38CBD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834F-2581-D24E-BCEF-CE050D5D00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325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545E-C987-1E46-AA65-BB66D647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11D63-22DF-5541-9EA6-8E81EBDA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3B8-94C3-614C-A76E-996385975345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E4107-580A-D94D-B358-86BFCC31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8F186-99F3-2F49-A285-489D50B5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834F-2581-D24E-BCEF-CE050D5D00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659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F46DB-04BA-E64D-BE7A-4868813C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3B8-94C3-614C-A76E-996385975345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9F5E1-DD92-2A4B-859C-D2BB080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655E1-0851-7946-AF48-97481A35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834F-2581-D24E-BCEF-CE050D5D00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611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F7871-DE6B-4D4F-936D-0A5B8B665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7798-BF4F-3040-80D3-63EECDF4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2BD8B-EB92-1140-921C-521C30A00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77F59-BECB-8F46-8ABA-06391A90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3B8-94C3-614C-A76E-996385975345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68EBA-E8D6-B444-ADFE-2DA5C9E4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04449-00A7-DE4D-8432-632EAA3A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834F-2581-D24E-BCEF-CE050D5D00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174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1DC3-D98A-DF4E-BA0F-048398E9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81056F-1B75-EA47-94B1-1462577F8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42FBF-01E2-0B48-A6DE-F029B797E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CB5D7-E3EB-AF4C-9D3B-8D4C235B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3B8-94C3-614C-A76E-996385975345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268C-6D81-DE4D-8210-9E1752BA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3574C-E2D5-9C49-928E-486FAC01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5834F-2581-D24E-BCEF-CE050D5D00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471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ACD5E-0180-5745-B678-5BC3BF2D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63060-CE3D-F441-AAB5-2D6BFAB3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0E4E-FE68-7344-9E8A-52EA75C3D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03B8-94C3-614C-A76E-996385975345}" type="datetimeFigureOut">
              <a:rPr lang="en-CH" smtClean="0"/>
              <a:t>28.05.20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F218-565C-304B-B6E4-0584822F9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D1CB-AA05-CD4D-BF81-E819E177C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834F-2581-D24E-BCEF-CE050D5D005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638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6C3906-E1DC-9D46-8328-0545F22B3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335" y="-29253"/>
            <a:ext cx="14569440" cy="70408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B8A679-116F-7D4C-96DD-B691005F7888}"/>
              </a:ext>
            </a:extLst>
          </p:cNvPr>
          <p:cNvSpPr/>
          <p:nvPr/>
        </p:nvSpPr>
        <p:spPr>
          <a:xfrm>
            <a:off x="1639957" y="844827"/>
            <a:ext cx="7424530" cy="465151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57690C-63A0-504A-B365-D23EB2C6C06D}"/>
              </a:ext>
            </a:extLst>
          </p:cNvPr>
          <p:cNvSpPr/>
          <p:nvPr/>
        </p:nvSpPr>
        <p:spPr>
          <a:xfrm>
            <a:off x="1351722" y="1103243"/>
            <a:ext cx="7424530" cy="4651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BF8AA3-ADD9-514A-8C85-4214FE5DE83A}"/>
              </a:ext>
            </a:extLst>
          </p:cNvPr>
          <p:cNvSpPr/>
          <p:nvPr/>
        </p:nvSpPr>
        <p:spPr>
          <a:xfrm>
            <a:off x="1063487" y="1361660"/>
            <a:ext cx="7424530" cy="465151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C5693E-2ABA-FC48-BCD0-18560E063C00}"/>
              </a:ext>
            </a:extLst>
          </p:cNvPr>
          <p:cNvSpPr/>
          <p:nvPr/>
        </p:nvSpPr>
        <p:spPr>
          <a:xfrm>
            <a:off x="3664629" y="1"/>
            <a:ext cx="614408" cy="363205"/>
          </a:xfrm>
          <a:prstGeom prst="rect">
            <a:avLst/>
          </a:prstGeom>
          <a:solidFill>
            <a:srgbClr val="00B0F0">
              <a:alpha val="70000"/>
            </a:srgbClr>
          </a:solidFill>
          <a:ln>
            <a:solidFill>
              <a:srgbClr val="00B0F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CACB1-C69F-D04D-A595-2D528BB6AE59}"/>
              </a:ext>
            </a:extLst>
          </p:cNvPr>
          <p:cNvSpPr/>
          <p:nvPr/>
        </p:nvSpPr>
        <p:spPr>
          <a:xfrm>
            <a:off x="5136038" y="0"/>
            <a:ext cx="614408" cy="363205"/>
          </a:xfrm>
          <a:prstGeom prst="rect">
            <a:avLst/>
          </a:prstGeom>
          <a:solidFill>
            <a:srgbClr val="0070C0">
              <a:alpha val="70000"/>
            </a:srgbClr>
          </a:solidFill>
          <a:ln>
            <a:solidFill>
              <a:srgbClr val="0070C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91FBE2-F391-BE40-8B5B-A22DF674255F}"/>
              </a:ext>
            </a:extLst>
          </p:cNvPr>
          <p:cNvSpPr/>
          <p:nvPr/>
        </p:nvSpPr>
        <p:spPr>
          <a:xfrm>
            <a:off x="6374167" y="0"/>
            <a:ext cx="806218" cy="363205"/>
          </a:xfrm>
          <a:prstGeom prst="rect">
            <a:avLst/>
          </a:prstGeom>
          <a:solidFill>
            <a:srgbClr val="7030A0">
              <a:alpha val="70000"/>
            </a:srgbClr>
          </a:solidFill>
          <a:ln>
            <a:solidFill>
              <a:srgbClr val="7030A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8DB717-466E-2440-A64E-2E8B724AFDB9}"/>
              </a:ext>
            </a:extLst>
          </p:cNvPr>
          <p:cNvCxnSpPr>
            <a:cxnSpLocks/>
          </p:cNvCxnSpPr>
          <p:nvPr/>
        </p:nvCxnSpPr>
        <p:spPr>
          <a:xfrm>
            <a:off x="3971833" y="815573"/>
            <a:ext cx="1" cy="809041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91136-EF6F-4847-9D45-C6C98B189F10}"/>
              </a:ext>
            </a:extLst>
          </p:cNvPr>
          <p:cNvCxnSpPr>
            <a:cxnSpLocks/>
          </p:cNvCxnSpPr>
          <p:nvPr/>
        </p:nvCxnSpPr>
        <p:spPr>
          <a:xfrm flipH="1">
            <a:off x="5427892" y="392460"/>
            <a:ext cx="1" cy="844825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B3A3E3-804A-D143-9CF9-17B32DA32A20}"/>
              </a:ext>
            </a:extLst>
          </p:cNvPr>
          <p:cNvCxnSpPr>
            <a:cxnSpLocks/>
          </p:cNvCxnSpPr>
          <p:nvPr/>
        </p:nvCxnSpPr>
        <p:spPr>
          <a:xfrm flipH="1">
            <a:off x="6782988" y="387626"/>
            <a:ext cx="1" cy="620911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EDE52D-C73D-1C47-8A7D-FFB04D5DFD65}"/>
              </a:ext>
            </a:extLst>
          </p:cNvPr>
          <p:cNvSpPr txBox="1"/>
          <p:nvPr/>
        </p:nvSpPr>
        <p:spPr>
          <a:xfrm>
            <a:off x="1639957" y="1653868"/>
            <a:ext cx="3994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div</a:t>
            </a:r>
            <a:r>
              <a:rPr lang="en-CH" dirty="0"/>
              <a:t>(role = “tabpanel”, </a:t>
            </a:r>
            <a:r>
              <a:rPr lang="en-CH" b="1" dirty="0">
                <a:solidFill>
                  <a:srgbClr val="C00000"/>
                </a:solidFill>
              </a:rPr>
              <a:t>id = “home”</a:t>
            </a:r>
            <a:r>
              <a:rPr lang="en-CH" dirty="0"/>
              <a:t>, …)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26ECDE-DAF2-E34E-8545-A77D20C8DBF8}"/>
              </a:ext>
            </a:extLst>
          </p:cNvPr>
          <p:cNvSpPr txBox="1"/>
          <p:nvPr/>
        </p:nvSpPr>
        <p:spPr>
          <a:xfrm>
            <a:off x="1351722" y="403141"/>
            <a:ext cx="385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a(class = “nav-item”, </a:t>
            </a:r>
            <a:r>
              <a:rPr lang="en-GB" b="1" dirty="0" err="1">
                <a:solidFill>
                  <a:srgbClr val="C00000"/>
                </a:solidFill>
              </a:rPr>
              <a:t>href</a:t>
            </a:r>
            <a:r>
              <a:rPr lang="en-GB" b="1" dirty="0">
                <a:solidFill>
                  <a:srgbClr val="C00000"/>
                </a:solidFill>
              </a:rPr>
              <a:t> = “#home”</a:t>
            </a:r>
            <a:r>
              <a:rPr lang="en-GB" dirty="0">
                <a:solidFill>
                  <a:schemeClr val="bg1"/>
                </a:solidFill>
              </a:rPr>
              <a:t>)</a:t>
            </a:r>
            <a:endParaRPr lang="en-CH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FBB664-5FD4-7144-90AC-4461DE50CCA2}"/>
              </a:ext>
            </a:extLst>
          </p:cNvPr>
          <p:cNvSpPr/>
          <p:nvPr/>
        </p:nvSpPr>
        <p:spPr>
          <a:xfrm>
            <a:off x="719094" y="772473"/>
            <a:ext cx="8708988" cy="5424141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4FB5BD-0A82-224D-B648-6F2FDDFF21A1}"/>
              </a:ext>
            </a:extLst>
          </p:cNvPr>
          <p:cNvSpPr txBox="1"/>
          <p:nvPr/>
        </p:nvSpPr>
        <p:spPr>
          <a:xfrm>
            <a:off x="9716317" y="2858610"/>
            <a:ext cx="1547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Body tab content wrapper</a:t>
            </a:r>
            <a:endParaRPr lang="en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7</cp:revision>
  <dcterms:created xsi:type="dcterms:W3CDTF">2020-05-28T21:07:07Z</dcterms:created>
  <dcterms:modified xsi:type="dcterms:W3CDTF">2020-05-28T21:20:54Z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2020-05-28T21:07:07Z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fc68c31d-1cca-4aec-a55c-0000346b35ec</vt:lpwstr>
  </property>
  <property fmtid="{D5CDD505-2E9C-101B-9397-08002B2CF9AE}" pid="8" name="MSIP_Label_4929bff8-5b33-42aa-95d2-28f72e792cb0_ContentBits">
    <vt:lpwstr>0</vt:lpwstr>
  </property>
</Properties>
</file>