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 snapToObjects="1">
      <p:cViewPr varScale="1">
        <p:scale>
          <a:sx n="104" d="100"/>
          <a:sy n="104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C2D8-6CB8-5441-A807-0258108F7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B1B0-8FB3-BB49-8EA6-FC3D8619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E7CD-FA93-A140-B5E2-F749E60B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4E1A-4B6F-7A4D-B4C4-BF68A284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A332-69FE-514E-959D-8047BD65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141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0E01-0857-6B4C-AD1D-BD4543E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30E11-F8FB-5A4F-88CA-516631D3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A0F6-D2C2-444A-837C-525FDDA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A9F1-90E5-1D45-81BA-F6A35517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181D-73A0-CB46-BF1B-DBFB75D6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07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A89A-F116-2B49-BD32-EAB0FAD6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4F1F-3A55-8748-AA39-11825CED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1E5C-68A6-3D4A-9F01-ADC55310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068A-EE7E-994C-B3FC-9C1BD796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CC4F-CB6D-A640-B8CD-3695726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3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5634-6331-9A4C-BEAE-98A04F37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30F3-1522-1D4E-B566-6993DDCA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9EF1-7554-D240-9A02-AB2B5951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580A-9313-5146-B258-3F110A0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B714-C29D-D148-ACE4-0F9D2F8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1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5631-3456-7B4D-BE69-EF98EF57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37BA-77A4-BF4B-B404-2B670E43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3DB1-4EB5-D445-B486-CCE0C730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BC7-1CE6-8549-B011-E3401A8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A037-FBC4-2B49-BD73-6450177A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0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F6D3-C7D1-A146-B376-A9BC61C4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0809-AC01-8C4C-8B1A-3FFFC422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34BC-5408-E947-9057-E38C32A9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4AB3F-F10A-8A42-B914-BFAAEBF3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36F9-B64D-E446-A6F6-7B791DFA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2F9B8-132E-DE47-9F80-14DCEC8C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31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49DB-D5EC-3241-96AA-6C327AC8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8EE5-943B-AB4D-98F8-69E885D5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A775-C31E-3246-B2FB-C9DD3F8B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91C5A-658A-8347-AF99-3A68D000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BCA2-C6EA-3342-80EA-F75DC2B0B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48D9D-B21C-954A-BE01-F845FF5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19CDE-1C08-5440-810F-B70A06E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4B575-1C9E-904D-AF75-2D7AC478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90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0F7D-66D8-1646-B661-87D66D03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9EC4-5BF7-0349-8469-28563EC0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435F3-8BEC-3B47-8C46-3C241635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F77B3-F657-3F4D-9032-DC7DE5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50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1081-58C4-F641-BC3D-7B66132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5357A-3BB0-7F4B-B748-F7338B2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A63-6827-FF4F-8B40-38D89EA0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07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3B26-AF3E-964D-8297-448564DD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C509-2046-4542-8AF1-ECBB067E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DD0F-E51C-BD47-A6EF-72BC79F4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2FB4-107F-9B46-997A-0931118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C1A-C50A-9745-A591-0EB542EC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6E90-4057-FC48-A5A6-E8CD58A3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6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9165-9C42-F642-9BC1-106C1CBC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CBC63-1E1C-244C-A705-6226524C3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6802-3409-8448-8B12-9556E681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EC14-737A-6C43-BFD5-92BC7329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2AF4-3CA7-D84F-B0D5-67E5BBF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6B91-FB7D-A64A-B9D1-8712DC8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26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1176-BED5-9C49-9A46-DEACC9C7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64069-70CE-1146-B16E-F3341816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8D4-C0D7-434C-AA84-C9F9AEDE0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6BB2-DC74-5743-891D-D751E1554A51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0FA7-DB7C-3747-9179-68F86FF8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1B7A-A4CD-D247-866D-E08E39393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97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C92E7-16B0-E140-9F93-D632A21A438E}"/>
              </a:ext>
            </a:extLst>
          </p:cNvPr>
          <p:cNvSpPr/>
          <p:nvPr/>
        </p:nvSpPr>
        <p:spPr>
          <a:xfrm>
            <a:off x="7315161" y="816648"/>
            <a:ext cx="4750265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DD42A-342A-2E4F-939D-815A37BDBDB1}"/>
              </a:ext>
            </a:extLst>
          </p:cNvPr>
          <p:cNvSpPr txBox="1"/>
          <p:nvPr/>
        </p:nvSpPr>
        <p:spPr>
          <a:xfrm>
            <a:off x="8867824" y="395678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 {httpuv}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F0C5E-16E3-E341-9F3A-81EF2177286F}"/>
              </a:ext>
            </a:extLst>
          </p:cNvPr>
          <p:cNvSpPr/>
          <p:nvPr/>
        </p:nvSpPr>
        <p:spPr>
          <a:xfrm>
            <a:off x="7669733" y="3134978"/>
            <a:ext cx="2275254" cy="262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CFCBC-CCC7-C54F-919B-6372CE14F76B}"/>
              </a:ext>
            </a:extLst>
          </p:cNvPr>
          <p:cNvSpPr txBox="1"/>
          <p:nvPr/>
        </p:nvSpPr>
        <p:spPr>
          <a:xfrm>
            <a:off x="7729316" y="3301898"/>
            <a:ext cx="22156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C</a:t>
            </a:r>
            <a:r>
              <a:rPr lang="en-GB" b="1" dirty="0" err="1"/>
              <a:t>lient</a:t>
            </a:r>
            <a:r>
              <a:rPr lang="en-GB" b="1" dirty="0"/>
              <a:t> connects</a:t>
            </a:r>
            <a:endParaRPr lang="en-CH" b="1" dirty="0"/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// receive from client</a:t>
            </a:r>
          </a:p>
          <a:p>
            <a:endParaRPr lang="en-CH" b="1" dirty="0"/>
          </a:p>
          <a:p>
            <a:r>
              <a:rPr lang="en-GB" b="1" dirty="0" err="1"/>
              <a:t>onClose</a:t>
            </a:r>
            <a:r>
              <a:rPr lang="en-GB" b="1" dirty="0"/>
              <a:t>:</a:t>
            </a:r>
          </a:p>
          <a:p>
            <a:r>
              <a:rPr lang="en-CH" b="1" dirty="0"/>
              <a:t>// Client leaves</a:t>
            </a:r>
          </a:p>
          <a:p>
            <a:endParaRPr lang="en-CH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C26CC-1B54-704D-BCFE-DAD69B9A5511}"/>
              </a:ext>
            </a:extLst>
          </p:cNvPr>
          <p:cNvSpPr txBox="1"/>
          <p:nvPr/>
        </p:nvSpPr>
        <p:spPr>
          <a:xfrm>
            <a:off x="7544307" y="2664440"/>
            <a:ext cx="273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Server ws events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28767-67BF-034A-A5EC-1B847B9D415B}"/>
              </a:ext>
            </a:extLst>
          </p:cNvPr>
          <p:cNvSpPr txBox="1"/>
          <p:nvPr/>
        </p:nvSpPr>
        <p:spPr>
          <a:xfrm>
            <a:off x="164217" y="26346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1</a:t>
            </a:r>
            <a:r>
              <a:rPr lang="en-CH" b="1" baseline="30000" dirty="0"/>
              <a:t> </a:t>
            </a:r>
            <a:r>
              <a:rPr lang="en-CH" b="1" dirty="0"/>
              <a:t>{websocket}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1A8F3-EE6A-614F-ACEC-060F5519A31C}"/>
              </a:ext>
            </a:extLst>
          </p:cNvPr>
          <p:cNvCxnSpPr>
            <a:cxnSpLocks/>
          </p:cNvCxnSpPr>
          <p:nvPr/>
        </p:nvCxnSpPr>
        <p:spPr>
          <a:xfrm>
            <a:off x="3972181" y="2050650"/>
            <a:ext cx="1730016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24A03D-7229-B34D-A887-559B85D2037B}"/>
              </a:ext>
            </a:extLst>
          </p:cNvPr>
          <p:cNvCxnSpPr>
            <a:cxnSpLocks/>
          </p:cNvCxnSpPr>
          <p:nvPr/>
        </p:nvCxnSpPr>
        <p:spPr>
          <a:xfrm flipH="1">
            <a:off x="3927988" y="2657724"/>
            <a:ext cx="1774209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93003-40BA-334A-8C33-D419839333E1}"/>
              </a:ext>
            </a:extLst>
          </p:cNvPr>
          <p:cNvSpPr txBox="1"/>
          <p:nvPr/>
        </p:nvSpPr>
        <p:spPr>
          <a:xfrm>
            <a:off x="3731892" y="2198439"/>
            <a:ext cx="252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“P</a:t>
            </a:r>
            <a:r>
              <a:rPr lang="en-CH" sz="1600" dirty="0"/>
              <a:t>ermanent” 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92F82-A1D6-F64C-8428-D6AE1A168E04}"/>
              </a:ext>
            </a:extLst>
          </p:cNvPr>
          <p:cNvSpPr txBox="1"/>
          <p:nvPr/>
        </p:nvSpPr>
        <p:spPr>
          <a:xfrm>
            <a:off x="3810123" y="1612910"/>
            <a:ext cx="21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s</a:t>
            </a:r>
            <a:r>
              <a:rPr lang="en-CH" dirty="0"/>
              <a:t>end(message)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EFB93-2CA1-6744-B36C-E70BCC284A90}"/>
              </a:ext>
            </a:extLst>
          </p:cNvPr>
          <p:cNvSpPr txBox="1"/>
          <p:nvPr/>
        </p:nvSpPr>
        <p:spPr>
          <a:xfrm>
            <a:off x="3825147" y="2746713"/>
            <a:ext cx="22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</a:t>
            </a:r>
            <a:r>
              <a:rPr lang="en-CH" dirty="0"/>
              <a:t>end(message)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4E6DC-C217-2547-9579-9D9162C32A50}"/>
              </a:ext>
            </a:extLst>
          </p:cNvPr>
          <p:cNvSpPr/>
          <p:nvPr/>
        </p:nvSpPr>
        <p:spPr>
          <a:xfrm>
            <a:off x="3731892" y="1517298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A49932-BE3E-0949-B691-C3E59150D8D7}"/>
              </a:ext>
            </a:extLst>
          </p:cNvPr>
          <p:cNvSpPr/>
          <p:nvPr/>
        </p:nvSpPr>
        <p:spPr>
          <a:xfrm>
            <a:off x="3659590" y="3546497"/>
            <a:ext cx="252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600" dirty="0"/>
              <a:t>ws://&lt;HOSTNAME&gt;:&lt;PORT&gt;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49220F-511D-3444-9D7A-2617C6EA9CDA}"/>
              </a:ext>
            </a:extLst>
          </p:cNvPr>
          <p:cNvSpPr txBox="1"/>
          <p:nvPr/>
        </p:nvSpPr>
        <p:spPr>
          <a:xfrm>
            <a:off x="322965" y="825658"/>
            <a:ext cx="1877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 // received from server</a:t>
            </a:r>
          </a:p>
          <a:p>
            <a:endParaRPr lang="en-CH" b="1" dirty="0"/>
          </a:p>
          <a:p>
            <a:r>
              <a:rPr lang="en-GB" b="1" dirty="0" err="1"/>
              <a:t>onError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D8FA9-0E89-7C42-B567-3ABAFA06D95A}"/>
              </a:ext>
            </a:extLst>
          </p:cNvPr>
          <p:cNvSpPr/>
          <p:nvPr/>
        </p:nvSpPr>
        <p:spPr>
          <a:xfrm>
            <a:off x="206407" y="752401"/>
            <a:ext cx="2218265" cy="26765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D15C10-D00A-5B44-BA8D-1FE5FF52BFB1}"/>
              </a:ext>
            </a:extLst>
          </p:cNvPr>
          <p:cNvCxnSpPr>
            <a:cxnSpLocks/>
          </p:cNvCxnSpPr>
          <p:nvPr/>
        </p:nvCxnSpPr>
        <p:spPr>
          <a:xfrm flipH="1">
            <a:off x="3897547" y="4849342"/>
            <a:ext cx="175833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E6B5DB-0334-A442-994A-9C80E27A672C}"/>
              </a:ext>
            </a:extLst>
          </p:cNvPr>
          <p:cNvCxnSpPr>
            <a:cxnSpLocks/>
          </p:cNvCxnSpPr>
          <p:nvPr/>
        </p:nvCxnSpPr>
        <p:spPr>
          <a:xfrm>
            <a:off x="3972181" y="5428367"/>
            <a:ext cx="173001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8422076-22A0-7440-B80C-F7E58AF59B87}"/>
              </a:ext>
            </a:extLst>
          </p:cNvPr>
          <p:cNvSpPr/>
          <p:nvPr/>
        </p:nvSpPr>
        <p:spPr>
          <a:xfrm>
            <a:off x="3731892" y="4250124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DE25E1-467E-E44A-973C-644888797065}"/>
              </a:ext>
            </a:extLst>
          </p:cNvPr>
          <p:cNvSpPr txBox="1"/>
          <p:nvPr/>
        </p:nvSpPr>
        <p:spPr>
          <a:xfrm>
            <a:off x="129600" y="3755095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2</a:t>
            </a:r>
            <a:r>
              <a:rPr lang="en-CH" b="1" baseline="30000" dirty="0"/>
              <a:t> </a:t>
            </a:r>
            <a:r>
              <a:rPr lang="en-CH" b="1" dirty="0"/>
              <a:t>{websocket}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9BE991-498D-F14A-B399-9536CE7708B3}"/>
              </a:ext>
            </a:extLst>
          </p:cNvPr>
          <p:cNvSpPr/>
          <p:nvPr/>
        </p:nvSpPr>
        <p:spPr>
          <a:xfrm>
            <a:off x="206407" y="4176065"/>
            <a:ext cx="1879228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F6EAD0-C0BA-C249-8704-16DD8B687A43}"/>
              </a:ext>
            </a:extLst>
          </p:cNvPr>
          <p:cNvSpPr txBox="1"/>
          <p:nvPr/>
        </p:nvSpPr>
        <p:spPr>
          <a:xfrm>
            <a:off x="126574" y="331431"/>
            <a:ext cx="358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Client ws events manager ({httpuv})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C42835-1183-5849-A9D8-519D07C30AEF}"/>
              </a:ext>
            </a:extLst>
          </p:cNvPr>
          <p:cNvCxnSpPr>
            <a:cxnSpLocks/>
          </p:cNvCxnSpPr>
          <p:nvPr/>
        </p:nvCxnSpPr>
        <p:spPr>
          <a:xfrm>
            <a:off x="6168191" y="2050650"/>
            <a:ext cx="1439993" cy="20039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9C96D-307E-6D46-BF86-BCBC1B0C1314}"/>
              </a:ext>
            </a:extLst>
          </p:cNvPr>
          <p:cNvCxnSpPr>
            <a:cxnSpLocks/>
          </p:cNvCxnSpPr>
          <p:nvPr/>
        </p:nvCxnSpPr>
        <p:spPr>
          <a:xfrm flipH="1" flipV="1">
            <a:off x="6067313" y="2624721"/>
            <a:ext cx="1160359" cy="16185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C08158-CA6C-0841-A136-58A80B6161E5}"/>
              </a:ext>
            </a:extLst>
          </p:cNvPr>
          <p:cNvCxnSpPr>
            <a:cxnSpLocks/>
          </p:cNvCxnSpPr>
          <p:nvPr/>
        </p:nvCxnSpPr>
        <p:spPr>
          <a:xfrm flipH="1" flipV="1">
            <a:off x="2525550" y="2198439"/>
            <a:ext cx="1047897" cy="43973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037ECA-90BA-E94C-B887-ED7AC6611598}"/>
              </a:ext>
            </a:extLst>
          </p:cNvPr>
          <p:cNvSpPr/>
          <p:nvPr/>
        </p:nvSpPr>
        <p:spPr>
          <a:xfrm>
            <a:off x="7729316" y="4066282"/>
            <a:ext cx="2128182" cy="771821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98AA11-9623-FB4D-AC1C-436C8457525A}"/>
              </a:ext>
            </a:extLst>
          </p:cNvPr>
          <p:cNvSpPr/>
          <p:nvPr/>
        </p:nvSpPr>
        <p:spPr>
          <a:xfrm>
            <a:off x="322965" y="1607763"/>
            <a:ext cx="1914351" cy="929230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07E17F-31A7-6C4B-8E6E-8EA085DEF39A}"/>
              </a:ext>
            </a:extLst>
          </p:cNvPr>
          <p:cNvSpPr txBox="1"/>
          <p:nvPr/>
        </p:nvSpPr>
        <p:spPr>
          <a:xfrm>
            <a:off x="3810123" y="4351300"/>
            <a:ext cx="21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s</a:t>
            </a:r>
            <a:r>
              <a:rPr lang="en-CH" dirty="0"/>
              <a:t>end(message)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91814-83F5-B942-B8F8-C98012BDF258}"/>
              </a:ext>
            </a:extLst>
          </p:cNvPr>
          <p:cNvSpPr txBox="1"/>
          <p:nvPr/>
        </p:nvSpPr>
        <p:spPr>
          <a:xfrm>
            <a:off x="3825147" y="5485103"/>
            <a:ext cx="22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</a:t>
            </a:r>
            <a:r>
              <a:rPr lang="en-CH" dirty="0"/>
              <a:t>end(message)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890736-2DD3-154D-82C7-48A35C7317BE}"/>
              </a:ext>
            </a:extLst>
          </p:cNvPr>
          <p:cNvSpPr txBox="1"/>
          <p:nvPr/>
        </p:nvSpPr>
        <p:spPr>
          <a:xfrm>
            <a:off x="4688444" y="1057766"/>
            <a:ext cx="6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38C61E-ACB7-2D49-B5AC-914FFFB54C26}"/>
              </a:ext>
            </a:extLst>
          </p:cNvPr>
          <p:cNvSpPr txBox="1"/>
          <p:nvPr/>
        </p:nvSpPr>
        <p:spPr>
          <a:xfrm>
            <a:off x="9154847" y="4098646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452E13-58B2-8D41-AB47-D65D692BC701}"/>
              </a:ext>
            </a:extLst>
          </p:cNvPr>
          <p:cNvSpPr txBox="1"/>
          <p:nvPr/>
        </p:nvSpPr>
        <p:spPr>
          <a:xfrm>
            <a:off x="6384155" y="3685263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5FDB2D-4D34-A441-BFF1-466BD864395D}"/>
              </a:ext>
            </a:extLst>
          </p:cNvPr>
          <p:cNvSpPr txBox="1"/>
          <p:nvPr/>
        </p:nvSpPr>
        <p:spPr>
          <a:xfrm>
            <a:off x="2732220" y="2615633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7714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22</cp:revision>
  <dcterms:created xsi:type="dcterms:W3CDTF">2021-02-27T14:09:21Z</dcterms:created>
  <dcterms:modified xsi:type="dcterms:W3CDTF">2021-03-03T10:16:41Z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2021-02-27T14:09:22Z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45fec038-5611-46b0-97b4-c22fac1de045</vt:lpwstr>
  </property>
  <property fmtid="{D5CDD505-2E9C-101B-9397-08002B2CF9AE}" pid="8" name="MSIP_Label_4929bff8-5b33-42aa-95d2-28f72e792cb0_ContentBits">
    <vt:lpwstr>0</vt:lpwstr>
  </property>
</Properties>
</file>