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8" d="100"/>
          <a:sy n="108" d="100"/>
        </p:scale>
        <p:origin x="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A33C-9B15-E34A-AB5D-C38EBAE40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1611A-6C70-B544-BC91-089F1208B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D6F2E-888D-5A48-B61C-87B5D50D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8629-B8A2-134E-9DCF-9072EE48B99F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00CD0-A1E5-1B4F-A22F-F976B067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DFA7B-3656-4147-B231-1F66C1E4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C16A-5284-F441-8B01-45CE8CD5E6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18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F15D-7154-294C-8D11-1F8892DC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3389D-9A20-234E-AE9E-C6F534DB9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3AFE-E8DA-9040-A0DE-14945937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8629-B8A2-134E-9DCF-9072EE48B99F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E152-A53A-9B49-93D8-FE5A4B43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60D1-0AE1-414D-A7B9-5571C344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C16A-5284-F441-8B01-45CE8CD5E6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10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5875C-66F6-3348-9366-7E8FE60C6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27B82-47F9-1D4B-828F-5FB392C06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CCE8B-232D-8D48-86A9-F6418898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8629-B8A2-134E-9DCF-9072EE48B99F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A8D71-1655-E141-8F26-B9868978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50F77-35DC-8747-A134-ECDE48F0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C16A-5284-F441-8B01-45CE8CD5E6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814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26B6-8F40-1246-A4E7-3A70D5F2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C23F7-6C7F-7C41-8D24-A39176B8B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28830-B1E3-BE47-B802-F408BB0C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8629-B8A2-134E-9DCF-9072EE48B99F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40562-2AF3-6641-97B0-A9DEE71D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1E64A-DC08-8C45-B3F9-6614843D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C16A-5284-F441-8B01-45CE8CD5E6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783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D8AC-55AA-984F-9954-8686C8FB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B2136-A706-184F-BA44-97FFA9A63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EFB0-7145-CF45-8E4D-B50EABC01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8629-B8A2-134E-9DCF-9072EE48B99F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BD472-AC9A-CE4E-8869-D9F1D09B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7750F-50F5-3546-B671-AF78E831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C16A-5284-F441-8B01-45CE8CD5E6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89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6BB5-1C32-7147-9BBB-D28C8754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EC72B-C3A2-6243-9858-03BFB64D6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90523-416F-3241-8FD5-F624B824A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54864-8A56-2C48-97FE-0A0E35F9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8629-B8A2-134E-9DCF-9072EE48B99F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E13D2-EBAA-3D4F-B9D4-D4308102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B831A-1292-1F44-8458-9471D0EA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C16A-5284-F441-8B01-45CE8CD5E6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946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6982-8D35-CD49-BA6A-8C2D3D3F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0C759-4DE7-E548-AF3B-D9373D8E9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AB2FD-EDC5-B14E-9561-4B2935BCA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B4B3F-5026-A74E-AF5F-0AF63043A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ADA9C-6478-F446-95A6-4C2AA7C32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522EA-E4F3-6140-8745-11507826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8629-B8A2-134E-9DCF-9072EE48B99F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2AAA6-B1BF-1B44-A6F1-D34E578E7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742D4-4CD2-DE42-B9C6-D97946A2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C16A-5284-F441-8B01-45CE8CD5E6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993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143C-145D-AE42-A54B-ADECE814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1F12C-2A94-5640-9025-054DAD22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8629-B8A2-134E-9DCF-9072EE48B99F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E48C9-2BED-3E49-8823-89F1A2FF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4A5DD-655B-D045-B89A-B34F2388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C16A-5284-F441-8B01-45CE8CD5E6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2771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B7D45-D454-7943-8C2C-74463676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8629-B8A2-134E-9DCF-9072EE48B99F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56A7F-D529-3142-AC15-388E2EA1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1522D-CE5C-E648-9984-BE45D25A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C16A-5284-F441-8B01-45CE8CD5E6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271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3C0B-480D-564E-B944-9A0322EC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7E24-A32D-7644-9E32-A1D31067C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74C2F-E741-6648-9173-621DF7AEF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443D6-1B65-014B-8747-FB813500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8629-B8A2-134E-9DCF-9072EE48B99F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7CD83-6C61-484D-85F0-795347B9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252E7-C39F-E84B-AF80-8844D70A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C16A-5284-F441-8B01-45CE8CD5E6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0998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F73D-A09A-D645-A5CE-6BACD80D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84EDB-C56A-1048-A442-532AB75BF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239FC-F04E-4148-BB87-733AF322A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198E4-0CF2-1F46-9DAD-D6FB95E4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8629-B8A2-134E-9DCF-9072EE48B99F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0AEB8-CD2E-9849-BD53-CAFC2D51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23E04-45CE-C146-9B55-3933E1E2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C16A-5284-F441-8B01-45CE8CD5E6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367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29610-C1FF-224D-906B-E3E86A62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C0764-4C02-8E44-B204-03430CBA0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E170D-3D40-2448-A8AF-22BA15194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88629-B8A2-134E-9DCF-9072EE48B99F}" type="datetimeFigureOut">
              <a:rPr lang="en-CH" smtClean="0"/>
              <a:t>03.03.21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09CEB-9699-824E-BB0C-8DBEE66C2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5165C-D92F-7141-B499-354C08230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3C16A-5284-F441-8B01-45CE8CD5E6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66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EDA43B-9EE4-A042-805B-44CD85E7358B}"/>
              </a:ext>
            </a:extLst>
          </p:cNvPr>
          <p:cNvSpPr/>
          <p:nvPr/>
        </p:nvSpPr>
        <p:spPr>
          <a:xfrm>
            <a:off x="7375378" y="765487"/>
            <a:ext cx="4750265" cy="545486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5B064-69CE-B742-9B6B-948FB6A08214}"/>
              </a:ext>
            </a:extLst>
          </p:cNvPr>
          <p:cNvSpPr txBox="1"/>
          <p:nvPr/>
        </p:nvSpPr>
        <p:spPr>
          <a:xfrm>
            <a:off x="8839084" y="315755"/>
            <a:ext cx="206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Server</a:t>
            </a:r>
            <a:r>
              <a:rPr lang="en-CH" dirty="0"/>
              <a:t>: Shiny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78545E-939E-F949-9FB2-7CB0E64217CD}"/>
              </a:ext>
            </a:extLst>
          </p:cNvPr>
          <p:cNvSpPr/>
          <p:nvPr/>
        </p:nvSpPr>
        <p:spPr>
          <a:xfrm>
            <a:off x="7729950" y="3083817"/>
            <a:ext cx="2114356" cy="262629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4AB1BC-C302-7240-AC6B-7E9BB2BFC517}"/>
              </a:ext>
            </a:extLst>
          </p:cNvPr>
          <p:cNvSpPr txBox="1"/>
          <p:nvPr/>
        </p:nvSpPr>
        <p:spPr>
          <a:xfrm>
            <a:off x="7789533" y="3250737"/>
            <a:ext cx="17443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onOpen:</a:t>
            </a:r>
          </a:p>
          <a:p>
            <a:r>
              <a:rPr lang="en-CH" b="1" dirty="0"/>
              <a:t>// do something</a:t>
            </a:r>
          </a:p>
          <a:p>
            <a:endParaRPr lang="en-CH" b="1" dirty="0"/>
          </a:p>
          <a:p>
            <a:r>
              <a:rPr lang="en-CH" b="1" dirty="0"/>
              <a:t>onMessage:</a:t>
            </a:r>
          </a:p>
          <a:p>
            <a:r>
              <a:rPr lang="en-CH" b="1" dirty="0"/>
              <a:t>// do something</a:t>
            </a:r>
          </a:p>
          <a:p>
            <a:endParaRPr lang="en-CH" b="1" dirty="0"/>
          </a:p>
          <a:p>
            <a:r>
              <a:rPr lang="en-GB" b="1" dirty="0" err="1"/>
              <a:t>onClose</a:t>
            </a:r>
            <a:r>
              <a:rPr lang="en-GB" b="1" dirty="0"/>
              <a:t>:</a:t>
            </a:r>
          </a:p>
          <a:p>
            <a:r>
              <a:rPr lang="en-CH" b="1" dirty="0"/>
              <a:t>// do something</a:t>
            </a:r>
          </a:p>
          <a:p>
            <a:endParaRPr lang="en-CH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FB22C8-F44F-E541-9027-BC38371F042F}"/>
              </a:ext>
            </a:extLst>
          </p:cNvPr>
          <p:cNvSpPr/>
          <p:nvPr/>
        </p:nvSpPr>
        <p:spPr>
          <a:xfrm>
            <a:off x="1867453" y="1470070"/>
            <a:ext cx="1152371" cy="9413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0ADE36-1E4D-9347-AC0F-C8E0965CB927}"/>
              </a:ext>
            </a:extLst>
          </p:cNvPr>
          <p:cNvSpPr txBox="1"/>
          <p:nvPr/>
        </p:nvSpPr>
        <p:spPr>
          <a:xfrm>
            <a:off x="7516510" y="2613279"/>
            <a:ext cx="358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Server ws events manager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E3C66A-8970-5248-8E06-A4D345B7D6EC}"/>
              </a:ext>
            </a:extLst>
          </p:cNvPr>
          <p:cNvSpPr txBox="1"/>
          <p:nvPr/>
        </p:nvSpPr>
        <p:spPr>
          <a:xfrm>
            <a:off x="2037376" y="325857"/>
            <a:ext cx="90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Client 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158A8-A4CF-E145-9159-E61A9F68877D}"/>
              </a:ext>
            </a:extLst>
          </p:cNvPr>
          <p:cNvCxnSpPr>
            <a:cxnSpLocks/>
          </p:cNvCxnSpPr>
          <p:nvPr/>
        </p:nvCxnSpPr>
        <p:spPr>
          <a:xfrm>
            <a:off x="5168611" y="4159569"/>
            <a:ext cx="1737061" cy="0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735A78-8C8B-B949-9042-155811E687E4}"/>
              </a:ext>
            </a:extLst>
          </p:cNvPr>
          <p:cNvCxnSpPr>
            <a:cxnSpLocks/>
          </p:cNvCxnSpPr>
          <p:nvPr/>
        </p:nvCxnSpPr>
        <p:spPr>
          <a:xfrm flipH="1">
            <a:off x="5072112" y="4726601"/>
            <a:ext cx="1851489" cy="0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5D338CA-863F-4B4A-94F2-AD3EF2CEB7EC}"/>
              </a:ext>
            </a:extLst>
          </p:cNvPr>
          <p:cNvSpPr txBox="1"/>
          <p:nvPr/>
        </p:nvSpPr>
        <p:spPr>
          <a:xfrm>
            <a:off x="4928322" y="4261649"/>
            <a:ext cx="2521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“P</a:t>
            </a:r>
            <a:r>
              <a:rPr lang="en-CH" sz="1600" dirty="0"/>
              <a:t>ermanent” connection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D237EE-67C4-4744-81CF-5D1F4D92AAA1}"/>
              </a:ext>
            </a:extLst>
          </p:cNvPr>
          <p:cNvSpPr txBox="1"/>
          <p:nvPr/>
        </p:nvSpPr>
        <p:spPr>
          <a:xfrm>
            <a:off x="2217145" y="3339444"/>
            <a:ext cx="17972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onOpen:</a:t>
            </a:r>
          </a:p>
          <a:p>
            <a:r>
              <a:rPr lang="en-CH" b="1" dirty="0"/>
              <a:t>// do something</a:t>
            </a:r>
          </a:p>
          <a:p>
            <a:endParaRPr lang="en-CH" b="1" dirty="0"/>
          </a:p>
          <a:p>
            <a:r>
              <a:rPr lang="en-CH" b="1" dirty="0"/>
              <a:t>onMessage:</a:t>
            </a:r>
          </a:p>
          <a:p>
            <a:r>
              <a:rPr lang="en-CH" b="1" dirty="0"/>
              <a:t> // do something</a:t>
            </a:r>
          </a:p>
          <a:p>
            <a:endParaRPr lang="en-CH" b="1" dirty="0"/>
          </a:p>
          <a:p>
            <a:r>
              <a:rPr lang="en-GB" b="1" dirty="0" err="1"/>
              <a:t>onError</a:t>
            </a:r>
            <a:r>
              <a:rPr lang="en-GB" b="1" dirty="0"/>
              <a:t>:</a:t>
            </a:r>
          </a:p>
          <a:p>
            <a:r>
              <a:rPr lang="en-CH" b="1" dirty="0"/>
              <a:t>// do something</a:t>
            </a:r>
          </a:p>
          <a:p>
            <a:endParaRPr lang="en-CH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DF0D32-C5B2-3C4D-BD83-62CC15105764}"/>
              </a:ext>
            </a:extLst>
          </p:cNvPr>
          <p:cNvSpPr/>
          <p:nvPr/>
        </p:nvSpPr>
        <p:spPr>
          <a:xfrm>
            <a:off x="90942" y="745872"/>
            <a:ext cx="4658489" cy="545486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65A549-C329-A948-92EA-A1FD49186EBC}"/>
              </a:ext>
            </a:extLst>
          </p:cNvPr>
          <p:cNvSpPr/>
          <p:nvPr/>
        </p:nvSpPr>
        <p:spPr>
          <a:xfrm>
            <a:off x="2135204" y="3266187"/>
            <a:ext cx="1879228" cy="25247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929B37-650A-9E4F-9611-706A947688C2}"/>
              </a:ext>
            </a:extLst>
          </p:cNvPr>
          <p:cNvSpPr txBox="1"/>
          <p:nvPr/>
        </p:nvSpPr>
        <p:spPr>
          <a:xfrm>
            <a:off x="1883293" y="2896308"/>
            <a:ext cx="283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Client</a:t>
            </a:r>
            <a:r>
              <a:rPr lang="en-CH" dirty="0"/>
              <a:t> ws events manager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EC388F-5F29-2642-972E-C2DB024A7DA8}"/>
              </a:ext>
            </a:extLst>
          </p:cNvPr>
          <p:cNvSpPr txBox="1"/>
          <p:nvPr/>
        </p:nvSpPr>
        <p:spPr>
          <a:xfrm>
            <a:off x="5318699" y="3663858"/>
            <a:ext cx="158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CH" dirty="0"/>
              <a:t>end(message)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1622BB-DEB1-A346-9BC4-F6E96409C58E}"/>
              </a:ext>
            </a:extLst>
          </p:cNvPr>
          <p:cNvSpPr txBox="1"/>
          <p:nvPr/>
        </p:nvSpPr>
        <p:spPr>
          <a:xfrm>
            <a:off x="5295640" y="4821814"/>
            <a:ext cx="160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CH" dirty="0"/>
              <a:t>end(message)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CA6C36-30A4-EF40-B956-C2CBE467EC5B}"/>
              </a:ext>
            </a:extLst>
          </p:cNvPr>
          <p:cNvSpPr/>
          <p:nvPr/>
        </p:nvSpPr>
        <p:spPr>
          <a:xfrm>
            <a:off x="4928322" y="3580508"/>
            <a:ext cx="2277853" cy="1678679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7117DA-FB8B-E448-A5D9-178F64A9F024}"/>
              </a:ext>
            </a:extLst>
          </p:cNvPr>
          <p:cNvSpPr txBox="1"/>
          <p:nvPr/>
        </p:nvSpPr>
        <p:spPr>
          <a:xfrm>
            <a:off x="5630075" y="5356880"/>
            <a:ext cx="12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WS/WSS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5D266EE-3EA5-2641-BDF9-3D4C62319984}"/>
              </a:ext>
            </a:extLst>
          </p:cNvPr>
          <p:cNvCxnSpPr>
            <a:cxnSpLocks/>
            <a:stCxn id="9" idx="3"/>
            <a:endCxn id="128" idx="0"/>
          </p:cNvCxnSpPr>
          <p:nvPr/>
        </p:nvCxnSpPr>
        <p:spPr>
          <a:xfrm>
            <a:off x="9844306" y="4396965"/>
            <a:ext cx="992290" cy="7414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AC0BB8B-C5CD-194F-8A58-E580809FB1DD}"/>
              </a:ext>
            </a:extLst>
          </p:cNvPr>
          <p:cNvCxnSpPr>
            <a:cxnSpLocks/>
          </p:cNvCxnSpPr>
          <p:nvPr/>
        </p:nvCxnSpPr>
        <p:spPr>
          <a:xfrm flipH="1">
            <a:off x="1482146" y="4566857"/>
            <a:ext cx="559583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7F6A40A-D0D3-8B4C-A174-72EAD140E685}"/>
              </a:ext>
            </a:extLst>
          </p:cNvPr>
          <p:cNvSpPr txBox="1"/>
          <p:nvPr/>
        </p:nvSpPr>
        <p:spPr>
          <a:xfrm>
            <a:off x="709592" y="4011509"/>
            <a:ext cx="1207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U</a:t>
            </a:r>
            <a:r>
              <a:rPr lang="en-CH" dirty="0">
                <a:solidFill>
                  <a:schemeClr val="bg1">
                    <a:lumMod val="65000"/>
                  </a:schemeClr>
                </a:solidFill>
              </a:rPr>
              <a:t>pdate slider </a:t>
            </a:r>
            <a:r>
              <a:rPr lang="en-CH" b="1" dirty="0">
                <a:solidFill>
                  <a:schemeClr val="bg1">
                    <a:lumMod val="65000"/>
                  </a:schemeClr>
                </a:solidFill>
              </a:rPr>
              <a:t>value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3087DC-0AC9-594B-A3E4-C62645672629}"/>
              </a:ext>
            </a:extLst>
          </p:cNvPr>
          <p:cNvSpPr/>
          <p:nvPr/>
        </p:nvSpPr>
        <p:spPr>
          <a:xfrm>
            <a:off x="4779288" y="2531272"/>
            <a:ext cx="2523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sz="1600" dirty="0"/>
              <a:t>ws://&lt;HOSTNAME&gt;:&lt;PORT&gt;</a:t>
            </a: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03504B3E-EFF0-2C4F-BC0B-12F03F0C8957}"/>
              </a:ext>
            </a:extLst>
          </p:cNvPr>
          <p:cNvCxnSpPr>
            <a:cxnSpLocks/>
            <a:stCxn id="55" idx="0"/>
            <a:endCxn id="112" idx="1"/>
          </p:cNvCxnSpPr>
          <p:nvPr/>
        </p:nvCxnSpPr>
        <p:spPr>
          <a:xfrm rot="5400000" flipH="1" flipV="1">
            <a:off x="921115" y="2437893"/>
            <a:ext cx="1965618" cy="1181614"/>
          </a:xfrm>
          <a:prstGeom prst="curvedConnector3">
            <a:avLst>
              <a:gd name="adj1" fmla="val 104138"/>
            </a:avLst>
          </a:prstGeom>
          <a:ln w="254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F3064FF6-5E62-0643-AA55-3F54568FD79A}"/>
              </a:ext>
            </a:extLst>
          </p:cNvPr>
          <p:cNvSpPr/>
          <p:nvPr/>
        </p:nvSpPr>
        <p:spPr>
          <a:xfrm>
            <a:off x="10584913" y="2816948"/>
            <a:ext cx="1152371" cy="9413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D40193-7AFB-E540-86B1-8DA16EFF7040}"/>
              </a:ext>
            </a:extLst>
          </p:cNvPr>
          <p:cNvSpPr txBox="1"/>
          <p:nvPr/>
        </p:nvSpPr>
        <p:spPr>
          <a:xfrm>
            <a:off x="10558132" y="2385266"/>
            <a:ext cx="109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Shiny app</a:t>
            </a:r>
          </a:p>
        </p:txBody>
      </p: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6F5D1D37-8FCD-B84B-B4BD-BDAB8C2CDE6A}"/>
              </a:ext>
            </a:extLst>
          </p:cNvPr>
          <p:cNvCxnSpPr>
            <a:cxnSpLocks/>
          </p:cNvCxnSpPr>
          <p:nvPr/>
        </p:nvCxnSpPr>
        <p:spPr>
          <a:xfrm>
            <a:off x="2318110" y="1728612"/>
            <a:ext cx="2785893" cy="2344539"/>
          </a:xfrm>
          <a:prstGeom prst="curvedConnector3">
            <a:avLst>
              <a:gd name="adj1" fmla="val 75743"/>
            </a:avLst>
          </a:prstGeom>
          <a:ln w="254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EFE5D37-F8A0-7442-8695-7D4D83361A1D}"/>
              </a:ext>
            </a:extLst>
          </p:cNvPr>
          <p:cNvSpPr/>
          <p:nvPr/>
        </p:nvSpPr>
        <p:spPr>
          <a:xfrm>
            <a:off x="1985511" y="1554407"/>
            <a:ext cx="308434" cy="2492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87F8E82-9259-924C-B0D2-AE2D93F8153E}"/>
              </a:ext>
            </a:extLst>
          </p:cNvPr>
          <p:cNvSpPr txBox="1"/>
          <p:nvPr/>
        </p:nvSpPr>
        <p:spPr>
          <a:xfrm>
            <a:off x="1584284" y="1161599"/>
            <a:ext cx="2005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b</a:t>
            </a:r>
            <a:r>
              <a:rPr lang="en-CH" sz="1600" dirty="0"/>
              <a:t>utton (actionButton)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5061A0E-090E-1748-B47B-1F8260CA4BB3}"/>
              </a:ext>
            </a:extLst>
          </p:cNvPr>
          <p:cNvCxnSpPr/>
          <p:nvPr/>
        </p:nvCxnSpPr>
        <p:spPr>
          <a:xfrm>
            <a:off x="2343515" y="2081630"/>
            <a:ext cx="3583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60E3CD8-0999-0B46-AB30-AC719ADE7161}"/>
              </a:ext>
            </a:extLst>
          </p:cNvPr>
          <p:cNvSpPr/>
          <p:nvPr/>
        </p:nvSpPr>
        <p:spPr>
          <a:xfrm>
            <a:off x="2483156" y="2031801"/>
            <a:ext cx="79036" cy="96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AD4373F-70F7-6D46-A37D-6138E49C1406}"/>
              </a:ext>
            </a:extLst>
          </p:cNvPr>
          <p:cNvSpPr txBox="1"/>
          <p:nvPr/>
        </p:nvSpPr>
        <p:spPr>
          <a:xfrm>
            <a:off x="2332566" y="2072912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err="1"/>
              <a:t>slider</a:t>
            </a:r>
            <a:r>
              <a:rPr lang="en-CH" sz="1600" dirty="0"/>
              <a:t>(sliderInput)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2572682-0A44-1444-B0FA-C9BA563083ED}"/>
              </a:ext>
            </a:extLst>
          </p:cNvPr>
          <p:cNvSpPr txBox="1"/>
          <p:nvPr/>
        </p:nvSpPr>
        <p:spPr>
          <a:xfrm>
            <a:off x="3842826" y="1589351"/>
            <a:ext cx="45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>
                    <a:lumMod val="65000"/>
                  </a:schemeClr>
                </a:solidFill>
              </a:rPr>
              <a:t>(1)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2920902-33EE-1447-BF3F-2AC4E420822D}"/>
              </a:ext>
            </a:extLst>
          </p:cNvPr>
          <p:cNvSpPr txBox="1"/>
          <p:nvPr/>
        </p:nvSpPr>
        <p:spPr>
          <a:xfrm>
            <a:off x="10075956" y="3969894"/>
            <a:ext cx="45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>
                    <a:lumMod val="65000"/>
                  </a:schemeClr>
                </a:solidFill>
              </a:rPr>
              <a:t>(2)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573D155-6C65-164C-9EC9-29F7CF3F0DAD}"/>
              </a:ext>
            </a:extLst>
          </p:cNvPr>
          <p:cNvSpPr txBox="1"/>
          <p:nvPr/>
        </p:nvSpPr>
        <p:spPr>
          <a:xfrm>
            <a:off x="1395931" y="3158264"/>
            <a:ext cx="45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>
                    <a:lumMod val="65000"/>
                  </a:schemeClr>
                </a:solidFill>
              </a:rPr>
              <a:t>(4)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52772C6-3197-274F-AC2A-329891C8E303}"/>
              </a:ext>
            </a:extLst>
          </p:cNvPr>
          <p:cNvSpPr/>
          <p:nvPr/>
        </p:nvSpPr>
        <p:spPr>
          <a:xfrm>
            <a:off x="10080130" y="4879128"/>
            <a:ext cx="1553250" cy="109314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CF25D98-F027-2446-AF75-6F905CE1991D}"/>
              </a:ext>
            </a:extLst>
          </p:cNvPr>
          <p:cNvSpPr txBox="1"/>
          <p:nvPr/>
        </p:nvSpPr>
        <p:spPr>
          <a:xfrm>
            <a:off x="9993320" y="4471112"/>
            <a:ext cx="16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App server logic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B686FE2-3ED3-F14E-ACA8-477A7347100A}"/>
              </a:ext>
            </a:extLst>
          </p:cNvPr>
          <p:cNvSpPr txBox="1"/>
          <p:nvPr/>
        </p:nvSpPr>
        <p:spPr>
          <a:xfrm>
            <a:off x="10080131" y="5245435"/>
            <a:ext cx="1737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updateSliderInput</a:t>
            </a:r>
            <a:endParaRPr lang="en-CH" dirty="0"/>
          </a:p>
        </p:txBody>
      </p: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18C62D76-8E60-1740-9089-1C28352C8741}"/>
              </a:ext>
            </a:extLst>
          </p:cNvPr>
          <p:cNvCxnSpPr>
            <a:cxnSpLocks/>
            <a:stCxn id="129" idx="2"/>
          </p:cNvCxnSpPr>
          <p:nvPr/>
        </p:nvCxnSpPr>
        <p:spPr>
          <a:xfrm rot="5400000" flipH="1">
            <a:off x="8613310" y="3217401"/>
            <a:ext cx="770144" cy="3901478"/>
          </a:xfrm>
          <a:prstGeom prst="curvedConnector4">
            <a:avLst>
              <a:gd name="adj1" fmla="val -113493"/>
              <a:gd name="adj2" fmla="val 87331"/>
            </a:avLst>
          </a:prstGeom>
          <a:ln w="254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323A288-EBB6-DF41-81EA-A52BDE48F6AC}"/>
              </a:ext>
            </a:extLst>
          </p:cNvPr>
          <p:cNvSpPr txBox="1"/>
          <p:nvPr/>
        </p:nvSpPr>
        <p:spPr>
          <a:xfrm>
            <a:off x="10603116" y="4947773"/>
            <a:ext cx="45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bg1">
                    <a:lumMod val="65000"/>
                  </a:schemeClr>
                </a:solidFill>
              </a:rPr>
              <a:t>(3)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49D7328-A95F-3F4C-8539-C8F9D4F14AEE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014432" y="4528546"/>
            <a:ext cx="80372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F7D4928-9141-BC4F-9033-75696418264D}"/>
              </a:ext>
            </a:extLst>
          </p:cNvPr>
          <p:cNvSpPr txBox="1"/>
          <p:nvPr/>
        </p:nvSpPr>
        <p:spPr>
          <a:xfrm>
            <a:off x="3695468" y="897381"/>
            <a:ext cx="120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>
                    <a:lumMod val="65000"/>
                  </a:schemeClr>
                </a:solidFill>
              </a:rPr>
              <a:t>Press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</a:rPr>
              <a:t>button</a:t>
            </a:r>
            <a:endParaRPr lang="en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21533D-2F56-EF45-86D1-7167DD50DE44}"/>
              </a:ext>
            </a:extLst>
          </p:cNvPr>
          <p:cNvSpPr txBox="1"/>
          <p:nvPr/>
        </p:nvSpPr>
        <p:spPr>
          <a:xfrm>
            <a:off x="10190293" y="6264079"/>
            <a:ext cx="1737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>
                    <a:lumMod val="65000"/>
                  </a:schemeClr>
                </a:solidFill>
              </a:rPr>
              <a:t>Send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CH" b="1" dirty="0" err="1">
                <a:solidFill>
                  <a:schemeClr val="bg1">
                    <a:lumMod val="65000"/>
                  </a:schemeClr>
                </a:solidFill>
              </a:rPr>
              <a:t>value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65000"/>
                  </a:schemeClr>
                </a:solidFill>
              </a:rPr>
              <a:t>as</a:t>
            </a:r>
            <a:r>
              <a:rPr lang="de-CH" dirty="0">
                <a:solidFill>
                  <a:schemeClr val="bg1">
                    <a:lumMod val="65000"/>
                  </a:schemeClr>
                </a:solidFill>
              </a:rPr>
              <a:t> JSON</a:t>
            </a:r>
            <a:endParaRPr lang="en-C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A413A7C-B533-E946-9EF9-D99DDBAAA0F1}"/>
              </a:ext>
            </a:extLst>
          </p:cNvPr>
          <p:cNvSpPr/>
          <p:nvPr/>
        </p:nvSpPr>
        <p:spPr>
          <a:xfrm>
            <a:off x="2224473" y="4123834"/>
            <a:ext cx="1671117" cy="733354"/>
          </a:xfrm>
          <a:prstGeom prst="rect">
            <a:avLst/>
          </a:prstGeom>
          <a:noFill/>
          <a:ln w="635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AA71DE7-0A3E-6A40-BA90-2CE78B5B1C23}"/>
              </a:ext>
            </a:extLst>
          </p:cNvPr>
          <p:cNvSpPr/>
          <p:nvPr/>
        </p:nvSpPr>
        <p:spPr>
          <a:xfrm>
            <a:off x="7828149" y="4050831"/>
            <a:ext cx="1927530" cy="733354"/>
          </a:xfrm>
          <a:prstGeom prst="rect">
            <a:avLst/>
          </a:prstGeom>
          <a:noFill/>
          <a:ln w="635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6844651-6048-B14C-BDEE-01C0A26003BD}"/>
              </a:ext>
            </a:extLst>
          </p:cNvPr>
          <p:cNvCxnSpPr>
            <a:cxnSpLocks/>
          </p:cNvCxnSpPr>
          <p:nvPr/>
        </p:nvCxnSpPr>
        <p:spPr>
          <a:xfrm>
            <a:off x="11141668" y="3817595"/>
            <a:ext cx="0" cy="66539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8AFBDF0-DC15-6143-8D84-4B914233A020}"/>
              </a:ext>
            </a:extLst>
          </p:cNvPr>
          <p:cNvSpPr txBox="1"/>
          <p:nvPr/>
        </p:nvSpPr>
        <p:spPr>
          <a:xfrm>
            <a:off x="11141668" y="3888485"/>
            <a:ext cx="92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CH" dirty="0"/>
              <a:t>erver.R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CA4DE7-68CE-9A48-AF99-477BE9C87292}"/>
              </a:ext>
            </a:extLst>
          </p:cNvPr>
          <p:cNvSpPr txBox="1"/>
          <p:nvPr/>
        </p:nvSpPr>
        <p:spPr>
          <a:xfrm>
            <a:off x="1870569" y="84804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HTML UI</a:t>
            </a:r>
          </a:p>
        </p:txBody>
      </p:sp>
    </p:spTree>
    <p:extLst>
      <p:ext uri="{BB962C8B-B14F-4D97-AF65-F5344CB8AC3E}">
        <p14:creationId xmlns:p14="http://schemas.microsoft.com/office/powerpoint/2010/main" val="370029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113</Words>
  <Application>Microsoft Macintosh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Granjon, David</dc:creator>
  <cp:lastModifiedBy>Granjon, David</cp:lastModifiedBy>
  <cp:revision>88</cp:revision>
  <dcterms:created xsi:type="dcterms:W3CDTF">2020-11-06T07:27:30Z</dcterms:created>
  <dcterms:modified xsi:type="dcterms:W3CDTF">2021-03-03T10:15:52Z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2020-11-06T07:27:31Z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9fda52b6-4ce9-4d94-8a42-5296fcd66827</vt:lpwstr>
  </property>
  <property fmtid="{D5CDD505-2E9C-101B-9397-08002B2CF9AE}" pid="8" name="MSIP_Label_4929bff8-5b33-42aa-95d2-28f72e792cb0_ContentBits">
    <vt:lpwstr>0</vt:lpwstr>
  </property>
</Properties>
</file>