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3820-9AC5-DD49-AA14-C8B308182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8D3DF-239B-E846-9BF3-3530CC44F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269D-3980-B84F-AF42-7418DF66A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EE8E-5ED6-C347-A2AE-E1A6F0B9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E7CD-BBA3-9D49-B49D-5A23A5D0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14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009F-09AA-9344-A428-001084C3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BF2A0-803B-194B-9CD0-887E9E4C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BC9D-7968-3040-8031-A63EF766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FDB8-6397-214B-B654-CB09E8D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715B-6832-4248-A363-D62215FC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6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3A426-E511-6745-8226-6299EA7F9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844D7-2768-564B-B229-53FB302F3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DC3B5-DD76-634F-9DB6-D8951E91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AC7E-95D1-C541-8A3F-FE2020E22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A0569-2467-FE41-B4F3-98E71295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3224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1269-D7D9-7440-9D4B-9FEBBD6B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77CD-53C1-464C-B1F3-768F0D882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32690-F41D-EC41-97BA-64AA3204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81BC-61FE-AD4C-A831-9E6E6AA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294D-CB6F-9343-9B1C-CC8FB81D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15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C4A-007D-4545-BA80-38AAEC1D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50CF4-D74D-4E4D-8C05-B16B8BE4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315E-6825-8948-84E7-14EE94A6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803BD-69ED-AC46-B499-FFDBFFE6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FDF3-C118-C846-8AB3-707F7950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0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0262-7542-864E-92D7-F865EAE4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3FF-AEC6-2A40-B06C-713466BBB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1204-EC6C-0541-A693-D58B99F7A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F6C46-2A51-5640-87D4-09902ED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38F44-2394-AF44-BDDA-0E549A15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1F58-F6D2-5446-B1A4-61860514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86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EBE1-FB69-3D42-B821-AAD2BD0C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5737D-6359-744B-B8C0-266BD0C6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7AFD-93BD-B344-B591-08A8C89E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5CF1A-69F2-CA4B-B746-AAC991DA6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66EC9-5973-6D4A-896F-79B8D2B7A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74DFC4-9D52-E243-AEA5-FE02B1FA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E4F8-78C0-0E48-A558-862F1241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9BA6F-879E-E14D-90CE-26898C65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646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33AB-80BF-C14B-8F72-37998DC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B72BA-3DB6-3349-91B6-8B9C1719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39534-F3E8-E04F-9CBD-1FD6022A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3AC75-AA2A-374E-8923-A11E428A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084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772C3-2F73-CD4E-939D-F2DA53B0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9A653-F3A2-F445-8FF4-D64329AD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2BED9-F81C-2748-859D-DD46C72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36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A5825-18E6-DF49-8846-5DC3C8C01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5CB31-F84F-454D-9DF5-76405C48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9AB37-D642-A04E-87CF-A0F3735DA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673A-C2FE-1345-AC10-EA9E397A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B03E2-F3D3-CD43-A8A1-E6AA7F2F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09927-8087-FB44-9B80-1B76789C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6928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5023-D6AF-364E-BC41-19652AE9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821CE-1B4C-C44C-83CB-DAB4D2E20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71668-3907-BC4D-9CD2-C576EDD3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C0443-2A9D-784A-8CF3-0ECB892D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1F9D6-A29C-8F42-83F5-00A7C718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C31BA-E754-9C42-AEEC-B16CDD32F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93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E12A0-BEE1-914F-B63C-281EF98F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8B71-D32D-1842-8FA8-898E5A09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67D9-8DED-AD4B-85C6-F07F0FD0C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87A1-D2B7-C44B-8B09-4516D6C27690}" type="datetimeFigureOut">
              <a:rPr lang="en-CH" smtClean="0"/>
              <a:t>17.02.21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7958F-98AF-8E4F-92C2-A94B698A3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04D4C-A4AC-B34E-AC0B-9B1F6E7E2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8891-0FD5-7E47-A761-9884F73A3A8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147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44602E-4CCB-C24F-9222-0E1D91385F33}"/>
              </a:ext>
            </a:extLst>
          </p:cNvPr>
          <p:cNvSpPr/>
          <p:nvPr/>
        </p:nvSpPr>
        <p:spPr>
          <a:xfrm>
            <a:off x="9152813" y="336199"/>
            <a:ext cx="2923963" cy="29398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E6B70B-C5B4-274F-9253-1FC18C2FCDAE}"/>
              </a:ext>
            </a:extLst>
          </p:cNvPr>
          <p:cNvSpPr/>
          <p:nvPr/>
        </p:nvSpPr>
        <p:spPr>
          <a:xfrm>
            <a:off x="9387633" y="4030974"/>
            <a:ext cx="2689143" cy="273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E0B6E-9891-0148-AB2F-ED028B56363A}"/>
              </a:ext>
            </a:extLst>
          </p:cNvPr>
          <p:cNvSpPr txBox="1"/>
          <p:nvPr/>
        </p:nvSpPr>
        <p:spPr>
          <a:xfrm>
            <a:off x="9808606" y="-19833"/>
            <a:ext cx="14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  <a:r>
              <a:rPr lang="en-CH" sz="1600" b="1" dirty="0"/>
              <a:t>pp.data </a:t>
            </a:r>
            <a:r>
              <a:rPr lang="en-CH" sz="1600" dirty="0"/>
              <a:t>store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8A8CB8-DF37-BC47-BB12-03292AB27500}"/>
              </a:ext>
            </a:extLst>
          </p:cNvPr>
          <p:cNvSpPr txBox="1"/>
          <p:nvPr/>
        </p:nvSpPr>
        <p:spPr>
          <a:xfrm>
            <a:off x="9811075" y="3618442"/>
            <a:ext cx="141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  <a:r>
              <a:rPr lang="en-CH" sz="1600" b="1" dirty="0"/>
              <a:t>pp.data</a:t>
            </a:r>
            <a:r>
              <a:rPr lang="en-CH" sz="1600" dirty="0"/>
              <a:t> store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30602-CCC1-4C4C-8275-4A7876065F0E}"/>
              </a:ext>
            </a:extLst>
          </p:cNvPr>
          <p:cNvSpPr/>
          <p:nvPr/>
        </p:nvSpPr>
        <p:spPr>
          <a:xfrm>
            <a:off x="6630059" y="974563"/>
            <a:ext cx="1335382" cy="10064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D0E77-7F71-CF46-9D47-469C09D8B529}"/>
              </a:ext>
            </a:extLst>
          </p:cNvPr>
          <p:cNvSpPr txBox="1"/>
          <p:nvPr/>
        </p:nvSpPr>
        <p:spPr>
          <a:xfrm>
            <a:off x="6215819" y="529441"/>
            <a:ext cx="2437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a</a:t>
            </a:r>
            <a:r>
              <a:rPr lang="en-CH" sz="1600" b="1" dirty="0"/>
              <a:t>pp[widget].create </a:t>
            </a:r>
            <a:r>
              <a:rPr lang="en-CH" sz="1600" dirty="0"/>
              <a:t>factory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50C04-F9E5-4945-BDC0-1F77B9B2A3E0}"/>
              </a:ext>
            </a:extLst>
          </p:cNvPr>
          <p:cNvSpPr txBox="1"/>
          <p:nvPr/>
        </p:nvSpPr>
        <p:spPr>
          <a:xfrm>
            <a:off x="6742121" y="1073417"/>
            <a:ext cx="1112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el: ’#’ + </a:t>
            </a:r>
            <a:r>
              <a:rPr lang="en-GB" sz="1600" b="1" dirty="0">
                <a:solidFill>
                  <a:srgbClr val="FF0000"/>
                </a:solidFill>
              </a:rPr>
              <a:t>id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config</a:t>
            </a:r>
            <a:endParaRPr lang="en-CH" sz="16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182D4-AB0E-6942-A87A-334D43EB2459}"/>
              </a:ext>
            </a:extLst>
          </p:cNvPr>
          <p:cNvSpPr/>
          <p:nvPr/>
        </p:nvSpPr>
        <p:spPr>
          <a:xfrm>
            <a:off x="1520025" y="429237"/>
            <a:ext cx="4472787" cy="27326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DC4986-6BF3-DD45-AD39-DD4567DD6E2A}"/>
              </a:ext>
            </a:extLst>
          </p:cNvPr>
          <p:cNvSpPr txBox="1"/>
          <p:nvPr/>
        </p:nvSpPr>
        <p:spPr>
          <a:xfrm>
            <a:off x="3279015" y="38305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App DOM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FDBCB-DC7C-554F-A57C-99F103B2318F}"/>
              </a:ext>
            </a:extLst>
          </p:cNvPr>
          <p:cNvSpPr txBox="1"/>
          <p:nvPr/>
        </p:nvSpPr>
        <p:spPr>
          <a:xfrm>
            <a:off x="1520026" y="583873"/>
            <a:ext cx="42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/>
              <a:t>&lt;div class=“gauge” </a:t>
            </a:r>
            <a:r>
              <a:rPr lang="en-CH" sz="1600" b="1" dirty="0">
                <a:solidFill>
                  <a:srgbClr val="FF0000"/>
                </a:solidFill>
              </a:rPr>
              <a:t>id</a:t>
            </a:r>
            <a:r>
              <a:rPr lang="en-CH" sz="1600" dirty="0"/>
              <a:t>=”myGauge”&gt;</a:t>
            </a:r>
            <a:r>
              <a:rPr lang="en-CH" sz="1600" b="1" dirty="0">
                <a:solidFill>
                  <a:srgbClr val="FF0000"/>
                </a:solidFill>
              </a:rPr>
              <a:t>config</a:t>
            </a:r>
            <a:r>
              <a:rPr lang="en-CH" sz="1600" dirty="0"/>
              <a:t>&lt;/div&gt;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B6967E-E485-1B4E-A965-A3D397E16CDF}"/>
              </a:ext>
            </a:extLst>
          </p:cNvPr>
          <p:cNvSpPr/>
          <p:nvPr/>
        </p:nvSpPr>
        <p:spPr>
          <a:xfrm>
            <a:off x="9205407" y="678585"/>
            <a:ext cx="1410289" cy="109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24EEBC-D86E-BC4B-B0AD-6A43FB3A382D}"/>
              </a:ext>
            </a:extLst>
          </p:cNvPr>
          <p:cNvSpPr/>
          <p:nvPr/>
        </p:nvSpPr>
        <p:spPr>
          <a:xfrm>
            <a:off x="9257977" y="579451"/>
            <a:ext cx="1410289" cy="109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D38FE-0E11-3043-842C-20C38517391B}"/>
              </a:ext>
            </a:extLst>
          </p:cNvPr>
          <p:cNvSpPr/>
          <p:nvPr/>
        </p:nvSpPr>
        <p:spPr>
          <a:xfrm>
            <a:off x="9355391" y="491196"/>
            <a:ext cx="1410289" cy="109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5D93BA-B813-3844-A958-A87D93B14B8A}"/>
              </a:ext>
            </a:extLst>
          </p:cNvPr>
          <p:cNvCxnSpPr>
            <a:cxnSpLocks/>
          </p:cNvCxnSpPr>
          <p:nvPr/>
        </p:nvCxnSpPr>
        <p:spPr>
          <a:xfrm>
            <a:off x="8093675" y="1453068"/>
            <a:ext cx="97618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E7B169-06A5-534F-B6CB-3C3DA8A4155F}"/>
              </a:ext>
            </a:extLst>
          </p:cNvPr>
          <p:cNvSpPr txBox="1"/>
          <p:nvPr/>
        </p:nvSpPr>
        <p:spPr>
          <a:xfrm>
            <a:off x="8077503" y="1581913"/>
            <a:ext cx="1148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</a:rPr>
              <a:t>ave new instance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CD3D7F-9693-9F46-ADA5-B688E791AD3C}"/>
              </a:ext>
            </a:extLst>
          </p:cNvPr>
          <p:cNvSpPr txBox="1"/>
          <p:nvPr/>
        </p:nvSpPr>
        <p:spPr>
          <a:xfrm>
            <a:off x="10884511" y="876938"/>
            <a:ext cx="1562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gauge: [</a:t>
            </a:r>
          </a:p>
          <a:p>
            <a:r>
              <a:rPr lang="en-GB" sz="1600" dirty="0"/>
              <a:t> instance_1.</a:t>
            </a:r>
          </a:p>
          <a:p>
            <a:r>
              <a:rPr lang="en-GB" sz="1600" dirty="0"/>
              <a:t> instance_2,</a:t>
            </a:r>
          </a:p>
          <a:p>
            <a:r>
              <a:rPr lang="en-GB" sz="1600" dirty="0"/>
              <a:t> …,</a:t>
            </a:r>
          </a:p>
          <a:p>
            <a:r>
              <a:rPr lang="en-GB" sz="1600" b="1" dirty="0">
                <a:solidFill>
                  <a:srgbClr val="FF0000"/>
                </a:solidFill>
              </a:rPr>
              <a:t>  id</a:t>
            </a:r>
          </a:p>
          <a:p>
            <a:r>
              <a:rPr lang="en-GB" sz="1600" dirty="0"/>
              <a:t>]</a:t>
            </a:r>
            <a:endParaRPr lang="en-CH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4F06CD-F439-6E45-842D-7D583EA93BF1}"/>
              </a:ext>
            </a:extLst>
          </p:cNvPr>
          <p:cNvSpPr txBox="1"/>
          <p:nvPr/>
        </p:nvSpPr>
        <p:spPr>
          <a:xfrm>
            <a:off x="9288254" y="530331"/>
            <a:ext cx="2142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gauge[</a:t>
            </a:r>
            <a:r>
              <a:rPr lang="en-CH" sz="1600" b="1" dirty="0">
                <a:solidFill>
                  <a:srgbClr val="FF0000"/>
                </a:solidFill>
              </a:rPr>
              <a:t>id</a:t>
            </a:r>
            <a:r>
              <a:rPr lang="en-CH" sz="1600" dirty="0"/>
              <a:t>] = { </a:t>
            </a:r>
            <a:r>
              <a:rPr lang="en-GB" sz="1600" dirty="0">
                <a:solidFill>
                  <a:srgbClr val="FF0000"/>
                </a:solidFill>
              </a:rPr>
              <a:t>config</a:t>
            </a:r>
            <a:r>
              <a:rPr lang="en-CH" sz="1600" dirty="0"/>
              <a:t> 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1F34D-F91C-BE42-8C7D-3B5C7C297AAA}"/>
              </a:ext>
            </a:extLst>
          </p:cNvPr>
          <p:cNvSpPr txBox="1"/>
          <p:nvPr/>
        </p:nvSpPr>
        <p:spPr>
          <a:xfrm>
            <a:off x="3803846" y="1601395"/>
            <a:ext cx="148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CH" sz="1600" dirty="0">
                <a:solidFill>
                  <a:schemeClr val="bg1">
                    <a:lumMod val="50000"/>
                  </a:schemeClr>
                </a:solidFill>
              </a:rPr>
              <a:t>ind id + configuration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FA9D8-CBFD-BC49-80FE-9B5CCE8EFFED}"/>
              </a:ext>
            </a:extLst>
          </p:cNvPr>
          <p:cNvSpPr txBox="1"/>
          <p:nvPr/>
        </p:nvSpPr>
        <p:spPr>
          <a:xfrm>
            <a:off x="6630059" y="2073690"/>
            <a:ext cx="1482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Create </a:t>
            </a:r>
            <a:r>
              <a:rPr lang="de-CH" sz="1600" dirty="0" err="1">
                <a:solidFill>
                  <a:schemeClr val="bg1">
                    <a:lumMod val="50000"/>
                  </a:schemeClr>
                </a:solidFill>
              </a:rPr>
              <a:t>new</a:t>
            </a:r>
            <a:r>
              <a:rPr lang="de-CH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1600" dirty="0" err="1">
                <a:solidFill>
                  <a:schemeClr val="bg1">
                    <a:lumMod val="50000"/>
                  </a:schemeClr>
                </a:solidFill>
              </a:rPr>
              <a:t>instance</a:t>
            </a:r>
            <a:endParaRPr lang="en-C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E4B8372D-A1A7-E544-9A63-768A2A0FEFF2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4843387" y="-296536"/>
            <a:ext cx="555355" cy="299327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EB8EF66-AC76-DF47-9D70-69174D3ABFA7}"/>
              </a:ext>
            </a:extLst>
          </p:cNvPr>
          <p:cNvCxnSpPr>
            <a:cxnSpLocks/>
          </p:cNvCxnSpPr>
          <p:nvPr/>
        </p:nvCxnSpPr>
        <p:spPr>
          <a:xfrm>
            <a:off x="197708" y="3521676"/>
            <a:ext cx="11825416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5087C44-1039-F64D-ABD1-936387A3D48D}"/>
              </a:ext>
            </a:extLst>
          </p:cNvPr>
          <p:cNvSpPr txBox="1"/>
          <p:nvPr/>
        </p:nvSpPr>
        <p:spPr>
          <a:xfrm>
            <a:off x="-2999" y="1398080"/>
            <a:ext cx="1541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i="1" dirty="0"/>
              <a:t>(1) INITIALIZE WIDGETS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D3EA2B-93EE-274B-BBF5-BF9396B09B5A}"/>
              </a:ext>
            </a:extLst>
          </p:cNvPr>
          <p:cNvSpPr txBox="1"/>
          <p:nvPr/>
        </p:nvSpPr>
        <p:spPr>
          <a:xfrm>
            <a:off x="42530" y="5039393"/>
            <a:ext cx="1296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i="1" dirty="0"/>
              <a:t>(2) UPDATE WIDGETS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7F6FBA-9B8E-034E-B764-D9A17D292435}"/>
              </a:ext>
            </a:extLst>
          </p:cNvPr>
          <p:cNvSpPr/>
          <p:nvPr/>
        </p:nvSpPr>
        <p:spPr>
          <a:xfrm>
            <a:off x="9387634" y="2436444"/>
            <a:ext cx="705420" cy="672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F79634-130A-D64D-9C75-B1097B7D4E5E}"/>
              </a:ext>
            </a:extLst>
          </p:cNvPr>
          <p:cNvSpPr/>
          <p:nvPr/>
        </p:nvSpPr>
        <p:spPr>
          <a:xfrm>
            <a:off x="9440204" y="2337310"/>
            <a:ext cx="705420" cy="672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137319-569A-DF47-B0F1-86CF2C498C1D}"/>
              </a:ext>
            </a:extLst>
          </p:cNvPr>
          <p:cNvSpPr/>
          <p:nvPr/>
        </p:nvSpPr>
        <p:spPr>
          <a:xfrm>
            <a:off x="9537618" y="2249055"/>
            <a:ext cx="705420" cy="672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A68BC6-CFB6-E549-A2DB-9F554A0CFB26}"/>
              </a:ext>
            </a:extLst>
          </p:cNvPr>
          <p:cNvSpPr txBox="1"/>
          <p:nvPr/>
        </p:nvSpPr>
        <p:spPr>
          <a:xfrm>
            <a:off x="10419407" y="2648684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</a:t>
            </a:r>
            <a:r>
              <a:rPr lang="en-CH" sz="1600"/>
              <a:t>idget_2: </a:t>
            </a:r>
            <a:r>
              <a:rPr lang="en-CH" sz="1600" dirty="0"/>
              <a:t>[…]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74238B-9FCB-DD43-A0F1-B2FE946D1FDD}"/>
              </a:ext>
            </a:extLst>
          </p:cNvPr>
          <p:cNvSpPr txBox="1"/>
          <p:nvPr/>
        </p:nvSpPr>
        <p:spPr>
          <a:xfrm>
            <a:off x="101598" y="4436231"/>
            <a:ext cx="4263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</a:t>
            </a:r>
            <a:r>
              <a:rPr lang="en-CH" sz="1600" b="1" dirty="0"/>
              <a:t>ession</a:t>
            </a:r>
            <a:r>
              <a:rPr lang="en-CH" sz="1600" dirty="0"/>
              <a:t>$sendCustomMessage(</a:t>
            </a:r>
            <a:r>
              <a:rPr lang="en-CH" sz="1600" b="1" dirty="0">
                <a:solidFill>
                  <a:srgbClr val="FF0000"/>
                </a:solidFill>
              </a:rPr>
              <a:t>id</a:t>
            </a:r>
            <a:r>
              <a:rPr lang="en-CH" sz="1600" dirty="0"/>
              <a:t>, </a:t>
            </a:r>
            <a:r>
              <a:rPr lang="en-CH" sz="1600" b="1" dirty="0">
                <a:solidFill>
                  <a:srgbClr val="FF0000"/>
                </a:solidFill>
              </a:rPr>
              <a:t>options</a:t>
            </a:r>
            <a:r>
              <a:rPr lang="en-CH" sz="1600" dirty="0"/>
              <a:t>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0C86F2-16D7-1A4A-B0EC-7D1E6E988443}"/>
              </a:ext>
            </a:extLst>
          </p:cNvPr>
          <p:cNvCxnSpPr>
            <a:cxnSpLocks/>
          </p:cNvCxnSpPr>
          <p:nvPr/>
        </p:nvCxnSpPr>
        <p:spPr>
          <a:xfrm>
            <a:off x="4567929" y="4447578"/>
            <a:ext cx="0" cy="23160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C8D4BF-B789-1249-BFF2-E1FDE84F92C1}"/>
              </a:ext>
            </a:extLst>
          </p:cNvPr>
          <p:cNvCxnSpPr>
            <a:cxnSpLocks/>
          </p:cNvCxnSpPr>
          <p:nvPr/>
        </p:nvCxnSpPr>
        <p:spPr>
          <a:xfrm>
            <a:off x="5494046" y="4447577"/>
            <a:ext cx="0" cy="2316083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9608327-2874-BB46-9DC6-93C854BB7756}"/>
              </a:ext>
            </a:extLst>
          </p:cNvPr>
          <p:cNvSpPr txBox="1"/>
          <p:nvPr/>
        </p:nvSpPr>
        <p:spPr>
          <a:xfrm>
            <a:off x="2131540" y="3641623"/>
            <a:ext cx="753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/>
              <a:t>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092C7C-E578-7945-A831-68B8B1432BF2}"/>
              </a:ext>
            </a:extLst>
          </p:cNvPr>
          <p:cNvSpPr txBox="1"/>
          <p:nvPr/>
        </p:nvSpPr>
        <p:spPr>
          <a:xfrm>
            <a:off x="7076201" y="3618442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/>
              <a:t>JS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A04AFC-74EC-EF40-B886-379FFA8A44ED}"/>
              </a:ext>
            </a:extLst>
          </p:cNvPr>
          <p:cNvCxnSpPr>
            <a:cxnSpLocks/>
          </p:cNvCxnSpPr>
          <p:nvPr/>
        </p:nvCxnSpPr>
        <p:spPr>
          <a:xfrm>
            <a:off x="4286412" y="4620897"/>
            <a:ext cx="15589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F02659F-DF06-454F-9D0A-783010215837}"/>
              </a:ext>
            </a:extLst>
          </p:cNvPr>
          <p:cNvSpPr/>
          <p:nvPr/>
        </p:nvSpPr>
        <p:spPr>
          <a:xfrm>
            <a:off x="6505210" y="5182506"/>
            <a:ext cx="1538300" cy="10064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D6C38A-DE08-CB49-B200-B468AC24C22F}"/>
              </a:ext>
            </a:extLst>
          </p:cNvPr>
          <p:cNvSpPr txBox="1"/>
          <p:nvPr/>
        </p:nvSpPr>
        <p:spPr>
          <a:xfrm>
            <a:off x="6855657" y="4811469"/>
            <a:ext cx="78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/>
              <a:t>factory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DB708-CDE5-D445-89A4-A3839F9B6D95}"/>
              </a:ext>
            </a:extLst>
          </p:cNvPr>
          <p:cNvSpPr txBox="1"/>
          <p:nvPr/>
        </p:nvSpPr>
        <p:spPr>
          <a:xfrm>
            <a:off x="6533249" y="5331780"/>
            <a:ext cx="1620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el: ’#’ + </a:t>
            </a:r>
            <a:r>
              <a:rPr lang="en-GB" sz="1600" b="1" dirty="0">
                <a:solidFill>
                  <a:srgbClr val="FF0000"/>
                </a:solidFill>
              </a:rPr>
              <a:t>id</a:t>
            </a:r>
          </a:p>
          <a:p>
            <a:r>
              <a:rPr lang="en-GB" sz="1600" dirty="0"/>
              <a:t>config +</a:t>
            </a:r>
            <a:r>
              <a:rPr lang="en-GB" sz="1600" b="1" dirty="0">
                <a:solidFill>
                  <a:srgbClr val="FF0000"/>
                </a:solidFill>
              </a:rPr>
              <a:t> options</a:t>
            </a:r>
            <a:endParaRPr lang="en-CH" sz="16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307BE4-5510-4547-8CAF-2B0B882E653E}"/>
              </a:ext>
            </a:extLst>
          </p:cNvPr>
          <p:cNvSpPr txBox="1"/>
          <p:nvPr/>
        </p:nvSpPr>
        <p:spPr>
          <a:xfrm>
            <a:off x="4475360" y="4070404"/>
            <a:ext cx="1071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/>
              <a:t>websocket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74A2AA1-AAE3-D941-8720-0279DA250376}"/>
              </a:ext>
            </a:extLst>
          </p:cNvPr>
          <p:cNvSpPr/>
          <p:nvPr/>
        </p:nvSpPr>
        <p:spPr>
          <a:xfrm>
            <a:off x="9472166" y="4744166"/>
            <a:ext cx="1410289" cy="109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594B93-4A0D-6449-A577-D1B46AA19E50}"/>
              </a:ext>
            </a:extLst>
          </p:cNvPr>
          <p:cNvSpPr/>
          <p:nvPr/>
        </p:nvSpPr>
        <p:spPr>
          <a:xfrm>
            <a:off x="9666823" y="4175577"/>
            <a:ext cx="1410289" cy="10907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38BF43-170B-AB4B-BC95-FCA87DEF605A}"/>
              </a:ext>
            </a:extLst>
          </p:cNvPr>
          <p:cNvSpPr txBox="1"/>
          <p:nvPr/>
        </p:nvSpPr>
        <p:spPr>
          <a:xfrm>
            <a:off x="9599686" y="4214712"/>
            <a:ext cx="2142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gauge[</a:t>
            </a:r>
            <a:r>
              <a:rPr lang="en-CH" sz="1600" b="1" dirty="0"/>
              <a:t>id_2</a:t>
            </a:r>
            <a:r>
              <a:rPr lang="en-CH" sz="1600" dirty="0"/>
              <a:t>] = { </a:t>
            </a:r>
            <a:r>
              <a:rPr lang="de-CH" sz="1600" dirty="0"/>
              <a:t>…</a:t>
            </a:r>
            <a:r>
              <a:rPr lang="de-CH" sz="1600" dirty="0">
                <a:solidFill>
                  <a:srgbClr val="FF0000"/>
                </a:solidFill>
              </a:rPr>
              <a:t> </a:t>
            </a:r>
            <a:r>
              <a:rPr lang="en-CH" sz="1600" dirty="0"/>
              <a:t>}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2E24850C-35CE-5A42-BBFD-BA9E64E387FE}"/>
              </a:ext>
            </a:extLst>
          </p:cNvPr>
          <p:cNvSpPr/>
          <p:nvPr/>
        </p:nvSpPr>
        <p:spPr>
          <a:xfrm>
            <a:off x="5845399" y="4174103"/>
            <a:ext cx="265017" cy="732747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sz="16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7FDBF5-98CD-FC49-AD86-A05A6D53F51C}"/>
              </a:ext>
            </a:extLst>
          </p:cNvPr>
          <p:cNvSpPr txBox="1"/>
          <p:nvPr/>
        </p:nvSpPr>
        <p:spPr>
          <a:xfrm>
            <a:off x="5998188" y="4168778"/>
            <a:ext cx="1913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</a:t>
            </a:r>
            <a:r>
              <a:rPr lang="en-CH" sz="1600" dirty="0"/>
              <a:t>essage.</a:t>
            </a:r>
            <a:r>
              <a:rPr lang="en-CH" sz="1600" dirty="0">
                <a:solidFill>
                  <a:srgbClr val="FF0000"/>
                </a:solidFill>
              </a:rPr>
              <a:t>id</a:t>
            </a:r>
          </a:p>
          <a:p>
            <a:r>
              <a:rPr lang="en-GB" sz="1600" dirty="0"/>
              <a:t>m</a:t>
            </a:r>
            <a:r>
              <a:rPr lang="en-CH" sz="1600" dirty="0"/>
              <a:t>essage.</a:t>
            </a:r>
            <a:r>
              <a:rPr lang="en-CH" sz="1600" dirty="0">
                <a:solidFill>
                  <a:srgbClr val="FF0000"/>
                </a:solidFill>
              </a:rPr>
              <a:t>options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70F05-6C40-274A-AC13-9F2B5AE9FF45}"/>
              </a:ext>
            </a:extLst>
          </p:cNvPr>
          <p:cNvSpPr/>
          <p:nvPr/>
        </p:nvSpPr>
        <p:spPr>
          <a:xfrm>
            <a:off x="4545320" y="4629610"/>
            <a:ext cx="9166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/>
              <a:t>m</a:t>
            </a:r>
            <a:r>
              <a:rPr lang="en-CH" sz="1600" b="1" dirty="0"/>
              <a:t>essage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E7F3B7-9339-0B4D-A61C-26015ED584CB}"/>
              </a:ext>
            </a:extLst>
          </p:cNvPr>
          <p:cNvSpPr txBox="1"/>
          <p:nvPr/>
        </p:nvSpPr>
        <p:spPr>
          <a:xfrm>
            <a:off x="9406016" y="5354249"/>
            <a:ext cx="274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gauge[</a:t>
            </a:r>
            <a:r>
              <a:rPr lang="en-CH" sz="1600" b="1" dirty="0">
                <a:solidFill>
                  <a:srgbClr val="FF0000"/>
                </a:solidFill>
              </a:rPr>
              <a:t>id</a:t>
            </a:r>
            <a:r>
              <a:rPr lang="en-CH" sz="1600" dirty="0"/>
              <a:t>] = { config + </a:t>
            </a:r>
            <a:r>
              <a:rPr lang="en-CH" sz="1600" b="1" dirty="0">
                <a:solidFill>
                  <a:srgbClr val="FF0000"/>
                </a:solidFill>
              </a:rPr>
              <a:t>options </a:t>
            </a:r>
            <a:r>
              <a:rPr lang="en-CH" sz="1600" dirty="0"/>
              <a:t>}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A29583-769B-D244-828A-1103DD6D2E86}"/>
              </a:ext>
            </a:extLst>
          </p:cNvPr>
          <p:cNvCxnSpPr>
            <a:cxnSpLocks/>
          </p:cNvCxnSpPr>
          <p:nvPr/>
        </p:nvCxnSpPr>
        <p:spPr>
          <a:xfrm>
            <a:off x="7261508" y="4382515"/>
            <a:ext cx="20267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A17695-057F-7346-B914-0AE40CC063D2}"/>
              </a:ext>
            </a:extLst>
          </p:cNvPr>
          <p:cNvCxnSpPr>
            <a:cxnSpLocks/>
          </p:cNvCxnSpPr>
          <p:nvPr/>
        </p:nvCxnSpPr>
        <p:spPr>
          <a:xfrm>
            <a:off x="7297750" y="4390293"/>
            <a:ext cx="2762785" cy="10070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A73234D-00C0-4246-A28A-EF7057EACBE3}"/>
              </a:ext>
            </a:extLst>
          </p:cNvPr>
          <p:cNvSpPr txBox="1"/>
          <p:nvPr/>
        </p:nvSpPr>
        <p:spPr>
          <a:xfrm>
            <a:off x="7868181" y="4033645"/>
            <a:ext cx="1230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no</a:t>
            </a:r>
            <a:r>
              <a:rPr lang="en-CH" sz="1600" dirty="0">
                <a:solidFill>
                  <a:schemeClr val="bg1">
                    <a:lumMod val="65000"/>
                  </a:schemeClr>
                </a:solidFill>
              </a:rPr>
              <a:t> match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6BA0E9-FE54-514C-ABAD-216C8E8DF368}"/>
              </a:ext>
            </a:extLst>
          </p:cNvPr>
          <p:cNvSpPr txBox="1"/>
          <p:nvPr/>
        </p:nvSpPr>
        <p:spPr>
          <a:xfrm>
            <a:off x="8055804" y="4961843"/>
            <a:ext cx="1230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id</a:t>
            </a:r>
            <a:r>
              <a:rPr lang="en-CH" sz="1600" dirty="0">
                <a:solidFill>
                  <a:schemeClr val="bg1">
                    <a:lumMod val="65000"/>
                  </a:schemeClr>
                </a:solidFill>
              </a:rPr>
              <a:t> match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4DF569F-2F80-A24A-A1F2-5EE85376BF02}"/>
              </a:ext>
            </a:extLst>
          </p:cNvPr>
          <p:cNvCxnSpPr>
            <a:cxnSpLocks/>
          </p:cNvCxnSpPr>
          <p:nvPr/>
        </p:nvCxnSpPr>
        <p:spPr>
          <a:xfrm flipH="1">
            <a:off x="8109660" y="5685724"/>
            <a:ext cx="120462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763CB40-7E5D-3F47-854E-4A459C890E39}"/>
              </a:ext>
            </a:extLst>
          </p:cNvPr>
          <p:cNvSpPr txBox="1"/>
          <p:nvPr/>
        </p:nvSpPr>
        <p:spPr>
          <a:xfrm>
            <a:off x="8037367" y="5761139"/>
            <a:ext cx="1402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CH" sz="1600" dirty="0">
                <a:solidFill>
                  <a:schemeClr val="bg1">
                    <a:lumMod val="65000"/>
                  </a:schemeClr>
                </a:solidFill>
              </a:rPr>
              <a:t>erge options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360B8F-6414-3C4D-BCCC-F4732368A356}"/>
              </a:ext>
            </a:extLst>
          </p:cNvPr>
          <p:cNvSpPr txBox="1"/>
          <p:nvPr/>
        </p:nvSpPr>
        <p:spPr>
          <a:xfrm>
            <a:off x="7144813" y="565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/>
              <a:t>JS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29984B69-A1AD-7449-B155-24C8AF37CCA0}"/>
              </a:ext>
            </a:extLst>
          </p:cNvPr>
          <p:cNvCxnSpPr>
            <a:cxnSpLocks/>
            <a:stCxn id="85" idx="3"/>
            <a:endCxn id="64" idx="2"/>
          </p:cNvCxnSpPr>
          <p:nvPr/>
        </p:nvCxnSpPr>
        <p:spPr>
          <a:xfrm flipV="1">
            <a:off x="8091507" y="5692803"/>
            <a:ext cx="2686236" cy="909704"/>
          </a:xfrm>
          <a:prstGeom prst="curved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63B190C-3C93-4A42-B729-CDEEF71550CF}"/>
              </a:ext>
            </a:extLst>
          </p:cNvPr>
          <p:cNvSpPr txBox="1"/>
          <p:nvPr/>
        </p:nvSpPr>
        <p:spPr>
          <a:xfrm>
            <a:off x="10189798" y="6234345"/>
            <a:ext cx="15351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>
                <a:solidFill>
                  <a:schemeClr val="bg1">
                    <a:lumMod val="65000"/>
                  </a:schemeClr>
                </a:solidFill>
              </a:rPr>
              <a:t>Update </a:t>
            </a:r>
            <a:r>
              <a:rPr lang="de-CH" sz="1600" dirty="0" err="1">
                <a:solidFill>
                  <a:schemeClr val="bg1">
                    <a:lumMod val="65000"/>
                  </a:schemeClr>
                </a:solidFill>
              </a:rPr>
              <a:t>instance</a:t>
            </a:r>
            <a:endParaRPr lang="en-CH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ED7C338-163C-2D4F-A1B2-BD51DB45A435}"/>
              </a:ext>
            </a:extLst>
          </p:cNvPr>
          <p:cNvSpPr/>
          <p:nvPr/>
        </p:nvSpPr>
        <p:spPr>
          <a:xfrm>
            <a:off x="6044344" y="6433230"/>
            <a:ext cx="2047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 err="1"/>
              <a:t>app.data</a:t>
            </a:r>
            <a:r>
              <a:rPr lang="en-GB" sz="1600" b="1" dirty="0"/>
              <a:t>[“gauge”][</a:t>
            </a:r>
            <a:r>
              <a:rPr lang="en-GB" sz="1600" b="1" dirty="0">
                <a:solidFill>
                  <a:srgbClr val="FF0000"/>
                </a:solidFill>
              </a:rPr>
              <a:t>id</a:t>
            </a:r>
            <a:r>
              <a:rPr lang="en-GB" sz="1600" b="1" dirty="0"/>
              <a:t>]</a:t>
            </a:r>
            <a:endParaRPr lang="en-CH" sz="1600" b="1" dirty="0"/>
          </a:p>
        </p:txBody>
      </p:sp>
    </p:spTree>
    <p:extLst>
      <p:ext uri="{BB962C8B-B14F-4D97-AF65-F5344CB8AC3E}">
        <p14:creationId xmlns:p14="http://schemas.microsoft.com/office/powerpoint/2010/main" val="420771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162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Granjon, David</dc:creator>
  <cp:lastModifiedBy>Granjon, David</cp:lastModifiedBy>
  <cp:revision>44</cp:revision>
  <dcterms:created xsi:type="dcterms:W3CDTF">2021-02-17T10:14:28Z</dcterms:created>
  <dcterms:modified xsi:type="dcterms:W3CDTF">2021-02-17T11:00:36Z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etDate">
    <vt:lpwstr>2021-02-17T10:14:30Z</vt:lpwstr>
  </property>
  <property fmtid="{D5CDD505-2E9C-101B-9397-08002B2CF9AE}" pid="4" name="MSIP_Label_4929bff8-5b33-42aa-95d2-28f72e792cb0_Method">
    <vt:lpwstr>Standard</vt:lpwstr>
  </property>
  <property fmtid="{D5CDD505-2E9C-101B-9397-08002B2CF9AE}" pid="5" name="MSIP_Label_4929bff8-5b33-42aa-95d2-28f72e792cb0_Name">
    <vt:lpwstr>Internal</vt:lpwstr>
  </property>
  <property fmtid="{D5CDD505-2E9C-101B-9397-08002B2CF9AE}" pid="6" name="MSIP_Label_4929bff8-5b33-42aa-95d2-28f72e792cb0_SiteId">
    <vt:lpwstr>f35a6974-607f-47d4-82d7-ff31d7dc53a5</vt:lpwstr>
  </property>
  <property fmtid="{D5CDD505-2E9C-101B-9397-08002B2CF9AE}" pid="7" name="MSIP_Label_4929bff8-5b33-42aa-95d2-28f72e792cb0_ActionId">
    <vt:lpwstr>2adcc75a-80f6-4ff2-b44f-ddf0e8aab648</vt:lpwstr>
  </property>
  <property fmtid="{D5CDD505-2E9C-101B-9397-08002B2CF9AE}" pid="8" name="MSIP_Label_4929bff8-5b33-42aa-95d2-28f72e792cb0_ContentBits">
    <vt:lpwstr>0</vt:lpwstr>
  </property>
</Properties>
</file>