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9907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84" d="100"/>
          <a:sy n="84" d="100"/>
        </p:scale>
        <p:origin x="3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91AF2-D911-2E49-A515-C1B4FD51DD3B}" type="datetimeFigureOut">
              <a:rPr lang="en-CH" smtClean="0"/>
              <a:t>14.03.21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68CF4-9CF3-9C4E-BC4F-B4C911F0E07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9126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68CF4-9CF3-9C4E-BC4F-B4C911F0E070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85345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451"/>
            <a:ext cx="5829300" cy="344930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3778"/>
            <a:ext cx="5143500" cy="239204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C26B-9A71-0945-8231-47DC5EA78747}" type="datetimeFigureOut">
              <a:rPr lang="en-CH" smtClean="0"/>
              <a:t>14.03.21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09A9-357C-B649-BE93-6BD3ACDF72B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8900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C26B-9A71-0945-8231-47DC5EA78747}" type="datetimeFigureOut">
              <a:rPr lang="en-CH" smtClean="0"/>
              <a:t>14.03.21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09A9-357C-B649-BE93-6BD3ACDF72B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0100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87"/>
            <a:ext cx="1478756" cy="839622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87"/>
            <a:ext cx="4350544" cy="839622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C26B-9A71-0945-8231-47DC5EA78747}" type="datetimeFigureOut">
              <a:rPr lang="en-CH" smtClean="0"/>
              <a:t>14.03.21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09A9-357C-B649-BE93-6BD3ACDF72B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0647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C26B-9A71-0945-8231-47DC5EA78747}" type="datetimeFigureOut">
              <a:rPr lang="en-CH" smtClean="0"/>
              <a:t>14.03.21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09A9-357C-B649-BE93-6BD3ACDF72B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60847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70019"/>
            <a:ext cx="5915025" cy="4121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30289"/>
            <a:ext cx="5915025" cy="216728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C26B-9A71-0945-8231-47DC5EA78747}" type="datetimeFigureOut">
              <a:rPr lang="en-CH" smtClean="0"/>
              <a:t>14.03.21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09A9-357C-B649-BE93-6BD3ACDF72B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64005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436"/>
            <a:ext cx="2914650" cy="62862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436"/>
            <a:ext cx="2914650" cy="62862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C26B-9A71-0945-8231-47DC5EA78747}" type="datetimeFigureOut">
              <a:rPr lang="en-CH" smtClean="0"/>
              <a:t>14.03.21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09A9-357C-B649-BE93-6BD3ACDF72B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3757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90"/>
            <a:ext cx="5915025" cy="191500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736"/>
            <a:ext cx="2901255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9022"/>
            <a:ext cx="2901255" cy="532303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736"/>
            <a:ext cx="2915543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9022"/>
            <a:ext cx="2915543" cy="532303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C26B-9A71-0945-8231-47DC5EA78747}" type="datetimeFigureOut">
              <a:rPr lang="en-CH" smtClean="0"/>
              <a:t>14.03.21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09A9-357C-B649-BE93-6BD3ACDF72B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68237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C26B-9A71-0945-8231-47DC5EA78747}" type="datetimeFigureOut">
              <a:rPr lang="en-CH" smtClean="0"/>
              <a:t>14.03.21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09A9-357C-B649-BE93-6BD3ACDF72B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54593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C26B-9A71-0945-8231-47DC5EA78747}" type="datetimeFigureOut">
              <a:rPr lang="en-CH" smtClean="0"/>
              <a:t>14.03.21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09A9-357C-B649-BE93-6BD3ACDF72B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7463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511"/>
            <a:ext cx="3471863" cy="704080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C26B-9A71-0945-8231-47DC5EA78747}" type="datetimeFigureOut">
              <a:rPr lang="en-CH" smtClean="0"/>
              <a:t>14.03.21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09A9-357C-B649-BE93-6BD3ACDF72B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196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511"/>
            <a:ext cx="3471863" cy="704080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C26B-9A71-0945-8231-47DC5EA78747}" type="datetimeFigureOut">
              <a:rPr lang="en-CH" smtClean="0"/>
              <a:t>14.03.21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09A9-357C-B649-BE93-6BD3ACDF72B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7323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90"/>
            <a:ext cx="5915025" cy="1915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436"/>
            <a:ext cx="5915025" cy="62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2C26B-9A71-0945-8231-47DC5EA78747}" type="datetimeFigureOut">
              <a:rPr lang="en-CH" smtClean="0"/>
              <a:t>14.03.21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309A9-357C-B649-BE93-6BD3ACDF72B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4461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8BD267-63DE-F74B-9F03-B30B73D0C58D}"/>
              </a:ext>
            </a:extLst>
          </p:cNvPr>
          <p:cNvSpPr txBox="1"/>
          <p:nvPr/>
        </p:nvSpPr>
        <p:spPr>
          <a:xfrm>
            <a:off x="735712" y="0"/>
            <a:ext cx="2004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/>
              <a:t>initShiny()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B1D23C-E08F-0E4E-BC55-8548899FC883}"/>
              </a:ext>
            </a:extLst>
          </p:cNvPr>
          <p:cNvCxnSpPr>
            <a:cxnSpLocks/>
          </p:cNvCxnSpPr>
          <p:nvPr/>
        </p:nvCxnSpPr>
        <p:spPr>
          <a:xfrm>
            <a:off x="1348287" y="1443184"/>
            <a:ext cx="0" cy="1170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3943A5F-B6FA-BC4F-A5B0-5ED8BA36C6DC}"/>
              </a:ext>
            </a:extLst>
          </p:cNvPr>
          <p:cNvSpPr txBox="1"/>
          <p:nvPr/>
        </p:nvSpPr>
        <p:spPr>
          <a:xfrm>
            <a:off x="653759" y="1012102"/>
            <a:ext cx="2390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/>
              <a:t>_bindAll(scope)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72AECC-C4E4-5144-82C5-C71BDB73C3E5}"/>
              </a:ext>
            </a:extLst>
          </p:cNvPr>
          <p:cNvSpPr/>
          <p:nvPr/>
        </p:nvSpPr>
        <p:spPr>
          <a:xfrm>
            <a:off x="2997436" y="1553367"/>
            <a:ext cx="1405722" cy="10607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66A67-B39D-EC4D-8088-63A871767EBF}"/>
              </a:ext>
            </a:extLst>
          </p:cNvPr>
          <p:cNvSpPr txBox="1"/>
          <p:nvPr/>
        </p:nvSpPr>
        <p:spPr>
          <a:xfrm>
            <a:off x="2901902" y="1132566"/>
            <a:ext cx="206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inputBindings = {}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C337E3-86B7-A941-A570-4BF92E6B1E2E}"/>
              </a:ext>
            </a:extLst>
          </p:cNvPr>
          <p:cNvSpPr/>
          <p:nvPr/>
        </p:nvSpPr>
        <p:spPr>
          <a:xfrm>
            <a:off x="3056401" y="1635251"/>
            <a:ext cx="846161" cy="341194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5F2744-A9DF-C24E-9853-B171639196A8}"/>
              </a:ext>
            </a:extLst>
          </p:cNvPr>
          <p:cNvSpPr/>
          <p:nvPr/>
        </p:nvSpPr>
        <p:spPr>
          <a:xfrm>
            <a:off x="3208801" y="1787651"/>
            <a:ext cx="846161" cy="341194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46A9E0-EF1E-6B4F-B986-5BB07CBB9F17}"/>
              </a:ext>
            </a:extLst>
          </p:cNvPr>
          <p:cNvSpPr/>
          <p:nvPr/>
        </p:nvSpPr>
        <p:spPr>
          <a:xfrm>
            <a:off x="3361201" y="1940051"/>
            <a:ext cx="846161" cy="341194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0B8755-265D-6A4C-9F35-1094B9D12F5D}"/>
              </a:ext>
            </a:extLst>
          </p:cNvPr>
          <p:cNvSpPr/>
          <p:nvPr/>
        </p:nvSpPr>
        <p:spPr>
          <a:xfrm>
            <a:off x="3513601" y="2078804"/>
            <a:ext cx="846161" cy="341194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A7CF48-552C-0E41-B96E-D3694BD3B6EF}"/>
              </a:ext>
            </a:extLst>
          </p:cNvPr>
          <p:cNvSpPr txBox="1"/>
          <p:nvPr/>
        </p:nvSpPr>
        <p:spPr>
          <a:xfrm>
            <a:off x="718911" y="2586629"/>
            <a:ext cx="2390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/>
              <a:t>bindInputs()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A56321-9842-D147-85FD-2E10E32F97FA}"/>
              </a:ext>
            </a:extLst>
          </p:cNvPr>
          <p:cNvSpPr txBox="1"/>
          <p:nvPr/>
        </p:nvSpPr>
        <p:spPr>
          <a:xfrm>
            <a:off x="5015082" y="6500796"/>
            <a:ext cx="206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boundInputs = {}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AE65FB14-2D66-254D-B1B1-9BBC0AC3B510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 rot="5400000">
            <a:off x="1635264" y="1653740"/>
            <a:ext cx="1104646" cy="302542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4D20CE-9DBA-9741-A80C-69D83A6C502F}"/>
              </a:ext>
            </a:extLst>
          </p:cNvPr>
          <p:cNvSpPr txBox="1"/>
          <p:nvPr/>
        </p:nvSpPr>
        <p:spPr>
          <a:xfrm>
            <a:off x="3514606" y="2857227"/>
            <a:ext cx="156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i="1" dirty="0"/>
              <a:t>getBindings()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D760E9-92D1-2043-BBDC-7B84AF53C8EE}"/>
              </a:ext>
            </a:extLst>
          </p:cNvPr>
          <p:cNvSpPr/>
          <p:nvPr/>
        </p:nvSpPr>
        <p:spPr>
          <a:xfrm>
            <a:off x="110711" y="3399361"/>
            <a:ext cx="6636577" cy="16365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012AFF8-ACE7-FA49-9B68-A440DCF02FA1}"/>
              </a:ext>
            </a:extLst>
          </p:cNvPr>
          <p:cNvSpPr/>
          <p:nvPr/>
        </p:nvSpPr>
        <p:spPr>
          <a:xfrm>
            <a:off x="5340395" y="5440036"/>
            <a:ext cx="1223841" cy="10607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A49D15-3BAD-9042-9472-233F389A2CB4}"/>
              </a:ext>
            </a:extLst>
          </p:cNvPr>
          <p:cNvSpPr txBox="1"/>
          <p:nvPr/>
        </p:nvSpPr>
        <p:spPr>
          <a:xfrm>
            <a:off x="2611091" y="3734147"/>
            <a:ext cx="1529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b="1" dirty="0"/>
              <a:t>getId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b="1" dirty="0"/>
              <a:t>getType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b="1" dirty="0"/>
              <a:t>getValue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b="1" dirty="0"/>
              <a:t>subscribe</a:t>
            </a: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D2984FF1-36BB-8F43-A795-37DB1C133910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16200000" flipH="1">
            <a:off x="4488619" y="3976339"/>
            <a:ext cx="404078" cy="252331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D9864C2-484E-ED47-95E4-8B3BDE0474FB}"/>
              </a:ext>
            </a:extLst>
          </p:cNvPr>
          <p:cNvCxnSpPr>
            <a:cxnSpLocks/>
          </p:cNvCxnSpPr>
          <p:nvPr/>
        </p:nvCxnSpPr>
        <p:spPr>
          <a:xfrm>
            <a:off x="1341120" y="346041"/>
            <a:ext cx="0" cy="6078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F205F3D-38AC-1D45-BCBB-217A7490465B}"/>
              </a:ext>
            </a:extLst>
          </p:cNvPr>
          <p:cNvSpPr txBox="1"/>
          <p:nvPr/>
        </p:nvSpPr>
        <p:spPr>
          <a:xfrm>
            <a:off x="3804051" y="570989"/>
            <a:ext cx="156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i="1" dirty="0"/>
              <a:t>getBindings</a:t>
            </a:r>
            <a:r>
              <a:rPr lang="en-CH" dirty="0"/>
              <a:t>()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D7F79D1-0572-954C-BBC2-B0E76787D0DF}"/>
              </a:ext>
            </a:extLst>
          </p:cNvPr>
          <p:cNvCxnSpPr>
            <a:cxnSpLocks/>
          </p:cNvCxnSpPr>
          <p:nvPr/>
        </p:nvCxnSpPr>
        <p:spPr>
          <a:xfrm>
            <a:off x="2056141" y="200055"/>
            <a:ext cx="4909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74C6C6C-C43D-9B4E-B0BE-ED1B1C6F3FEE}"/>
              </a:ext>
            </a:extLst>
          </p:cNvPr>
          <p:cNvSpPr txBox="1"/>
          <p:nvPr/>
        </p:nvSpPr>
        <p:spPr>
          <a:xfrm>
            <a:off x="2646356" y="0"/>
            <a:ext cx="188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Trigger </a:t>
            </a:r>
            <a:r>
              <a:rPr lang="de-CH" b="1" dirty="0" err="1"/>
              <a:t>initialize</a:t>
            </a:r>
            <a:endParaRPr lang="en-CH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5672F53-E019-1443-A99F-8750F23DE51D}"/>
              </a:ext>
            </a:extLst>
          </p:cNvPr>
          <p:cNvSpPr txBox="1"/>
          <p:nvPr/>
        </p:nvSpPr>
        <p:spPr>
          <a:xfrm>
            <a:off x="4469946" y="1635251"/>
            <a:ext cx="991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  <a:r>
              <a:rPr lang="en-CH" dirty="0"/>
              <a:t>indings registry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028C3D3-9A6F-FD48-8A65-8C31480CD7E1}"/>
              </a:ext>
            </a:extLst>
          </p:cNvPr>
          <p:cNvSpPr/>
          <p:nvPr/>
        </p:nvSpPr>
        <p:spPr>
          <a:xfrm>
            <a:off x="5456224" y="5580839"/>
            <a:ext cx="846161" cy="341194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FEAF5EC-5678-574E-A0D9-B3850C49409E}"/>
              </a:ext>
            </a:extLst>
          </p:cNvPr>
          <p:cNvGrpSpPr/>
          <p:nvPr/>
        </p:nvGrpSpPr>
        <p:grpSpPr>
          <a:xfrm>
            <a:off x="2226308" y="5770316"/>
            <a:ext cx="3033482" cy="376797"/>
            <a:chOff x="2226308" y="5770316"/>
            <a:chExt cx="3033482" cy="376797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1F80229-B999-6842-B8A0-23A9C28CB972}"/>
                </a:ext>
              </a:extLst>
            </p:cNvPr>
            <p:cNvSpPr txBox="1"/>
            <p:nvPr/>
          </p:nvSpPr>
          <p:spPr>
            <a:xfrm>
              <a:off x="3478609" y="5777781"/>
              <a:ext cx="1781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dirty="0"/>
                <a:t>initialValues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E43D6E2-71A4-714B-AF96-140A51D76996}"/>
                </a:ext>
              </a:extLst>
            </p:cNvPr>
            <p:cNvSpPr txBox="1"/>
            <p:nvPr/>
          </p:nvSpPr>
          <p:spPr>
            <a:xfrm>
              <a:off x="2226308" y="5770316"/>
              <a:ext cx="1781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</a:t>
              </a:r>
              <a:r>
                <a:rPr lang="en-CH" dirty="0"/>
                <a:t>lient data +</a:t>
              </a:r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4AF7AC7-9911-1E44-B77D-4DBE4F11F919}"/>
              </a:ext>
            </a:extLst>
          </p:cNvPr>
          <p:cNvCxnSpPr>
            <a:cxnSpLocks/>
          </p:cNvCxnSpPr>
          <p:nvPr/>
        </p:nvCxnSpPr>
        <p:spPr>
          <a:xfrm>
            <a:off x="3413948" y="5053626"/>
            <a:ext cx="0" cy="7498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EEE9991-087E-C244-952A-35DF0DC48ACC}"/>
              </a:ext>
            </a:extLst>
          </p:cNvPr>
          <p:cNvSpPr txBox="1"/>
          <p:nvPr/>
        </p:nvSpPr>
        <p:spPr>
          <a:xfrm>
            <a:off x="2023253" y="6832923"/>
            <a:ext cx="35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</a:t>
            </a:r>
            <a:r>
              <a:rPr lang="en-CH" b="1" dirty="0"/>
              <a:t>hinyapp.connect(initialValues)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0B21A57-F4E2-DE4C-AC2E-2187E041601E}"/>
              </a:ext>
            </a:extLst>
          </p:cNvPr>
          <p:cNvSpPr txBox="1"/>
          <p:nvPr/>
        </p:nvSpPr>
        <p:spPr>
          <a:xfrm>
            <a:off x="1970893" y="7683054"/>
            <a:ext cx="43960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dirty="0"/>
              <a:t>createSocket()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I</a:t>
            </a:r>
            <a:r>
              <a:rPr lang="en-CH" sz="1600" dirty="0"/>
              <a:t>nit </a:t>
            </a:r>
            <a:r>
              <a:rPr lang="en-CH" sz="1600" b="1" dirty="0"/>
              <a:t>client websocket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T</a:t>
            </a:r>
            <a:r>
              <a:rPr lang="en-CH" sz="1600" dirty="0"/>
              <a:t>rigger </a:t>
            </a:r>
            <a:r>
              <a:rPr lang="en-CH" sz="1600" b="1" dirty="0">
                <a:solidFill>
                  <a:srgbClr val="0070C0"/>
                </a:solidFill>
              </a:rPr>
              <a:t>shiny:connected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1600" dirty="0"/>
              <a:t>Remove disconnected overlay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1600" dirty="0"/>
              <a:t>Send initialValues to the </a:t>
            </a:r>
            <a:r>
              <a:rPr lang="en-CH" sz="1600" b="1" dirty="0"/>
              <a:t>server (batch)</a:t>
            </a:r>
            <a:r>
              <a:rPr lang="en-CH" sz="1600" dirty="0"/>
              <a:t> 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40CE1D8-108E-B441-BF10-EAE2B8219470}"/>
              </a:ext>
            </a:extLst>
          </p:cNvPr>
          <p:cNvSpPr txBox="1"/>
          <p:nvPr/>
        </p:nvSpPr>
        <p:spPr>
          <a:xfrm>
            <a:off x="2356971" y="9584975"/>
            <a:ext cx="3010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s</a:t>
            </a:r>
            <a:r>
              <a:rPr lang="en-CH" b="1" dirty="0">
                <a:solidFill>
                  <a:srgbClr val="0070C0"/>
                </a:solidFill>
              </a:rPr>
              <a:t>hiny:sessioninitialized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91F11C1-29D8-6344-9B4C-33652335F917}"/>
              </a:ext>
            </a:extLst>
          </p:cNvPr>
          <p:cNvCxnSpPr>
            <a:cxnSpLocks/>
          </p:cNvCxnSpPr>
          <p:nvPr/>
        </p:nvCxnSpPr>
        <p:spPr>
          <a:xfrm flipH="1">
            <a:off x="5334304" y="1958248"/>
            <a:ext cx="65485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6F18A8B-9372-9547-B910-F7A4E0928935}"/>
              </a:ext>
            </a:extLst>
          </p:cNvPr>
          <p:cNvSpPr txBox="1"/>
          <p:nvPr/>
        </p:nvSpPr>
        <p:spPr>
          <a:xfrm>
            <a:off x="6002748" y="1514780"/>
            <a:ext cx="1110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  <a:r>
              <a:rPr lang="en-CH" dirty="0"/>
              <a:t>ser defined inputs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832354E-5B1A-4646-B0FE-52EF5EA740DE}"/>
              </a:ext>
            </a:extLst>
          </p:cNvPr>
          <p:cNvSpPr txBox="1"/>
          <p:nvPr/>
        </p:nvSpPr>
        <p:spPr>
          <a:xfrm>
            <a:off x="5185541" y="1387994"/>
            <a:ext cx="95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register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A49ED5E-5471-F942-85EC-F797BA214B90}"/>
              </a:ext>
            </a:extLst>
          </p:cNvPr>
          <p:cNvCxnSpPr>
            <a:cxnSpLocks/>
          </p:cNvCxnSpPr>
          <p:nvPr/>
        </p:nvCxnSpPr>
        <p:spPr>
          <a:xfrm flipH="1" flipV="1">
            <a:off x="3700297" y="384073"/>
            <a:ext cx="1" cy="7620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88D0D79-7C54-1F41-9D74-3067F230B314}"/>
              </a:ext>
            </a:extLst>
          </p:cNvPr>
          <p:cNvSpPr/>
          <p:nvPr/>
        </p:nvSpPr>
        <p:spPr>
          <a:xfrm>
            <a:off x="110711" y="3718773"/>
            <a:ext cx="11283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H" dirty="0"/>
              <a:t>Get all bindings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52476E5-9111-5542-9280-F11B76C16936}"/>
              </a:ext>
            </a:extLst>
          </p:cNvPr>
          <p:cNvCxnSpPr>
            <a:cxnSpLocks/>
          </p:cNvCxnSpPr>
          <p:nvPr/>
        </p:nvCxnSpPr>
        <p:spPr>
          <a:xfrm flipV="1">
            <a:off x="1068101" y="3698858"/>
            <a:ext cx="496092" cy="3266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3207DFE-FDB4-1441-98E7-E5B50ED131B7}"/>
              </a:ext>
            </a:extLst>
          </p:cNvPr>
          <p:cNvSpPr txBox="1"/>
          <p:nvPr/>
        </p:nvSpPr>
        <p:spPr>
          <a:xfrm>
            <a:off x="990613" y="417058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Find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09F9F2C-F428-7149-B284-3F3E1ECCEF80}"/>
              </a:ext>
            </a:extLst>
          </p:cNvPr>
          <p:cNvCxnSpPr>
            <a:cxnSpLocks/>
          </p:cNvCxnSpPr>
          <p:nvPr/>
        </p:nvCxnSpPr>
        <p:spPr>
          <a:xfrm>
            <a:off x="1068101" y="4038187"/>
            <a:ext cx="500783" cy="165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A70D2A3-E29A-C145-AB5A-58A2BBA3F054}"/>
              </a:ext>
            </a:extLst>
          </p:cNvPr>
          <p:cNvSpPr txBox="1"/>
          <p:nvPr/>
        </p:nvSpPr>
        <p:spPr>
          <a:xfrm>
            <a:off x="1540991" y="3473116"/>
            <a:ext cx="112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NO: stop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9DB109-02CA-434B-AD63-6EC6DEC1827F}"/>
              </a:ext>
            </a:extLst>
          </p:cNvPr>
          <p:cNvSpPr txBox="1"/>
          <p:nvPr/>
        </p:nvSpPr>
        <p:spPr>
          <a:xfrm>
            <a:off x="1527664" y="4002513"/>
            <a:ext cx="112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YES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3F26E33-BB1D-4244-A707-EF871183D46F}"/>
              </a:ext>
            </a:extLst>
          </p:cNvPr>
          <p:cNvCxnSpPr>
            <a:cxnSpLocks/>
            <a:endCxn id="71" idx="3"/>
          </p:cNvCxnSpPr>
          <p:nvPr/>
        </p:nvCxnSpPr>
        <p:spPr>
          <a:xfrm flipV="1">
            <a:off x="2010514" y="4187179"/>
            <a:ext cx="645478" cy="64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EF73C5F-E14F-CA43-83A0-437A5357259B}"/>
              </a:ext>
            </a:extLst>
          </p:cNvPr>
          <p:cNvSpPr txBox="1"/>
          <p:nvPr/>
        </p:nvSpPr>
        <p:spPr>
          <a:xfrm>
            <a:off x="543988" y="458279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000" b="1" dirty="0"/>
              <a:t>(1)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AC1AE1A-7033-6E47-A3D2-F2566E07740D}"/>
              </a:ext>
            </a:extLst>
          </p:cNvPr>
          <p:cNvSpPr txBox="1"/>
          <p:nvPr/>
        </p:nvSpPr>
        <p:spPr>
          <a:xfrm>
            <a:off x="2046619" y="275240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000" b="1" dirty="0"/>
              <a:t>(1’)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765FE17-88F4-C845-8AFE-66F24CD47785}"/>
              </a:ext>
            </a:extLst>
          </p:cNvPr>
          <p:cNvSpPr txBox="1"/>
          <p:nvPr/>
        </p:nvSpPr>
        <p:spPr>
          <a:xfrm>
            <a:off x="317562" y="2872388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000" b="1" dirty="0"/>
              <a:t>(2)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0934B84-F903-4044-B111-2513399619CB}"/>
              </a:ext>
            </a:extLst>
          </p:cNvPr>
          <p:cNvSpPr txBox="1"/>
          <p:nvPr/>
        </p:nvSpPr>
        <p:spPr>
          <a:xfrm>
            <a:off x="1066063" y="4477340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000" b="1" dirty="0"/>
              <a:t>(3)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260ADD2-92DE-7044-B213-0EC0116578C2}"/>
              </a:ext>
            </a:extLst>
          </p:cNvPr>
          <p:cNvSpPr txBox="1"/>
          <p:nvPr/>
        </p:nvSpPr>
        <p:spPr>
          <a:xfrm>
            <a:off x="2014476" y="4204929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000" b="1" dirty="0"/>
              <a:t>(4)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17153B6-9ADC-134D-8CA2-B8CEFE3A8327}"/>
              </a:ext>
            </a:extLst>
          </p:cNvPr>
          <p:cNvCxnSpPr>
            <a:cxnSpLocks/>
          </p:cNvCxnSpPr>
          <p:nvPr/>
        </p:nvCxnSpPr>
        <p:spPr>
          <a:xfrm>
            <a:off x="3429000" y="6139648"/>
            <a:ext cx="0" cy="7498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4B97E90-4E0F-E744-8C4D-187FCF4BD434}"/>
              </a:ext>
            </a:extLst>
          </p:cNvPr>
          <p:cNvCxnSpPr>
            <a:cxnSpLocks/>
          </p:cNvCxnSpPr>
          <p:nvPr/>
        </p:nvCxnSpPr>
        <p:spPr>
          <a:xfrm>
            <a:off x="3446262" y="7202255"/>
            <a:ext cx="0" cy="7498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7AFDABD-D6FE-9647-AB80-E8D723A1F0D3}"/>
              </a:ext>
            </a:extLst>
          </p:cNvPr>
          <p:cNvCxnSpPr>
            <a:cxnSpLocks/>
          </p:cNvCxnSpPr>
          <p:nvPr/>
        </p:nvCxnSpPr>
        <p:spPr>
          <a:xfrm>
            <a:off x="3446262" y="8913066"/>
            <a:ext cx="0" cy="7498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AE5F227C-D78A-DE4A-BE0B-582A316CFFB9}"/>
              </a:ext>
            </a:extLst>
          </p:cNvPr>
          <p:cNvSpPr/>
          <p:nvPr/>
        </p:nvSpPr>
        <p:spPr>
          <a:xfrm>
            <a:off x="3936971" y="5245108"/>
            <a:ext cx="1365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b="1" dirty="0">
                <a:solidFill>
                  <a:srgbClr val="0070C0"/>
                </a:solidFill>
              </a:rPr>
              <a:t>shiny:bound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A380ED2-CF9D-4449-86C3-026ECD493F72}"/>
              </a:ext>
            </a:extLst>
          </p:cNvPr>
          <p:cNvCxnSpPr>
            <a:cxnSpLocks/>
          </p:cNvCxnSpPr>
          <p:nvPr/>
        </p:nvCxnSpPr>
        <p:spPr>
          <a:xfrm flipV="1">
            <a:off x="3787737" y="4157330"/>
            <a:ext cx="645478" cy="64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D740A1B-B270-A545-A3F0-BF6A434E162F}"/>
              </a:ext>
            </a:extLst>
          </p:cNvPr>
          <p:cNvSpPr txBox="1"/>
          <p:nvPr/>
        </p:nvSpPr>
        <p:spPr>
          <a:xfrm>
            <a:off x="3890523" y="4208000"/>
            <a:ext cx="620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/>
              <a:t>(5)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B19FB31-C461-5945-BDCB-84D4EE5F3C97}"/>
              </a:ext>
            </a:extLst>
          </p:cNvPr>
          <p:cNvCxnSpPr>
            <a:cxnSpLocks/>
          </p:cNvCxnSpPr>
          <p:nvPr/>
        </p:nvCxnSpPr>
        <p:spPr>
          <a:xfrm flipV="1">
            <a:off x="5279546" y="4157330"/>
            <a:ext cx="645478" cy="64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AEE44D72-4053-0349-9435-7C35387D37B7}"/>
              </a:ext>
            </a:extLst>
          </p:cNvPr>
          <p:cNvSpPr/>
          <p:nvPr/>
        </p:nvSpPr>
        <p:spPr>
          <a:xfrm>
            <a:off x="5891355" y="3715260"/>
            <a:ext cx="10584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H" dirty="0"/>
              <a:t>Apply </a:t>
            </a:r>
            <a:r>
              <a:rPr lang="en-CH" b="1" dirty="0"/>
              <a:t>rate policies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E6B4AD1-6C1B-534E-8FD2-1B38E152CD2B}"/>
              </a:ext>
            </a:extLst>
          </p:cNvPr>
          <p:cNvSpPr txBox="1"/>
          <p:nvPr/>
        </p:nvSpPr>
        <p:spPr>
          <a:xfrm>
            <a:off x="5302943" y="4176340"/>
            <a:ext cx="620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/>
              <a:t>(6)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B519C61-2612-A34C-A366-572B88C607E4}"/>
              </a:ext>
            </a:extLst>
          </p:cNvPr>
          <p:cNvSpPr txBox="1"/>
          <p:nvPr/>
        </p:nvSpPr>
        <p:spPr>
          <a:xfrm>
            <a:off x="4695826" y="5457453"/>
            <a:ext cx="620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/>
              <a:t>(7)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266E8EA-64B9-9F46-918C-3034F04849A2}"/>
              </a:ext>
            </a:extLst>
          </p:cNvPr>
          <p:cNvSpPr txBox="1"/>
          <p:nvPr/>
        </p:nvSpPr>
        <p:spPr>
          <a:xfrm>
            <a:off x="2823136" y="5199642"/>
            <a:ext cx="620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/>
              <a:t>(8)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6CB1E57-4F28-004C-86E9-3FEC3C697EF2}"/>
              </a:ext>
            </a:extLst>
          </p:cNvPr>
          <p:cNvSpPr txBox="1"/>
          <p:nvPr/>
        </p:nvSpPr>
        <p:spPr>
          <a:xfrm>
            <a:off x="2823324" y="6200897"/>
            <a:ext cx="620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/>
              <a:t>(9)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C69277A-D4C3-0F43-810A-7C2A44DA32F5}"/>
              </a:ext>
            </a:extLst>
          </p:cNvPr>
          <p:cNvSpPr txBox="1"/>
          <p:nvPr/>
        </p:nvSpPr>
        <p:spPr>
          <a:xfrm>
            <a:off x="2823136" y="7221670"/>
            <a:ext cx="620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/>
              <a:t>(10)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9C0BA63-67A8-9347-8C60-57E673CD0CAD}"/>
              </a:ext>
            </a:extLst>
          </p:cNvPr>
          <p:cNvSpPr txBox="1"/>
          <p:nvPr/>
        </p:nvSpPr>
        <p:spPr>
          <a:xfrm>
            <a:off x="2827025" y="9095679"/>
            <a:ext cx="620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/>
              <a:t>(11)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854F210-6770-454F-B431-6D2CF5CC25B7}"/>
              </a:ext>
            </a:extLst>
          </p:cNvPr>
          <p:cNvSpPr/>
          <p:nvPr/>
        </p:nvSpPr>
        <p:spPr>
          <a:xfrm>
            <a:off x="4437320" y="3686120"/>
            <a:ext cx="11508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H" dirty="0"/>
              <a:t>Add binding data to DOM</a:t>
            </a:r>
          </a:p>
        </p:txBody>
      </p:sp>
    </p:spTree>
    <p:extLst>
      <p:ext uri="{BB962C8B-B14F-4D97-AF65-F5344CB8AC3E}">
        <p14:creationId xmlns:p14="http://schemas.microsoft.com/office/powerpoint/2010/main" val="94875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1435</TotalTime>
  <Words>127</Words>
  <Application>Microsoft Macintosh PowerPoint</Application>
  <PresentationFormat>Custom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Granjon, David</dc:creator>
  <cp:lastModifiedBy>Granjon, David</cp:lastModifiedBy>
  <cp:revision>78</cp:revision>
  <dcterms:created xsi:type="dcterms:W3CDTF">2020-10-22T16:07:31Z</dcterms:created>
  <dcterms:modified xsi:type="dcterms:W3CDTF">2021-03-14T14:54:10Z</dcterms:modified>
</cp:coreProperties>
</file>