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3E6A-063B-D14A-A3DE-428D249C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4542A-B5DB-7840-8D5A-2E5D86178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55F-92A8-774F-9D09-22B6E0C6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5A7A-9954-C34E-BBC8-FF4AB286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6E00-FB1A-F747-BD54-142D4130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00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B524-4F28-9740-82A6-FE8AC5AE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41E5-C89F-DC4D-8154-4D92479A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97BC-B1A1-974B-8820-3F6D65D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A841-77C0-2942-9C58-981E0BE7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D9C4-8102-BB49-BD6A-732D5A16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29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55D58-CCBF-A042-8138-BEC02CB09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3D2E-498D-534A-8F43-00F2BF74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3926-3434-3A41-B094-174ECE6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67FA-6288-5743-9B40-61EACF47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67A-0273-A540-81D0-A664BE8D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66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46F-6F3E-4544-8F54-4783440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666F-892D-9049-805B-99DBBCBB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F695-F1B7-7F4A-AE72-DF68F93E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02BC-E0FE-0C4A-B63B-804A66F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5BD0-A9D7-894C-9FBD-61751547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192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B7B2-51D4-CB48-97D6-96FA92B9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222A-3F0D-504F-B3EE-9A6E7E18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A7AB-ABC9-004A-B7CD-64EFF87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0C25-B21E-7941-8D06-DC321FF6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0CA7-7B40-3C47-BA81-CB1CF44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24C-9F1A-7C49-8F68-933BCD2A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85AD-232A-6642-A8EF-D051E9C2F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1DCB-2C0E-AD46-B377-10086602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6391-8BA5-EC41-9E78-7BA39E2F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D1A5-B911-1D4A-814C-B0840CC3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532EE-716C-634B-9208-AAA79159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84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2A06-9BAC-CE4C-AB02-7C7FC4F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C1624-453F-0645-82B6-45273959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76D12-159C-284B-9DB7-A596854F9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43A2F-524E-0941-AA0E-6D3A8EF75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F15D9-6DCA-C140-A9BC-6A6BD48A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1C49F-5043-2D4B-9B67-B1BBFDE1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B26C5-326C-6E4F-B07B-8298DAA4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624C8-3AFE-1E46-A650-52D22C2D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844D-5887-4A46-8C35-192A6FF3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1F250-4C4C-844C-8638-F2885B50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2F20-9CB2-C14E-B6DF-61FE3E12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1C41-908F-ED4A-BC03-6D4B7F26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1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2503-F932-9043-A4D2-02C22D10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B7AF7-EE6D-A048-AA75-0514E34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1D91-0D3C-D241-B9C4-83E56FE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0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1D9D-8C1C-A847-974D-A9443079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756F-7DF9-C742-B60A-A0F26340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0E0EF-A7F9-0B42-9253-F71937E8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6073-777C-084F-9DC5-26329046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25BB-0AB7-5043-AB5D-9DE19E80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2F52-D706-F34A-BC78-5E39988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99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6288-1B91-C045-BE9C-94DB12E7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4D3A6-DD08-5846-8BD4-8246AB5C4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8DA55-A933-AA49-BCBA-425C6886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ED2DE-8038-674D-8BA5-FD0AC46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22F86-C620-9242-BC69-4C4646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67D0-9A89-7B41-8E24-61B5E6B0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5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698C2-B676-0D40-8190-CD1F5C54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038A-601C-7548-B264-00140DF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5E1C-EE26-FC4C-AA9D-9383CAFC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A9B6-BDFA-3342-AAEF-EA026AF75D2C}" type="datetimeFigureOut">
              <a:rPr lang="en-CH" smtClean="0"/>
              <a:t>14.03.21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F230-2676-FD46-A6F2-05185EC7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6B1F-0FCA-7C47-832A-43348CF0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E25A-82DB-1E4F-9958-DDA0352F973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58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e 4">
            <a:extLst>
              <a:ext uri="{FF2B5EF4-FFF2-40B4-BE49-F238E27FC236}">
                <a16:creationId xmlns:a16="http://schemas.microsoft.com/office/drawing/2014/main" id="{AE2E2D60-1E16-9846-9A20-9B62CBB6464A}"/>
              </a:ext>
            </a:extLst>
          </p:cNvPr>
          <p:cNvSpPr/>
          <p:nvPr/>
        </p:nvSpPr>
        <p:spPr>
          <a:xfrm rot="18854973">
            <a:off x="5441662" y="4950682"/>
            <a:ext cx="1460938" cy="1481958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EB329248-0267-4D4F-8C0E-5185DBE07849}"/>
              </a:ext>
            </a:extLst>
          </p:cNvPr>
          <p:cNvSpPr/>
          <p:nvPr/>
        </p:nvSpPr>
        <p:spPr>
          <a:xfrm rot="10800000">
            <a:off x="2018878" y="1842616"/>
            <a:ext cx="1035270" cy="5780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9233482-1E22-8443-80A4-EC26AB579957}"/>
              </a:ext>
            </a:extLst>
          </p:cNvPr>
          <p:cNvSpPr/>
          <p:nvPr/>
        </p:nvSpPr>
        <p:spPr>
          <a:xfrm rot="10800000">
            <a:off x="5828056" y="1886180"/>
            <a:ext cx="1035270" cy="57806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B9205D-A7DB-7E48-8AE7-C8DE574E7297}"/>
              </a:ext>
            </a:extLst>
          </p:cNvPr>
          <p:cNvSpPr/>
          <p:nvPr/>
        </p:nvSpPr>
        <p:spPr>
          <a:xfrm>
            <a:off x="9514277" y="1791583"/>
            <a:ext cx="630620" cy="6726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81F0-2A5E-3B45-BDFD-11A6D44F4D68}"/>
              </a:ext>
            </a:extLst>
          </p:cNvPr>
          <p:cNvSpPr txBox="1"/>
          <p:nvPr/>
        </p:nvSpPr>
        <p:spPr>
          <a:xfrm>
            <a:off x="9305469" y="1287646"/>
            <a:ext cx="1145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textInput</a:t>
            </a:r>
            <a:endParaRPr lang="en-CH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60847-4058-1E4C-BB75-A2B1A87F50A0}"/>
              </a:ext>
            </a:extLst>
          </p:cNvPr>
          <p:cNvSpPr txBox="1"/>
          <p:nvPr/>
        </p:nvSpPr>
        <p:spPr>
          <a:xfrm>
            <a:off x="5513569" y="1276883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sliderInput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6A03-32E3-F44F-A572-F5C27865B0ED}"/>
              </a:ext>
            </a:extLst>
          </p:cNvPr>
          <p:cNvSpPr txBox="1"/>
          <p:nvPr/>
        </p:nvSpPr>
        <p:spPr>
          <a:xfrm>
            <a:off x="1852671" y="128350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/>
              <a:t>sliderInput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8FCD7D-3A7F-5740-A23C-9275C2037A4C}"/>
              </a:ext>
            </a:extLst>
          </p:cNvPr>
          <p:cNvCxnSpPr>
            <a:cxnSpLocks/>
          </p:cNvCxnSpPr>
          <p:nvPr/>
        </p:nvCxnSpPr>
        <p:spPr>
          <a:xfrm flipH="1">
            <a:off x="6186153" y="2904203"/>
            <a:ext cx="3740613" cy="187474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128C70-E0C0-864C-AB01-E584FDB5E26A}"/>
              </a:ext>
            </a:extLst>
          </p:cNvPr>
          <p:cNvSpPr txBox="1"/>
          <p:nvPr/>
        </p:nvSpPr>
        <p:spPr>
          <a:xfrm>
            <a:off x="6977329" y="5565108"/>
            <a:ext cx="209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/>
              <a:t>Text </a:t>
            </a:r>
            <a:r>
              <a:rPr lang="de-CH" sz="2000" b="1" dirty="0" err="1"/>
              <a:t>input</a:t>
            </a:r>
            <a:r>
              <a:rPr lang="de-CH" sz="2000" b="1" dirty="0"/>
              <a:t> </a:t>
            </a:r>
            <a:r>
              <a:rPr lang="en-CH" sz="2000" b="1" dirty="0"/>
              <a:t>binding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0B05F1-573C-8B49-B75D-BC21412F747C}"/>
              </a:ext>
            </a:extLst>
          </p:cNvPr>
          <p:cNvCxnSpPr>
            <a:cxnSpLocks/>
          </p:cNvCxnSpPr>
          <p:nvPr/>
        </p:nvCxnSpPr>
        <p:spPr>
          <a:xfrm flipH="1" flipV="1">
            <a:off x="3068485" y="2873811"/>
            <a:ext cx="3101018" cy="18937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D14EFE-DD83-6843-A4C7-9AA967DF20A1}"/>
              </a:ext>
            </a:extLst>
          </p:cNvPr>
          <p:cNvSpPr txBox="1"/>
          <p:nvPr/>
        </p:nvSpPr>
        <p:spPr>
          <a:xfrm>
            <a:off x="3992330" y="3856966"/>
            <a:ext cx="2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F5AC33-632F-E24A-8B01-A39BA3A9F93B}"/>
              </a:ext>
            </a:extLst>
          </p:cNvPr>
          <p:cNvSpPr txBox="1"/>
          <p:nvPr/>
        </p:nvSpPr>
        <p:spPr>
          <a:xfrm>
            <a:off x="8760800" y="2464247"/>
            <a:ext cx="2551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&lt;input … type="text"&gt;</a:t>
            </a:r>
            <a:endParaRPr lang="en-CH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F441B-23AB-704D-9D4A-440AFA77CA3E}"/>
              </a:ext>
            </a:extLst>
          </p:cNvPr>
          <p:cNvSpPr/>
          <p:nvPr/>
        </p:nvSpPr>
        <p:spPr>
          <a:xfrm>
            <a:off x="4411368" y="4767603"/>
            <a:ext cx="3910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$(scope).find(</a:t>
            </a:r>
            <a:r>
              <a:rPr lang="en-GB" sz="2000" b="1" dirty="0"/>
              <a:t>‘ input[type="text"] '</a:t>
            </a:r>
            <a:r>
              <a:rPr lang="en-GB" sz="2000" dirty="0"/>
              <a:t>)</a:t>
            </a:r>
            <a:endParaRPr lang="en-CH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465F8-45C0-274C-B8D2-3ED39C0CB23B}"/>
              </a:ext>
            </a:extLst>
          </p:cNvPr>
          <p:cNvSpPr/>
          <p:nvPr/>
        </p:nvSpPr>
        <p:spPr>
          <a:xfrm>
            <a:off x="925450" y="2425793"/>
            <a:ext cx="3678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&lt;input … class=“</a:t>
            </a:r>
            <a:r>
              <a:rPr lang="en-GB" sz="2000" b="1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js</a:t>
            </a:r>
            <a:r>
              <a:rPr lang="en-GB" sz="20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-range-slider”&gt;</a:t>
            </a:r>
            <a:endParaRPr lang="en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F1C33E-D469-8840-B5A9-CB7BA128F968}"/>
              </a:ext>
            </a:extLst>
          </p:cNvPr>
          <p:cNvSpPr/>
          <p:nvPr/>
        </p:nvSpPr>
        <p:spPr>
          <a:xfrm>
            <a:off x="4555980" y="2418644"/>
            <a:ext cx="3678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&lt;input … class=“</a:t>
            </a:r>
            <a:r>
              <a:rPr lang="en-GB" sz="2000" b="1" i="0" u="none" strike="noStrike" dirty="0" err="1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js</a:t>
            </a:r>
            <a:r>
              <a:rPr lang="en-GB" sz="2000" b="1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SFMono-Regular"/>
              </a:rPr>
              <a:t>-range-slider”&gt;</a:t>
            </a:r>
            <a:endParaRPr lang="en-CH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AD366-40D0-2440-B693-093400E4D974}"/>
              </a:ext>
            </a:extLst>
          </p:cNvPr>
          <p:cNvSpPr txBox="1"/>
          <p:nvPr/>
        </p:nvSpPr>
        <p:spPr>
          <a:xfrm>
            <a:off x="4052595" y="3065339"/>
            <a:ext cx="207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H" sz="2000" dirty="0">
                <a:solidFill>
                  <a:schemeClr val="bg1">
                    <a:lumMod val="65000"/>
                  </a:schemeClr>
                </a:solidFill>
              </a:rPr>
              <a:t>ind checks failed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C99E09-DE41-3B40-BBE4-217A888221E1}"/>
              </a:ext>
            </a:extLst>
          </p:cNvPr>
          <p:cNvCxnSpPr>
            <a:cxnSpLocks/>
          </p:cNvCxnSpPr>
          <p:nvPr/>
        </p:nvCxnSpPr>
        <p:spPr>
          <a:xfrm flipH="1" flipV="1">
            <a:off x="6169503" y="2873811"/>
            <a:ext cx="16650" cy="19051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D548A9-C8FA-0E4C-B48D-C2C4D70EDB2A}"/>
              </a:ext>
            </a:extLst>
          </p:cNvPr>
          <p:cNvSpPr txBox="1"/>
          <p:nvPr/>
        </p:nvSpPr>
        <p:spPr>
          <a:xfrm>
            <a:off x="6236577" y="3581337"/>
            <a:ext cx="219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CH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67740E-EEBF-9D4F-8F37-D3BE9A3025E6}"/>
              </a:ext>
            </a:extLst>
          </p:cNvPr>
          <p:cNvSpPr txBox="1"/>
          <p:nvPr/>
        </p:nvSpPr>
        <p:spPr>
          <a:xfrm>
            <a:off x="8144008" y="3841577"/>
            <a:ext cx="1036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OK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7497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SFMono-Regular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33</cp:revision>
  <dcterms:created xsi:type="dcterms:W3CDTF">2020-05-16T23:14:50Z</dcterms:created>
  <dcterms:modified xsi:type="dcterms:W3CDTF">2021-03-14T14:26:59Z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2020-05-16T23:14:52Z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a0dd6aee-f7bf-4441-90bb-00005160d4a7</vt:lpwstr>
  </property>
  <property fmtid="{D5CDD505-2E9C-101B-9397-08002B2CF9AE}" pid="8" name="MSIP_Label_4929bff8-5b33-42aa-95d2-28f72e792cb0_ContentBits">
    <vt:lpwstr>0</vt:lpwstr>
  </property>
</Properties>
</file>