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66FC-9383-FA47-A679-577C7C076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FAE9E-FC0F-6E41-AE0C-DBAB2C01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816D-0162-A442-B8FE-49FE3BE5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9825-806B-4146-8279-2C45FB81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D1D1-8C00-4545-9E56-8047A9BC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010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063A-5E23-B241-87A0-210F8F32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C79AB-1833-7C4F-84F7-2DC4FAB9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5257-D8A1-9247-A18B-C508A8A3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46BF-F213-364E-AF3E-1A05089F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1E55-0765-EC47-83E5-884C33A1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96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58916-14EE-954D-9004-0D28FD691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A069B-BFD7-C444-B17B-DC36EC431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9A033-920A-5248-9EB0-FCFCEFC5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F57BE-11B5-7B4F-8BA5-5D7CF3B9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D7B9-9E0C-B047-B950-280748B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839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9C6E-61A6-9A48-87F0-A5A2CC50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BBCA-FBA8-CA45-99A1-090EB8F8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84C1-543A-454E-84A2-50D2D8DE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FEFB-E80A-374C-9462-D226C25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84EF-4C83-9C48-B073-708705AB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005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B543-9AF5-6545-B504-07657A44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B456-5043-3649-A2C8-948DBF02E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9E3E1-1DEE-AE42-BDF1-F85E8856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79E1-110C-9345-A2B1-A9B26BA5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8468D-CBFA-4F42-91ED-149DCBAC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76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F853-EE58-B749-89DE-AFEEA070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7BD9-8133-A24D-AC21-03ECEDE96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426F1-154F-F24C-8A3D-437BC3B1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AA3F2-2BF0-D94E-A8A3-EC718F72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E973F-363C-604D-B501-349A1E1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41088-9B5E-1640-BC45-723A089C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07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DD68-B695-A140-A5EE-6E92968E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49D4-89C4-0648-9BF0-5296663F5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C77B-A34B-1B47-8D1C-2CBF26087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E2F95-BC85-5840-A0C3-23EE5DCE8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CD984-5612-3144-9B7B-8D2EC6BEB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28CF8-A3DB-BA49-8EEC-3ED55154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DE7AF-669D-2346-BC5D-AD0B9448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427A8-8483-104D-B679-54B771D0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641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57F5-465F-3741-A05F-F5DF6D6F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C3971-C92B-FE49-93B8-3BF2A062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E8CBC-05A0-5D40-8E6D-B4A4732E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4750F-C353-FC41-933E-18B9D9AE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403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BB4BC-C770-C54A-97B2-9868B70A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8931C-B1B0-DE49-8428-7D5FEF40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BD2A-5AAC-5949-8E94-EE255AFF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118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533D-1664-6B41-A736-DCFD10F5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4E52-1A9B-FC4A-AC41-361A2A10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2381-F3FA-244D-AF65-61FFFF21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9EFD1-4251-6A4B-92EF-9E4F1F38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21003-2FFF-DC45-B610-18556BF2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DD563-16E2-C842-A6B8-10C513E2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61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1415-1F53-4B48-A7C7-650B750F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4AD45-4F80-1446-A8D3-3B7626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0D2EB-2180-8047-A4EB-B752A42B8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06AD-4682-3045-A2DB-4E9DB42D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3E9B-996B-3849-839A-4F82E77E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9C29-62E9-3F42-ACC0-B135821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166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3CF26-6965-EC41-9914-99C60697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E450A-5412-3148-B2F2-63B30560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BB346-F621-034F-8B4B-FA9C90AF6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F323-7AF6-6E4F-9A80-0EAB1598977E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D7834-C7E5-4E41-A5AD-A15912D1D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D4CB9-72DD-BE49-B520-578B9623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266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24650-C5DD-6341-BDA8-30AC88359EFD}"/>
              </a:ext>
            </a:extLst>
          </p:cNvPr>
          <p:cNvSpPr/>
          <p:nvPr/>
        </p:nvSpPr>
        <p:spPr>
          <a:xfrm>
            <a:off x="2228472" y="2525234"/>
            <a:ext cx="1546668" cy="7156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b="1" dirty="0">
                <a:solidFill>
                  <a:schemeClr val="bg1">
                    <a:lumMod val="65000"/>
                  </a:schemeClr>
                </a:solidFill>
              </a:rPr>
              <a:t>newValue</a:t>
            </a:r>
            <a:endParaRPr lang="en-CH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74C7B-9500-1F49-BB1A-C69C613298C8}"/>
              </a:ext>
            </a:extLst>
          </p:cNvPr>
          <p:cNvSpPr txBox="1"/>
          <p:nvPr/>
        </p:nvSpPr>
        <p:spPr>
          <a:xfrm>
            <a:off x="8069853" y="4348260"/>
            <a:ext cx="4917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observeEvent(</a:t>
            </a:r>
            <a:r>
              <a:rPr lang="en-CH" sz="2000" b="1" dirty="0"/>
              <a:t>input$update</a:t>
            </a:r>
            <a:r>
              <a:rPr lang="en-CH" sz="2000" dirty="0"/>
              <a:t>, {</a:t>
            </a:r>
          </a:p>
          <a:p>
            <a:r>
              <a:rPr lang="en-CH" sz="2000" dirty="0"/>
              <a:t>    </a:t>
            </a:r>
            <a:r>
              <a:rPr lang="en-GB" sz="2000" dirty="0"/>
              <a:t>s</a:t>
            </a:r>
            <a:r>
              <a:rPr lang="en-CH" sz="2000" dirty="0"/>
              <a:t>ession$sendInputMessage(</a:t>
            </a:r>
          </a:p>
          <a:p>
            <a:r>
              <a:rPr lang="en-CH" sz="2000" b="1" dirty="0">
                <a:solidFill>
                  <a:schemeClr val="bg1">
                    <a:lumMod val="65000"/>
                  </a:schemeClr>
                </a:solidFill>
              </a:rPr>
              <a:t>      inputId</a:t>
            </a:r>
            <a:r>
              <a:rPr lang="en-CH" sz="2000" dirty="0"/>
              <a:t>, </a:t>
            </a:r>
          </a:p>
          <a:p>
            <a:r>
              <a:rPr lang="en-CH" sz="2000" b="1" dirty="0">
                <a:solidFill>
                  <a:schemeClr val="bg1">
                    <a:lumMod val="65000"/>
                  </a:schemeClr>
                </a:solidFill>
              </a:rPr>
              <a:t>      message</a:t>
            </a:r>
          </a:p>
          <a:p>
            <a:r>
              <a:rPr lang="en-CH" sz="2000" b="1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CH" sz="2000" dirty="0"/>
              <a:t>)</a:t>
            </a:r>
          </a:p>
          <a:p>
            <a:r>
              <a:rPr lang="en-CH" sz="2000" dirty="0"/>
              <a:t>})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9C91D1-233D-AA43-976D-A17912D22AF8}"/>
              </a:ext>
            </a:extLst>
          </p:cNvPr>
          <p:cNvCxnSpPr>
            <a:cxnSpLocks/>
          </p:cNvCxnSpPr>
          <p:nvPr/>
        </p:nvCxnSpPr>
        <p:spPr>
          <a:xfrm>
            <a:off x="6252519" y="123567"/>
            <a:ext cx="0" cy="4005064"/>
          </a:xfrm>
          <a:prstGeom prst="line">
            <a:avLst/>
          </a:prstGeom>
          <a:ln w="1270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FE5489-3A82-7A4D-9AB9-66D2100A5836}"/>
              </a:ext>
            </a:extLst>
          </p:cNvPr>
          <p:cNvCxnSpPr>
            <a:cxnSpLocks/>
          </p:cNvCxnSpPr>
          <p:nvPr/>
        </p:nvCxnSpPr>
        <p:spPr>
          <a:xfrm>
            <a:off x="6283411" y="4348260"/>
            <a:ext cx="37070" cy="2377301"/>
          </a:xfrm>
          <a:prstGeom prst="line">
            <a:avLst/>
          </a:prstGeom>
          <a:ln w="1270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E9A3F4-481C-314D-B52D-FA51B70FAA51}"/>
              </a:ext>
            </a:extLst>
          </p:cNvPr>
          <p:cNvSpPr txBox="1"/>
          <p:nvPr/>
        </p:nvSpPr>
        <p:spPr>
          <a:xfrm>
            <a:off x="8662695" y="6180195"/>
            <a:ext cx="245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b="1" dirty="0"/>
              <a:t>R (server)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7DB47-F00C-354F-BABC-8EBF81552F90}"/>
              </a:ext>
            </a:extLst>
          </p:cNvPr>
          <p:cNvSpPr txBox="1"/>
          <p:nvPr/>
        </p:nvSpPr>
        <p:spPr>
          <a:xfrm>
            <a:off x="2057771" y="6196103"/>
            <a:ext cx="299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b="1" dirty="0"/>
              <a:t>JS (client)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DDD14-9E5E-2E4E-8E72-A89BE8F6D85C}"/>
              </a:ext>
            </a:extLst>
          </p:cNvPr>
          <p:cNvSpPr/>
          <p:nvPr/>
        </p:nvSpPr>
        <p:spPr>
          <a:xfrm>
            <a:off x="3843909" y="2670636"/>
            <a:ext cx="955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2000" b="1" dirty="0">
                <a:solidFill>
                  <a:schemeClr val="bg1">
                    <a:lumMod val="65000"/>
                  </a:schemeClr>
                </a:solidFill>
              </a:rPr>
              <a:t>inputId</a:t>
            </a:r>
            <a:endParaRPr lang="en-CH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520BB8-E6EE-7543-9E0E-2D8A2635E8D1}"/>
              </a:ext>
            </a:extLst>
          </p:cNvPr>
          <p:cNvSpPr/>
          <p:nvPr/>
        </p:nvSpPr>
        <p:spPr>
          <a:xfrm>
            <a:off x="646562" y="4951053"/>
            <a:ext cx="1103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2000" b="1" dirty="0">
                <a:solidFill>
                  <a:schemeClr val="bg1">
                    <a:lumMod val="65000"/>
                  </a:schemeClr>
                </a:solidFill>
              </a:rPr>
              <a:t>message</a:t>
            </a:r>
            <a:endParaRPr lang="en-CH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09DDEF-6B6A-7844-9B62-B5F6BD4F06AE}"/>
              </a:ext>
            </a:extLst>
          </p:cNvPr>
          <p:cNvCxnSpPr/>
          <p:nvPr/>
        </p:nvCxnSpPr>
        <p:spPr>
          <a:xfrm>
            <a:off x="2137316" y="4961371"/>
            <a:ext cx="341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982727-2A4E-3D4E-ADEF-6B26A03B10F7}"/>
              </a:ext>
            </a:extLst>
          </p:cNvPr>
          <p:cNvCxnSpPr>
            <a:cxnSpLocks/>
          </p:cNvCxnSpPr>
          <p:nvPr/>
        </p:nvCxnSpPr>
        <p:spPr>
          <a:xfrm>
            <a:off x="2164847" y="5189240"/>
            <a:ext cx="341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EDDC47-DB02-4F4B-91C0-56FD9549B94E}"/>
              </a:ext>
            </a:extLst>
          </p:cNvPr>
          <p:cNvCxnSpPr/>
          <p:nvPr/>
        </p:nvCxnSpPr>
        <p:spPr>
          <a:xfrm>
            <a:off x="2164847" y="5422690"/>
            <a:ext cx="341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EC2AF1-7EC5-EB43-88C7-9AB7723C13B8}"/>
              </a:ext>
            </a:extLst>
          </p:cNvPr>
          <p:cNvSpPr txBox="1"/>
          <p:nvPr/>
        </p:nvSpPr>
        <p:spPr>
          <a:xfrm>
            <a:off x="2506715" y="4750998"/>
            <a:ext cx="1458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CH" sz="2000" b="1" dirty="0">
                <a:solidFill>
                  <a:schemeClr val="bg1">
                    <a:lumMod val="65000"/>
                  </a:schemeClr>
                </a:solidFill>
              </a:rPr>
              <a:t>ewValue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62651D-C4C3-3F41-BE59-BE2120024E75}"/>
              </a:ext>
            </a:extLst>
          </p:cNvPr>
          <p:cNvSpPr txBox="1"/>
          <p:nvPr/>
        </p:nvSpPr>
        <p:spPr>
          <a:xfrm>
            <a:off x="2636590" y="4973728"/>
            <a:ext cx="31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…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E72454-3ED2-FB4B-9517-3629AA18973B}"/>
              </a:ext>
            </a:extLst>
          </p:cNvPr>
          <p:cNvCxnSpPr>
            <a:cxnSpLocks/>
          </p:cNvCxnSpPr>
          <p:nvPr/>
        </p:nvCxnSpPr>
        <p:spPr>
          <a:xfrm flipH="1" flipV="1">
            <a:off x="3001574" y="3360090"/>
            <a:ext cx="10746" cy="132199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0A3AB685-05EB-AC44-A2ED-5557CCCF4455}"/>
              </a:ext>
            </a:extLst>
          </p:cNvPr>
          <p:cNvSpPr/>
          <p:nvPr/>
        </p:nvSpPr>
        <p:spPr>
          <a:xfrm>
            <a:off x="1947524" y="4880874"/>
            <a:ext cx="143256" cy="64186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D76D68-524B-E543-8714-D812ED85A92F}"/>
              </a:ext>
            </a:extLst>
          </p:cNvPr>
          <p:cNvCxnSpPr>
            <a:cxnSpLocks/>
          </p:cNvCxnSpPr>
          <p:nvPr/>
        </p:nvCxnSpPr>
        <p:spPr>
          <a:xfrm>
            <a:off x="4477250" y="1062084"/>
            <a:ext cx="3333250" cy="2062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n 47">
            <a:extLst>
              <a:ext uri="{FF2B5EF4-FFF2-40B4-BE49-F238E27FC236}">
                <a16:creationId xmlns:a16="http://schemas.microsoft.com/office/drawing/2014/main" id="{DE46964F-922F-1846-9339-251C2240C2AC}"/>
              </a:ext>
            </a:extLst>
          </p:cNvPr>
          <p:cNvSpPr/>
          <p:nvPr/>
        </p:nvSpPr>
        <p:spPr>
          <a:xfrm rot="5400000">
            <a:off x="5638799" y="-117490"/>
            <a:ext cx="914400" cy="2360141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256853-8FE3-464A-8D5C-916B6673E919}"/>
              </a:ext>
            </a:extLst>
          </p:cNvPr>
          <p:cNvSpPr txBox="1"/>
          <p:nvPr/>
        </p:nvSpPr>
        <p:spPr>
          <a:xfrm>
            <a:off x="646563" y="3844365"/>
            <a:ext cx="23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setValue(</a:t>
            </a:r>
            <a:r>
              <a:rPr lang="en-CH" sz="2000" b="1" dirty="0">
                <a:solidFill>
                  <a:schemeClr val="bg1">
                    <a:lumMod val="65000"/>
                  </a:schemeClr>
                </a:solidFill>
              </a:rPr>
              <a:t>newValue</a:t>
            </a:r>
            <a:r>
              <a:rPr lang="en-CH" sz="2000" b="1" dirty="0"/>
              <a:t>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9DD2BD-D941-8A42-AF4A-603FE17B05FD}"/>
              </a:ext>
            </a:extLst>
          </p:cNvPr>
          <p:cNvCxnSpPr>
            <a:cxnSpLocks/>
          </p:cNvCxnSpPr>
          <p:nvPr/>
        </p:nvCxnSpPr>
        <p:spPr>
          <a:xfrm flipH="1">
            <a:off x="4232696" y="4783030"/>
            <a:ext cx="360201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>
            <a:extLst>
              <a:ext uri="{FF2B5EF4-FFF2-40B4-BE49-F238E27FC236}">
                <a16:creationId xmlns:a16="http://schemas.microsoft.com/office/drawing/2014/main" id="{FD329582-574F-8747-A2FE-8EE286D2EE1D}"/>
              </a:ext>
            </a:extLst>
          </p:cNvPr>
          <p:cNvSpPr/>
          <p:nvPr/>
        </p:nvSpPr>
        <p:spPr>
          <a:xfrm rot="16200000">
            <a:off x="5774738" y="3628182"/>
            <a:ext cx="914400" cy="2360141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4F6556-E1D7-B041-A7A9-71FFBD11A64A}"/>
              </a:ext>
            </a:extLst>
          </p:cNvPr>
          <p:cNvSpPr/>
          <p:nvPr/>
        </p:nvSpPr>
        <p:spPr>
          <a:xfrm>
            <a:off x="3418302" y="586269"/>
            <a:ext cx="850996" cy="8557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6BB674-DE21-3247-AAAF-26F1F89F87D1}"/>
              </a:ext>
            </a:extLst>
          </p:cNvPr>
          <p:cNvSpPr txBox="1"/>
          <p:nvPr/>
        </p:nvSpPr>
        <p:spPr>
          <a:xfrm>
            <a:off x="3443999" y="690997"/>
            <a:ext cx="149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Button </a:t>
            </a:r>
          </a:p>
          <a:p>
            <a:r>
              <a:rPr lang="de-CH" dirty="0" err="1"/>
              <a:t>click</a:t>
            </a:r>
            <a:endParaRPr lang="en-CH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785D7B-74DD-0B43-BDFD-43D517D8CD93}"/>
              </a:ext>
            </a:extLst>
          </p:cNvPr>
          <p:cNvSpPr txBox="1"/>
          <p:nvPr/>
        </p:nvSpPr>
        <p:spPr>
          <a:xfrm>
            <a:off x="8229733" y="865678"/>
            <a:ext cx="1661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</a:t>
            </a:r>
            <a:r>
              <a:rPr lang="en-CH" sz="2000" b="1" dirty="0"/>
              <a:t>nput$update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CA88FD-A3C2-BC4E-84AB-537A62E9CAB1}"/>
              </a:ext>
            </a:extLst>
          </p:cNvPr>
          <p:cNvCxnSpPr>
            <a:cxnSpLocks/>
          </p:cNvCxnSpPr>
          <p:nvPr/>
        </p:nvCxnSpPr>
        <p:spPr>
          <a:xfrm>
            <a:off x="9525000" y="1309428"/>
            <a:ext cx="0" cy="299149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C44F8ED-1833-7545-BC6A-5E9794C5078B}"/>
              </a:ext>
            </a:extLst>
          </p:cNvPr>
          <p:cNvSpPr txBox="1"/>
          <p:nvPr/>
        </p:nvSpPr>
        <p:spPr>
          <a:xfrm>
            <a:off x="9662540" y="2506657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/>
              <a:t>triggers</a:t>
            </a:r>
            <a:endParaRPr lang="en-CH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C216B7-3000-DA40-9548-EDF0A25B0F42}"/>
              </a:ext>
            </a:extLst>
          </p:cNvPr>
          <p:cNvSpPr txBox="1"/>
          <p:nvPr/>
        </p:nvSpPr>
        <p:spPr>
          <a:xfrm>
            <a:off x="4414435" y="1273419"/>
            <a:ext cx="6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(1)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9FCD89-C884-5643-86E8-78D0E934C25A}"/>
              </a:ext>
            </a:extLst>
          </p:cNvPr>
          <p:cNvSpPr txBox="1"/>
          <p:nvPr/>
        </p:nvSpPr>
        <p:spPr>
          <a:xfrm>
            <a:off x="8506340" y="2327484"/>
            <a:ext cx="6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(2)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078988-3153-1E49-A1D0-16F4C5C37AB8}"/>
              </a:ext>
            </a:extLst>
          </p:cNvPr>
          <p:cNvSpPr txBox="1"/>
          <p:nvPr/>
        </p:nvSpPr>
        <p:spPr>
          <a:xfrm>
            <a:off x="3120568" y="3847158"/>
            <a:ext cx="6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(3)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609CEE-A4AB-854C-A1F2-AEC28072E957}"/>
              </a:ext>
            </a:extLst>
          </p:cNvPr>
          <p:cNvSpPr txBox="1"/>
          <p:nvPr/>
        </p:nvSpPr>
        <p:spPr>
          <a:xfrm>
            <a:off x="3064324" y="201878"/>
            <a:ext cx="1661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</a:t>
            </a:r>
            <a:r>
              <a:rPr lang="en-CH" sz="2000" b="1" dirty="0"/>
              <a:t>nput$update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998DB1-DD1B-814B-9120-60DD13A6B84C}"/>
              </a:ext>
            </a:extLst>
          </p:cNvPr>
          <p:cNvSpPr txBox="1"/>
          <p:nvPr/>
        </p:nvSpPr>
        <p:spPr>
          <a:xfrm>
            <a:off x="5479848" y="865678"/>
            <a:ext cx="127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websocket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058460-F466-2B4F-8370-3B291696592B}"/>
              </a:ext>
            </a:extLst>
          </p:cNvPr>
          <p:cNvSpPr txBox="1"/>
          <p:nvPr/>
        </p:nvSpPr>
        <p:spPr>
          <a:xfrm>
            <a:off x="5625567" y="4598364"/>
            <a:ext cx="127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104176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61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67</cp:revision>
  <dcterms:created xsi:type="dcterms:W3CDTF">2020-05-17T19:29:18Z</dcterms:created>
  <dcterms:modified xsi:type="dcterms:W3CDTF">2021-03-14T14:24:52Z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2020-05-17T19:29:19Z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60435868-6f86-4270-8ef5-0000b387f1ec</vt:lpwstr>
  </property>
  <property fmtid="{D5CDD505-2E9C-101B-9397-08002B2CF9AE}" pid="8" name="MSIP_Label_4929bff8-5b33-42aa-95d2-28f72e792cb0_ContentBits">
    <vt:lpwstr>0</vt:lpwstr>
  </property>
</Properties>
</file>