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6481-5CDB-A149-98F6-4DA8D95F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69CB2-0054-2E45-A681-0F8921118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6DC4-BEDD-8244-9579-DCD9CCFB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E915-F8C8-8D4F-8A09-980CDDE6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4831-CCB9-7340-AA23-496122B9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19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332A-DDB2-CC45-AD47-2FAE1C79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3497C-BB41-2246-B52C-D10D97A6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D188-1979-9045-9982-034D5FF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F847-3079-174B-A471-F2F9C40D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E04B-FF4F-B242-B837-E8F18533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12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1CF73-A622-F940-B0B2-7883C42B0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1310-5865-2747-B6A4-7981B8E9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2C65-6B16-374F-95CC-3CEC8277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2B39-0F1A-B04B-94F5-6C09E145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0C73-FB4B-734E-AFF2-83FE8360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85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29A5-980E-434F-8C22-AD5FCEEA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C62D-2C89-7647-878D-F3477415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1E19-A654-CF44-995D-527426FF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9631-88BB-A648-BEA6-A84B9365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E050-76EB-C641-B7ED-9608E766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3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4725-B9FE-4048-BB02-A9E5E7EA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9D4D-8FDA-A345-AE61-B318F530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B28E-822A-7943-8962-059D5AE7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2783-A4A4-6145-A979-5737B6E2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CA78-C5EA-B145-8713-8D3A611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33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39C9-C98C-D147-AA02-696B167C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B28F-6C43-1E46-9E02-747D5192C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FCB7-ED21-BD4D-A276-79D1DE2B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DB11-52E2-0A45-9881-B8C45E66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FFCA-A269-7749-86D9-886D961B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3F74-6076-CC43-A6C5-93D6C163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6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3925-9F14-944E-B8C0-6AA7E85C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7578D-51F0-6240-A1B1-0C23A8B5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7115F-4D78-C148-BDC0-A7FE46AF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98F39-8677-DE44-8AFA-949D8B5F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1532-91F3-6F4F-992D-8B55C86A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A47A-5A05-1945-A0A0-FFA090A0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3A2A0-E472-A240-9AF3-CB77A0E4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BABB4-4171-564E-ACB5-18707638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613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163-ADD8-9444-9597-4181CA8F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A106E-F1D3-D74C-9691-5600421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D519A-D0F0-EB43-8C37-A6DE4E2E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3809-B419-3446-845E-9DC293B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585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489E2-F5D0-304E-9BBE-B2E3D596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3B72C-43A5-F24E-B326-044A0EDA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AA40-4F9F-B542-ADA8-DBC2F1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64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FD8B-A9D0-4B45-ABD3-6C9AA507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50BC-560D-9B44-B1F9-BF1321BA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9A70-62AA-1E42-87E1-1C3AE70E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1BDB-4496-5A44-A041-D87165E5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DB32-F29C-7042-8A14-CAD1E506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AC28-6089-E94A-BAEB-510B3F7C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551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E6D-8A0F-994F-BA97-C00F15B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D3956-1DBF-4C44-81DE-50682419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55CB1-31CE-704E-928F-A0773C9EA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05A58-7845-F84D-9A49-F86087D0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BADB-14E2-904A-8931-79CEF22F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75C-20A2-A54B-9C1C-2F533EA6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95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85B0-4D88-0E40-9D1F-73264C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06F3-21EE-1C46-AEA1-8EDA0FE5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F776-D796-974F-8353-9761C8ECB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F69E-DCE3-214B-B912-15FE2800A92A}" type="datetimeFigureOut">
              <a:rPr lang="en-CH" smtClean="0"/>
              <a:t>27.05.20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F61B-E23C-424F-95DC-D59CFA8BD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4B91-BC0F-6340-8FC6-03D6C581B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6E2C-59F8-9B4D-BD7D-EE2B95A20F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38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F431A-ED98-B945-A280-F51020CE8A15}"/>
              </a:ext>
            </a:extLst>
          </p:cNvPr>
          <p:cNvSpPr txBox="1"/>
          <p:nvPr/>
        </p:nvSpPr>
        <p:spPr>
          <a:xfrm>
            <a:off x="43048" y="3041470"/>
            <a:ext cx="491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observe ({</a:t>
            </a:r>
          </a:p>
          <a:p>
            <a:r>
              <a:rPr lang="en-CH" dirty="0"/>
              <a:t>    </a:t>
            </a:r>
            <a:r>
              <a:rPr lang="en-CH" dirty="0">
                <a:solidFill>
                  <a:srgbClr val="00B0F0"/>
                </a:solidFill>
              </a:rPr>
              <a:t>invalidateLater(5000)</a:t>
            </a:r>
          </a:p>
          <a:p>
            <a:r>
              <a:rPr lang="en-CH" dirty="0"/>
              <a:t>    </a:t>
            </a:r>
            <a:r>
              <a:rPr lang="en-GB" dirty="0"/>
              <a:t>s</a:t>
            </a:r>
            <a:r>
              <a:rPr lang="en-CH" dirty="0"/>
              <a:t>ession</a:t>
            </a:r>
            <a:r>
              <a:rPr lang="en-CH"/>
              <a:t>$sendCustomMessage</a:t>
            </a:r>
            <a:r>
              <a:rPr lang="en-CH" dirty="0"/>
              <a:t>(</a:t>
            </a:r>
            <a:r>
              <a:rPr lang="en-CH" b="1" dirty="0">
                <a:solidFill>
                  <a:srgbClr val="C00000"/>
                </a:solidFill>
              </a:rPr>
              <a:t>type</a:t>
            </a:r>
            <a:r>
              <a:rPr lang="en-CH" dirty="0"/>
              <a:t>, </a:t>
            </a:r>
            <a:r>
              <a:rPr lang="en-CH" dirty="0">
                <a:solidFill>
                  <a:srgbClr val="00B050"/>
                </a:solidFill>
              </a:rPr>
              <a:t>message</a:t>
            </a:r>
            <a:r>
              <a:rPr lang="en-CH" dirty="0"/>
              <a:t>)</a:t>
            </a:r>
          </a:p>
          <a:p>
            <a:r>
              <a:rPr lang="en-CH" dirty="0"/>
              <a:t>})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411B9F-D104-1542-BD65-AD46259261AF}"/>
              </a:ext>
            </a:extLst>
          </p:cNvPr>
          <p:cNvCxnSpPr>
            <a:cxnSpLocks/>
          </p:cNvCxnSpPr>
          <p:nvPr/>
        </p:nvCxnSpPr>
        <p:spPr>
          <a:xfrm>
            <a:off x="6252519" y="123567"/>
            <a:ext cx="0" cy="4005064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84D983-7873-E049-90F3-DC943BF248FD}"/>
              </a:ext>
            </a:extLst>
          </p:cNvPr>
          <p:cNvCxnSpPr>
            <a:cxnSpLocks/>
          </p:cNvCxnSpPr>
          <p:nvPr/>
        </p:nvCxnSpPr>
        <p:spPr>
          <a:xfrm>
            <a:off x="6283411" y="4348260"/>
            <a:ext cx="37070" cy="2377301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40A29-1C6E-1A43-A1B7-4ACC9675DDF7}"/>
              </a:ext>
            </a:extLst>
          </p:cNvPr>
          <p:cNvSpPr txBox="1"/>
          <p:nvPr/>
        </p:nvSpPr>
        <p:spPr>
          <a:xfrm>
            <a:off x="1874400" y="6128894"/>
            <a:ext cx="2813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R (server)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750E7-D1D8-5040-8D55-F0D7C4C0E71B}"/>
              </a:ext>
            </a:extLst>
          </p:cNvPr>
          <p:cNvSpPr txBox="1"/>
          <p:nvPr/>
        </p:nvSpPr>
        <p:spPr>
          <a:xfrm>
            <a:off x="8518445" y="6128894"/>
            <a:ext cx="259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JS (client)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005691-8C2A-BB4F-AA3A-4E2113356196}"/>
              </a:ext>
            </a:extLst>
          </p:cNvPr>
          <p:cNvCxnSpPr>
            <a:cxnSpLocks/>
          </p:cNvCxnSpPr>
          <p:nvPr/>
        </p:nvCxnSpPr>
        <p:spPr>
          <a:xfrm>
            <a:off x="1388255" y="1444225"/>
            <a:ext cx="0" cy="17912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520F1E-4E4D-774A-82B4-42D9079DB8CB}"/>
              </a:ext>
            </a:extLst>
          </p:cNvPr>
          <p:cNvSpPr/>
          <p:nvPr/>
        </p:nvSpPr>
        <p:spPr>
          <a:xfrm>
            <a:off x="2502043" y="4816014"/>
            <a:ext cx="285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m</a:t>
            </a:r>
            <a:r>
              <a:rPr lang="en-CH" dirty="0">
                <a:solidFill>
                  <a:srgbClr val="00B050"/>
                </a:solidFill>
              </a:rPr>
              <a:t>essage</a:t>
            </a:r>
            <a:r>
              <a:rPr lang="en-CH" dirty="0"/>
              <a:t> &lt;- list(value = …, …)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C8D149-A0FA-6B4C-951A-9E68F93B391F}"/>
              </a:ext>
            </a:extLst>
          </p:cNvPr>
          <p:cNvCxnSpPr>
            <a:cxnSpLocks/>
          </p:cNvCxnSpPr>
          <p:nvPr/>
        </p:nvCxnSpPr>
        <p:spPr>
          <a:xfrm flipV="1">
            <a:off x="4032657" y="3985225"/>
            <a:ext cx="0" cy="7542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31FEA-79C8-B44E-87AB-DF95C32D1167}"/>
              </a:ext>
            </a:extLst>
          </p:cNvPr>
          <p:cNvSpPr txBox="1"/>
          <p:nvPr/>
        </p:nvSpPr>
        <p:spPr>
          <a:xfrm>
            <a:off x="559143" y="1828800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E2AD3E-E704-0C43-9DB3-0184ECB18029}"/>
              </a:ext>
            </a:extLst>
          </p:cNvPr>
          <p:cNvSpPr txBox="1"/>
          <p:nvPr/>
        </p:nvSpPr>
        <p:spPr>
          <a:xfrm>
            <a:off x="8041852" y="1513928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(2)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C4ECAD7-D2FB-CF4E-8CFB-DF31606F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61" y="233761"/>
            <a:ext cx="1699260" cy="1028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6D21B8-2293-3742-8AC8-0724C15A2020}"/>
              </a:ext>
            </a:extLst>
          </p:cNvPr>
          <p:cNvSpPr txBox="1"/>
          <p:nvPr/>
        </p:nvSpPr>
        <p:spPr>
          <a:xfrm>
            <a:off x="1768390" y="652516"/>
            <a:ext cx="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5s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C8117A-C706-EC4F-A579-8A68087974C0}"/>
              </a:ext>
            </a:extLst>
          </p:cNvPr>
          <p:cNvSpPr txBox="1"/>
          <p:nvPr/>
        </p:nvSpPr>
        <p:spPr>
          <a:xfrm>
            <a:off x="1569307" y="1828800"/>
            <a:ext cx="169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T</a:t>
            </a:r>
            <a:r>
              <a:rPr lang="en-CH" dirty="0">
                <a:solidFill>
                  <a:srgbClr val="00B0F0"/>
                </a:solidFill>
              </a:rPr>
              <a:t>riggered periodically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3DA228-5297-F842-82B1-3AE9E2A50A2C}"/>
              </a:ext>
            </a:extLst>
          </p:cNvPr>
          <p:cNvSpPr/>
          <p:nvPr/>
        </p:nvSpPr>
        <p:spPr>
          <a:xfrm>
            <a:off x="6320481" y="3092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dirty="0"/>
              <a:t>Shiny.addCustomMessageHandler(’</a:t>
            </a:r>
            <a:r>
              <a:rPr lang="en-CH" b="1" dirty="0">
                <a:solidFill>
                  <a:srgbClr val="C00000"/>
                </a:solidFill>
              </a:rPr>
              <a:t>type</a:t>
            </a:r>
            <a:r>
              <a:rPr lang="en-CH" dirty="0"/>
              <a:t>’, function(</a:t>
            </a:r>
            <a:r>
              <a:rPr lang="en-CH" dirty="0">
                <a:solidFill>
                  <a:srgbClr val="00B050"/>
                </a:solidFill>
              </a:rPr>
              <a:t>message</a:t>
            </a:r>
            <a:r>
              <a:rPr lang="en-CH" dirty="0"/>
              <a:t>) {</a:t>
            </a:r>
          </a:p>
          <a:p>
            <a:r>
              <a:rPr lang="en-CH" dirty="0"/>
              <a:t>   alert(`R says </a:t>
            </a:r>
            <a:r>
              <a:rPr lang="en-CH" dirty="0">
                <a:solidFill>
                  <a:srgbClr val="00B050"/>
                </a:solidFill>
              </a:rPr>
              <a:t>${message} </a:t>
            </a:r>
            <a:r>
              <a:rPr lang="en-CH" dirty="0"/>
              <a:t>to you!`);</a:t>
            </a:r>
          </a:p>
          <a:p>
            <a:r>
              <a:rPr lang="en-CH" dirty="0"/>
              <a:t>});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8BF669-0892-8248-A899-F7F8574FD74E}"/>
              </a:ext>
            </a:extLst>
          </p:cNvPr>
          <p:cNvSpPr/>
          <p:nvPr/>
        </p:nvSpPr>
        <p:spPr>
          <a:xfrm>
            <a:off x="3761849" y="3341715"/>
            <a:ext cx="541616" cy="308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2EE507-F631-3D40-AB11-4A810C8949CA}"/>
              </a:ext>
            </a:extLst>
          </p:cNvPr>
          <p:cNvSpPr/>
          <p:nvPr/>
        </p:nvSpPr>
        <p:spPr>
          <a:xfrm>
            <a:off x="11197071" y="2887247"/>
            <a:ext cx="541616" cy="308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24CEF04-A036-EC42-99AD-D368D1DEB461}"/>
              </a:ext>
            </a:extLst>
          </p:cNvPr>
          <p:cNvCxnSpPr>
            <a:cxnSpLocks/>
            <a:stCxn id="54" idx="0"/>
            <a:endCxn id="55" idx="0"/>
          </p:cNvCxnSpPr>
          <p:nvPr/>
        </p:nvCxnSpPr>
        <p:spPr>
          <a:xfrm rot="5400000" flipH="1" flipV="1">
            <a:off x="7523034" y="-603130"/>
            <a:ext cx="454468" cy="7435222"/>
          </a:xfrm>
          <a:prstGeom prst="bentConnector3">
            <a:avLst>
              <a:gd name="adj1" fmla="val 26177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n 62">
            <a:extLst>
              <a:ext uri="{FF2B5EF4-FFF2-40B4-BE49-F238E27FC236}">
                <a16:creationId xmlns:a16="http://schemas.microsoft.com/office/drawing/2014/main" id="{BDB98518-8B12-6B43-B8C6-D022D2AA95DD}"/>
              </a:ext>
            </a:extLst>
          </p:cNvPr>
          <p:cNvSpPr/>
          <p:nvPr/>
        </p:nvSpPr>
        <p:spPr>
          <a:xfrm rot="16200000">
            <a:off x="5773903" y="925336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3FCA1-8FAE-B945-A0F3-D34A8D5CB2F0}"/>
              </a:ext>
            </a:extLst>
          </p:cNvPr>
          <p:cNvSpPr txBox="1"/>
          <p:nvPr/>
        </p:nvSpPr>
        <p:spPr>
          <a:xfrm>
            <a:off x="5616831" y="1978477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313253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18</cp:revision>
  <dcterms:created xsi:type="dcterms:W3CDTF">2020-05-27T19:51:50Z</dcterms:created>
  <dcterms:modified xsi:type="dcterms:W3CDTF">2020-05-27T20:18:10Z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2020-05-27T19:51:50Z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4adf8ad1-e4c3-45a9-9dee-0000ed9c1d99</vt:lpwstr>
  </property>
  <property fmtid="{D5CDD505-2E9C-101B-9397-08002B2CF9AE}" pid="8" name="MSIP_Label_4929bff8-5b33-42aa-95d2-28f72e792cb0_ContentBits">
    <vt:lpwstr>0</vt:lpwstr>
  </property>
</Properties>
</file>