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3EDA-ED21-D342-A018-F8B7478C0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D9FF-1FD9-AF44-BF25-896BC3224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ACC4-E5A2-9B4E-BC51-40A74BAB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9BA8-F773-D048-91DB-8446C2BB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577F-2303-3F4F-911A-74D9AE0F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5129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7045-59E7-C64C-98FA-EE0712C8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39739-F893-6A4F-913D-1460D8EE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1956D-8446-EB48-91E1-9C4273E3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3AE2-D557-A14D-9AC9-D1ECFE39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8D4C-09D0-4644-8A86-CF652081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783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3B418-0F63-6E48-A715-828043C64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7045C-A356-454E-A33A-A50728F9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19D3-46AD-1741-A94C-D2259A62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4D58-464E-1740-B891-AB68312F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6CF0-D2E2-0C4F-BC64-966FE0C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0217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936B-DFAA-A745-A92B-98E5C9F9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6AB6-53B1-5F43-BC05-63040966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74BD-1F6E-F148-9C28-F73DFAA8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B6F5-3666-6F47-99CF-0782C183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4015-F016-E249-B06E-2CA16262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083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9097-D829-1244-A111-1CBFDB30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F3A03-4498-7644-9246-9AD70375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9CE0-70CC-6F4E-A188-647A7DD8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A7FB-EF58-2F40-B545-D918D11A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AA27-3B4A-AF42-B3E6-758E64F5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908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39B4-B71C-A242-9BDC-8365BA48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404A-0EC8-2447-A372-EEDB16CA9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22EE-E979-8143-AE58-D0E41A007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3953-80F1-9D41-A9AC-C29A97FA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53DD-587D-754A-BB21-5966CD02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7350B-F4EA-304D-9005-18A9BD48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7086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8809-C385-F149-968B-18E0D714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E7663-5EA1-FD41-AFD4-51DFD9F72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2FBB5-0A7D-B44D-AEC9-61AE2222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D9159-45F5-A941-8183-69575895B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DD094-B9B0-234C-8D1B-F3EDDE15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5E8B2-FA23-AC45-BAED-EB84F273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E2562-669C-D448-AF04-6E27E53B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9A858-456D-4F46-B095-EDE1E54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451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5EDA-398D-014F-BC13-065FD2AD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04CC-FDC8-4C42-9F3E-DA75DB73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4CE85-56D4-C04F-B219-EDEB19EC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0BB7-C90D-9F4D-B2AC-4EE38F74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343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9AD2D-F364-C049-A2E4-9BE146A6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7DEE-779E-D04F-A30D-173028BE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3E7B5-CCE5-6D48-88B6-0BF80F9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8681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B51-2DC2-004A-BC8C-5C175698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C745-3BF0-AA44-9523-09097771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800D0-7DEE-9945-8C54-FBB504C3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8C5EF-D2D9-F347-9113-3533471A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B91F-5000-BA4C-BE3C-BF4002FE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BEBCC-BC42-3D4E-840B-EEA5D6C3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40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4A63-01D4-EE41-942F-871BA1AC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21C94-9387-FF4B-AF28-44C8B100D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F5B66-22EB-6147-8242-023147F70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0FBB-5984-5746-A551-1A1A75F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99F30-DAF1-374B-9CA5-C0870EB6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C0D8-E9CB-4747-B379-4AFBAA6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362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C75CD-1C81-0F4F-99E1-8615FD3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3DED-A83E-E647-AE77-88ACFFB6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7E58-DE0C-144F-A599-CD33BC38D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93E8-922D-914F-BE3D-492720C7655A}" type="datetimeFigureOut">
              <a:rPr lang="en-UG" smtClean="0"/>
              <a:t>11/01/2022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4804-8C82-DF49-9D51-118F55AA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D4DA-6D75-8B4D-8FC5-07FC1F5E3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FA58-719F-D146-BA3B-A4DFBCF11F5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2216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865DB-9E69-6248-8D96-704A18B0E297}"/>
              </a:ext>
            </a:extLst>
          </p:cNvPr>
          <p:cNvSpPr txBox="1"/>
          <p:nvPr/>
        </p:nvSpPr>
        <p:spPr>
          <a:xfrm>
            <a:off x="6096000" y="1598151"/>
            <a:ext cx="5133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f</a:t>
            </a:r>
            <a:r>
              <a:rPr lang="en-UG" sz="2000" dirty="0"/>
              <a:t>igure 2 shows a registraiton form to register user on the android phone with the Sniffer ID</a:t>
            </a:r>
          </a:p>
          <a:p>
            <a:endParaRPr lang="en-UG" sz="2000" dirty="0"/>
          </a:p>
          <a:p>
            <a:r>
              <a:rPr lang="en-UG" sz="2000" dirty="0"/>
              <a:t>User Registers on the mobile phone they will be rec</a:t>
            </a:r>
            <a:r>
              <a:rPr lang="en-US" sz="2000" dirty="0"/>
              <a:t>ie</a:t>
            </a:r>
            <a:r>
              <a:rPr lang="en-UG" sz="2000" dirty="0"/>
              <a:t>ving DATAVOC updates from.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378BC-AABB-B744-B9E6-3E0822C5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63" y="438078"/>
            <a:ext cx="2512160" cy="5582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27668-2CE1-6640-91C2-AB99E39D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6" y="438079"/>
            <a:ext cx="2512160" cy="5582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C6EA5-4401-F24F-A97C-37BEC6664156}"/>
              </a:ext>
            </a:extLst>
          </p:cNvPr>
          <p:cNvSpPr txBox="1"/>
          <p:nvPr/>
        </p:nvSpPr>
        <p:spPr>
          <a:xfrm>
            <a:off x="3076897" y="6020656"/>
            <a:ext cx="273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1200" i="1" dirty="0"/>
              <a:t>figure 2 : egister user and sniffer device.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F2D9A-719B-9242-ACF5-ED83331C9A40}"/>
              </a:ext>
            </a:extLst>
          </p:cNvPr>
          <p:cNvSpPr txBox="1"/>
          <p:nvPr/>
        </p:nvSpPr>
        <p:spPr>
          <a:xfrm>
            <a:off x="6096000" y="760288"/>
            <a:ext cx="48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G" sz="3600" dirty="0">
                <a:solidFill>
                  <a:srgbClr val="43AE21"/>
                </a:solidFill>
              </a:rPr>
              <a:t>DATAVOC M</a:t>
            </a:r>
            <a:r>
              <a:rPr lang="en-US" sz="3600" dirty="0">
                <a:solidFill>
                  <a:srgbClr val="43AE21"/>
                </a:solidFill>
              </a:rPr>
              <a:t>o</a:t>
            </a:r>
            <a:r>
              <a:rPr lang="en-UG" sz="3600" dirty="0">
                <a:solidFill>
                  <a:srgbClr val="43AE21"/>
                </a:solidFill>
              </a:rPr>
              <a:t>bile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4583F-0129-DE4C-B04E-B698DE9D6B97}"/>
              </a:ext>
            </a:extLst>
          </p:cNvPr>
          <p:cNvSpPr txBox="1"/>
          <p:nvPr/>
        </p:nvSpPr>
        <p:spPr>
          <a:xfrm>
            <a:off x="234637" y="6020656"/>
            <a:ext cx="255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1200" i="1" dirty="0"/>
              <a:t>figure 1 : App splash screen.</a:t>
            </a:r>
          </a:p>
        </p:txBody>
      </p:sp>
    </p:spTree>
    <p:extLst>
      <p:ext uri="{BB962C8B-B14F-4D97-AF65-F5344CB8AC3E}">
        <p14:creationId xmlns:p14="http://schemas.microsoft.com/office/powerpoint/2010/main" val="25672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9F906-CBCB-E845-B795-1B52CCFB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6" y="475513"/>
            <a:ext cx="2578814" cy="5730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5317F-0FB3-944E-AE48-939485E3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275" y="475514"/>
            <a:ext cx="2578814" cy="573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4FF24-538C-7A4A-BED1-E66F58E3A22A}"/>
              </a:ext>
            </a:extLst>
          </p:cNvPr>
          <p:cNvSpPr txBox="1"/>
          <p:nvPr/>
        </p:nvSpPr>
        <p:spPr>
          <a:xfrm>
            <a:off x="631648" y="6243987"/>
            <a:ext cx="255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1200" i="1" dirty="0"/>
              <a:t>figure 3 : Mobile app welcome screen.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D25A6-C482-1946-9466-2901A9BD4D77}"/>
              </a:ext>
            </a:extLst>
          </p:cNvPr>
          <p:cNvSpPr txBox="1"/>
          <p:nvPr/>
        </p:nvSpPr>
        <p:spPr>
          <a:xfrm>
            <a:off x="3542657" y="6243987"/>
            <a:ext cx="269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1200" i="1" dirty="0"/>
              <a:t>figure 4 : New sniffer device registration.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92FE0-5913-AB43-9DF6-59A224FC90C7}"/>
              </a:ext>
            </a:extLst>
          </p:cNvPr>
          <p:cNvSpPr txBox="1"/>
          <p:nvPr/>
        </p:nvSpPr>
        <p:spPr>
          <a:xfrm>
            <a:off x="6454525" y="475513"/>
            <a:ext cx="5473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2400" dirty="0"/>
              <a:t>Figure 3 shows the mobile app welcome screen after registration, the user is able to connect to the existing registered sniffer devices or register a new device that he/she will be rec</a:t>
            </a:r>
            <a:r>
              <a:rPr lang="en-US" sz="2400" dirty="0"/>
              <a:t>ei</a:t>
            </a:r>
            <a:r>
              <a:rPr lang="en-UG" sz="2400" dirty="0"/>
              <a:t>ving updates from.</a:t>
            </a:r>
          </a:p>
          <a:p>
            <a:endParaRPr lang="en-UG" sz="2400" dirty="0"/>
          </a:p>
          <a:p>
            <a:endParaRPr lang="en-UG" sz="2400" dirty="0"/>
          </a:p>
          <a:p>
            <a:r>
              <a:rPr lang="en-UG" sz="2400" dirty="0"/>
              <a:t>Figure 4 shows the sniffer device registration form, where user is supposed to enter a unique device ID, the phone does not allow duplicate sniffer device IDs.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EEBC2E-4E47-A34B-8036-5E7979FF6991}"/>
              </a:ext>
            </a:extLst>
          </p:cNvPr>
          <p:cNvCxnSpPr>
            <a:cxnSpLocks/>
          </p:cNvCxnSpPr>
          <p:nvPr/>
        </p:nvCxnSpPr>
        <p:spPr>
          <a:xfrm>
            <a:off x="3030876" y="3246634"/>
            <a:ext cx="70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8106F-23BB-4640-B4AA-0969E5A5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2" y="246580"/>
            <a:ext cx="2553342" cy="5674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2D6D5-E998-DC4D-9AFC-96C4C0E2D22C}"/>
              </a:ext>
            </a:extLst>
          </p:cNvPr>
          <p:cNvSpPr txBox="1"/>
          <p:nvPr/>
        </p:nvSpPr>
        <p:spPr>
          <a:xfrm>
            <a:off x="6455082" y="713891"/>
            <a:ext cx="5473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2400" dirty="0"/>
              <a:t>In Figure 5, the sniffer device details are saved and used in establishing connection to the web server.</a:t>
            </a:r>
          </a:p>
          <a:p>
            <a:endParaRPr lang="en-UG" sz="2400" dirty="0"/>
          </a:p>
          <a:p>
            <a:endParaRPr lang="en-UG" sz="2400" dirty="0"/>
          </a:p>
          <a:p>
            <a:r>
              <a:rPr lang="en-UG" sz="2400" dirty="0"/>
              <a:t>In figure 6, the mobile phone attempts to extablish a connection to the web server so as to retrieve data updates from the Sniffer device via the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A0CD9-9BE0-BF45-9520-DC84CFC7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415" y="246580"/>
            <a:ext cx="2734724" cy="5674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C2CF0-7140-DC49-95F6-0E1018841492}"/>
              </a:ext>
            </a:extLst>
          </p:cNvPr>
          <p:cNvSpPr txBox="1"/>
          <p:nvPr/>
        </p:nvSpPr>
        <p:spPr>
          <a:xfrm>
            <a:off x="641922" y="5933122"/>
            <a:ext cx="255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1200" i="1" dirty="0"/>
              <a:t>figure 5 : sniffer device activated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35244-8CFB-3C42-BFCB-07585137E208}"/>
              </a:ext>
            </a:extLst>
          </p:cNvPr>
          <p:cNvSpPr txBox="1"/>
          <p:nvPr/>
        </p:nvSpPr>
        <p:spPr>
          <a:xfrm>
            <a:off x="3555415" y="5938462"/>
            <a:ext cx="2734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1100" i="1" dirty="0"/>
              <a:t>figure 6 : Phone attempting connection with the webserver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82A38-1B54-8646-A65A-AB7F6096C31D}"/>
              </a:ext>
            </a:extLst>
          </p:cNvPr>
          <p:cNvCxnSpPr/>
          <p:nvPr/>
        </p:nvCxnSpPr>
        <p:spPr>
          <a:xfrm flipV="1">
            <a:off x="2928135" y="3429000"/>
            <a:ext cx="462337" cy="70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6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1085D-4250-F04C-8CAC-1576F526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9" y="595901"/>
            <a:ext cx="2478127" cy="5506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60650-7ED5-724F-A440-29AA74D72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22" y="595901"/>
            <a:ext cx="2478127" cy="5506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BCFDC-7387-AE43-B898-12DCE8E5FE40}"/>
              </a:ext>
            </a:extLst>
          </p:cNvPr>
          <p:cNvSpPr txBox="1"/>
          <p:nvPr/>
        </p:nvSpPr>
        <p:spPr>
          <a:xfrm>
            <a:off x="611161" y="6123598"/>
            <a:ext cx="255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1200" i="1" dirty="0"/>
              <a:t>figure 7 : Mobile phone waiting for snifer device updates from the webserver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66C8B-D9F2-7941-8B02-3D54A63DC510}"/>
              </a:ext>
            </a:extLst>
          </p:cNvPr>
          <p:cNvSpPr txBox="1"/>
          <p:nvPr/>
        </p:nvSpPr>
        <p:spPr>
          <a:xfrm>
            <a:off x="3371422" y="6123599"/>
            <a:ext cx="255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sz="1200" i="1" dirty="0"/>
              <a:t>figure 8 : Updates rec</a:t>
            </a:r>
            <a:r>
              <a:rPr lang="en-US" sz="1200" i="1" dirty="0"/>
              <a:t>ie</a:t>
            </a:r>
            <a:r>
              <a:rPr lang="en-UG" sz="1200" i="1" dirty="0"/>
              <a:t>ved from the webserver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FA21D-9F54-8C46-8105-F590C368F62E}"/>
              </a:ext>
            </a:extLst>
          </p:cNvPr>
          <p:cNvSpPr txBox="1"/>
          <p:nvPr/>
        </p:nvSpPr>
        <p:spPr>
          <a:xfrm>
            <a:off x="6565186" y="537453"/>
            <a:ext cx="51884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G" dirty="0"/>
              <a:t>In figure 7, the mobile phone listens for incoming data from the webserver that the sniffer device interracts with, these updates are rec</a:t>
            </a:r>
            <a:r>
              <a:rPr lang="en-US" dirty="0"/>
              <a:t>ie</a:t>
            </a:r>
            <a:r>
              <a:rPr lang="en-UG" dirty="0"/>
              <a:t>ved in real-time.</a:t>
            </a:r>
          </a:p>
          <a:p>
            <a:endParaRPr lang="en-UG" dirty="0"/>
          </a:p>
          <a:p>
            <a:r>
              <a:rPr lang="en-UG" dirty="0"/>
              <a:t>In figure 8, updates have been rec</a:t>
            </a:r>
            <a:r>
              <a:rPr lang="en-US" dirty="0"/>
              <a:t>ei</a:t>
            </a:r>
            <a:r>
              <a:rPr lang="en-UG" dirty="0"/>
              <a:t>ved and displayed for the user.</a:t>
            </a:r>
          </a:p>
          <a:p>
            <a:r>
              <a:rPr lang="en-UG" dirty="0"/>
              <a:t>These details include the;</a:t>
            </a:r>
          </a:p>
          <a:p>
            <a:pPr marL="342900" indent="-342900">
              <a:buFont typeface="+mj-lt"/>
              <a:buAutoNum type="arabicParenR"/>
            </a:pPr>
            <a:r>
              <a:rPr lang="en-UG" dirty="0"/>
              <a:t>Timestamp in which the sniffer device received readings before processing,</a:t>
            </a:r>
          </a:p>
          <a:p>
            <a:pPr marL="342900" indent="-342900">
              <a:buFont typeface="+mj-lt"/>
              <a:buAutoNum type="arabicParenR"/>
            </a:pPr>
            <a:r>
              <a:rPr lang="en-UG" dirty="0"/>
              <a:t>The Sniffer device from which these updates are being got from.</a:t>
            </a:r>
          </a:p>
          <a:p>
            <a:pPr marL="342900" indent="-342900">
              <a:buFont typeface="+mj-lt"/>
              <a:buAutoNum type="arabicParenR"/>
            </a:pPr>
            <a:r>
              <a:rPr lang="en-UG" dirty="0"/>
              <a:t>The disease being detected in the plant scanned.</a:t>
            </a:r>
          </a:p>
          <a:p>
            <a:pPr marL="342900" indent="-342900">
              <a:buFont typeface="+mj-lt"/>
              <a:buAutoNum type="arabicParenR"/>
            </a:pPr>
            <a:r>
              <a:rPr lang="en-UG" dirty="0"/>
              <a:t>The plant status based of the disease being detected including the level of infection incase its there.</a:t>
            </a:r>
          </a:p>
          <a:p>
            <a:pPr marL="342900" indent="-342900">
              <a:buFont typeface="+mj-lt"/>
              <a:buAutoNum type="arabicParenR"/>
            </a:pPr>
            <a:r>
              <a:rPr lang="en-UG" dirty="0"/>
              <a:t>The recommendation, summarized information about the necessary precautions to be taken so as to reduce or total</a:t>
            </a:r>
            <a:r>
              <a:rPr lang="en-US" dirty="0"/>
              <a:t>l</a:t>
            </a:r>
            <a:r>
              <a:rPr lang="en-UG" dirty="0"/>
              <a:t>y eradicated the infection at that time.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05779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359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Amoko Ivan</dc:creator>
  <cp:lastModifiedBy>Amoko Ivan</cp:lastModifiedBy>
  <cp:revision>34</cp:revision>
  <dcterms:created xsi:type="dcterms:W3CDTF">2022-01-10T21:26:27Z</dcterms:created>
  <dcterms:modified xsi:type="dcterms:W3CDTF">2022-01-11T08:18:29Z</dcterms:modified>
</cp:coreProperties>
</file>