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1" r:id="rId3"/>
    <p:sldMasterId id="2147483652" r:id="rId4"/>
    <p:sldMasterId id="2147483653" r:id="rId5"/>
    <p:sldMasterId id="2147483654" r:id="rId6"/>
    <p:sldMasterId id="2147483655" r:id="rId7"/>
    <p:sldMasterId id="2147483656" r:id="rId8"/>
    <p:sldMasterId id="2147483657" r:id="rId9"/>
    <p:sldMasterId id="2147483658" r:id="rId10"/>
    <p:sldMasterId id="2147483659" r:id="rId11"/>
    <p:sldMasterId id="2147483804" r:id="rId12"/>
  </p:sldMasterIdLst>
  <p:notesMasterIdLst>
    <p:notesMasterId r:id="rId56"/>
  </p:notesMasterIdLst>
  <p:sldIdLst>
    <p:sldId id="256" r:id="rId13"/>
    <p:sldId id="257" r:id="rId14"/>
    <p:sldId id="258" r:id="rId15"/>
    <p:sldId id="259" r:id="rId16"/>
    <p:sldId id="260" r:id="rId17"/>
    <p:sldId id="261"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Lst>
  <p:sldSz cx="9144000" cy="6858000" type="screen4x3"/>
  <p:notesSz cx="7559675" cy="10691813"/>
  <p:defaultTextStyle>
    <a:defPPr>
      <a:defRPr lang="en-GB"/>
    </a:defPPr>
    <a:lvl1pPr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Droid Sans Fallback" charset="0"/>
      </a:defRPr>
    </a:lvl1pPr>
    <a:lvl2pPr marL="742950" indent="-28575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Droid Sans Fallback" charset="0"/>
      </a:defRPr>
    </a:lvl2pPr>
    <a:lvl3pPr marL="11430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Droid Sans Fallback" charset="0"/>
      </a:defRPr>
    </a:lvl3pPr>
    <a:lvl4pPr marL="16002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Droid Sans Fallback" charset="0"/>
      </a:defRPr>
    </a:lvl4pPr>
    <a:lvl5pPr marL="20574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Droid Sans Fallback" charset="0"/>
      </a:defRPr>
    </a:lvl5pPr>
    <a:lvl6pPr marL="2286000" algn="l" defTabSz="914400" rtl="0" eaLnBrk="1" latinLnBrk="0" hangingPunct="1">
      <a:defRPr kern="1200">
        <a:solidFill>
          <a:schemeClr val="bg1"/>
        </a:solidFill>
        <a:latin typeface="Arial" panose="020B0604020202020204" pitchFamily="34" charset="0"/>
        <a:ea typeface="+mn-ea"/>
        <a:cs typeface="Droid Sans Fallback" charset="0"/>
      </a:defRPr>
    </a:lvl6pPr>
    <a:lvl7pPr marL="2743200" algn="l" defTabSz="914400" rtl="0" eaLnBrk="1" latinLnBrk="0" hangingPunct="1">
      <a:defRPr kern="1200">
        <a:solidFill>
          <a:schemeClr val="bg1"/>
        </a:solidFill>
        <a:latin typeface="Arial" panose="020B0604020202020204" pitchFamily="34" charset="0"/>
        <a:ea typeface="+mn-ea"/>
        <a:cs typeface="Droid Sans Fallback" charset="0"/>
      </a:defRPr>
    </a:lvl7pPr>
    <a:lvl8pPr marL="3200400" algn="l" defTabSz="914400" rtl="0" eaLnBrk="1" latinLnBrk="0" hangingPunct="1">
      <a:defRPr kern="1200">
        <a:solidFill>
          <a:schemeClr val="bg1"/>
        </a:solidFill>
        <a:latin typeface="Arial" panose="020B0604020202020204" pitchFamily="34" charset="0"/>
        <a:ea typeface="+mn-ea"/>
        <a:cs typeface="Droid Sans Fallback" charset="0"/>
      </a:defRPr>
    </a:lvl8pPr>
    <a:lvl9pPr marL="3657600" algn="l" defTabSz="914400" rtl="0" eaLnBrk="1" latinLnBrk="0" hangingPunct="1">
      <a:defRPr kern="1200">
        <a:solidFill>
          <a:schemeClr val="bg1"/>
        </a:solidFill>
        <a:latin typeface="Arial" panose="020B0604020202020204" pitchFamily="34" charset="0"/>
        <a:ea typeface="+mn-ea"/>
        <a:cs typeface="Droid Sans Fallback"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slide" Target="slides/slide38.xml"/><Relationship Id="rId55" Type="http://schemas.openxmlformats.org/officeDocument/2006/relationships/slide" Target="slides/slide43.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viewProps" Target="viewProps.xml"/><Relationship Id="rId5" Type="http://schemas.openxmlformats.org/officeDocument/2006/relationships/slideMaster" Target="slideMasters/slideMaster5.xml"/><Relationship Id="rId19" Type="http://schemas.openxmlformats.org/officeDocument/2006/relationships/slide" Target="slides/slide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39.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theme" Target="theme/theme1.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presProps" Target="presProps.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7" name="AutoShape 1"/>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38" name="Rectangle 2"/>
          <p:cNvSpPr>
            <a:spLocks noGrp="1" noChangeArrowheads="1"/>
          </p:cNvSpPr>
          <p:nvPr>
            <p:ph type="sldImg"/>
          </p:nvPr>
        </p:nvSpPr>
        <p:spPr bwMode="auto">
          <a:xfrm>
            <a:off x="1106488" y="812800"/>
            <a:ext cx="5341937" cy="400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14339" name="Rectangle 3"/>
          <p:cNvSpPr>
            <a:spLocks noGrp="1" noChangeArrowheads="1"/>
          </p:cNvSpPr>
          <p:nvPr>
            <p:ph type="body"/>
          </p:nvPr>
        </p:nvSpPr>
        <p:spPr bwMode="auto">
          <a:xfrm>
            <a:off x="755650" y="5078413"/>
            <a:ext cx="6045200" cy="480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smtClean="0"/>
          </a:p>
        </p:txBody>
      </p:sp>
      <p:sp>
        <p:nvSpPr>
          <p:cNvPr id="14340" name="Text Box 4"/>
          <p:cNvSpPr txBox="1">
            <a:spLocks noChangeArrowheads="1"/>
          </p:cNvSpPr>
          <p:nvPr/>
        </p:nvSpPr>
        <p:spPr bwMode="auto">
          <a:xfrm>
            <a:off x="0"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Text Box 5"/>
          <p:cNvSpPr txBox="1">
            <a:spLocks noChangeArrowheads="1"/>
          </p:cNvSpPr>
          <p:nvPr/>
        </p:nvSpPr>
        <p:spPr bwMode="auto">
          <a:xfrm>
            <a:off x="4278313" y="0"/>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2" name="Text Box 6"/>
          <p:cNvSpPr txBox="1">
            <a:spLocks noChangeArrowheads="1"/>
          </p:cNvSpPr>
          <p:nvPr/>
        </p:nvSpPr>
        <p:spPr bwMode="auto">
          <a:xfrm>
            <a:off x="0"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3" name="Rectangle 7"/>
          <p:cNvSpPr>
            <a:spLocks noGrp="1" noChangeArrowheads="1"/>
          </p:cNvSpPr>
          <p:nvPr>
            <p:ph type="sldNum"/>
          </p:nvPr>
        </p:nvSpPr>
        <p:spPr bwMode="auto">
          <a:xfrm>
            <a:off x="4278313" y="10156825"/>
            <a:ext cx="327818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marL="215900" indent="-215900" algn="r" eaLnBrk="1">
              <a:lnSpc>
                <a:spcPct val="92000"/>
              </a:lnSpc>
              <a:buSzPct val="45000"/>
              <a:buFont typeface="Wingdings" panose="05000000000000000000" pitchFamily="2" charset="2"/>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fld id="{FB67847E-3D32-413E-8E0F-A68C40CB014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7C8A69F-4B9A-4BD2-89B3-4A58FDF49AB2}" type="slidenum">
              <a:rPr lang="en-US" altLang="en-US"/>
              <a:pPr/>
              <a:t>1</a:t>
            </a:fld>
            <a:endParaRPr lang="en-US" altLang="en-US"/>
          </a:p>
        </p:txBody>
      </p:sp>
      <p:sp>
        <p:nvSpPr>
          <p:cNvPr id="6144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4938AB50-FF4D-4108-97A0-359B60945AA1}" type="slidenum">
              <a:rPr lang="en-US" altLang="en-US" sz="1400">
                <a:latin typeface="Times New Roman" panose="02020603050405020304" pitchFamily="18" charset="0"/>
                <a:cs typeface="DejaVu Sans" charset="0"/>
              </a:rPr>
              <a:pPr algn="r" eaLnBrk="1">
                <a:lnSpc>
                  <a:spcPct val="92000"/>
                </a:lnSpc>
                <a:buClrTx/>
                <a:buFontTx/>
                <a:buNone/>
              </a:pPr>
              <a:t>1</a:t>
            </a:fld>
            <a:endParaRPr lang="en-US" altLang="en-US" sz="1400">
              <a:latin typeface="Times New Roman" panose="02020603050405020304" pitchFamily="18" charset="0"/>
              <a:cs typeface="DejaVu Sans" charset="0"/>
            </a:endParaRPr>
          </a:p>
        </p:txBody>
      </p:sp>
      <p:sp>
        <p:nvSpPr>
          <p:cNvPr id="61442" name="Rectangle 2"/>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3" name="Text Box 3"/>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9AECD2F-3F84-43C8-B555-CC17FA51DB93}" type="slidenum">
              <a:rPr lang="en-US" altLang="en-US"/>
              <a:pPr/>
              <a:t>10</a:t>
            </a:fld>
            <a:endParaRPr lang="en-US" altLang="en-US"/>
          </a:p>
        </p:txBody>
      </p:sp>
      <p:sp>
        <p:nvSpPr>
          <p:cNvPr id="7168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05CFAFA6-11F3-4840-900A-EABC2F05D27C}" type="slidenum">
              <a:rPr lang="en-US" altLang="en-US" sz="1400">
                <a:latin typeface="Times New Roman" panose="02020603050405020304" pitchFamily="18" charset="0"/>
                <a:cs typeface="DejaVu Sans" charset="0"/>
              </a:rPr>
              <a:pPr algn="r" eaLnBrk="1">
                <a:lnSpc>
                  <a:spcPct val="92000"/>
                </a:lnSpc>
                <a:buClrTx/>
                <a:buFontTx/>
                <a:buNone/>
              </a:pPr>
              <a:t>10</a:t>
            </a:fld>
            <a:endParaRPr lang="en-US" altLang="en-US" sz="1400">
              <a:latin typeface="Times New Roman" panose="02020603050405020304" pitchFamily="18" charset="0"/>
              <a:cs typeface="DejaVu Sans" charset="0"/>
            </a:endParaRPr>
          </a:p>
        </p:txBody>
      </p:sp>
      <p:sp>
        <p:nvSpPr>
          <p:cNvPr id="71682" name="Rectangle 2"/>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3" name="Text Box 3"/>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2C09E276-DE10-4F5D-9EC8-29012943F639}" type="slidenum">
              <a:rPr lang="en-US" altLang="en-US"/>
              <a:pPr/>
              <a:t>11</a:t>
            </a:fld>
            <a:endParaRPr lang="en-US" altLang="en-US"/>
          </a:p>
        </p:txBody>
      </p:sp>
      <p:sp>
        <p:nvSpPr>
          <p:cNvPr id="72705"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6E9DA30B-F546-497B-B1A9-CD6B2E1FE01D}" type="slidenum">
              <a:rPr lang="en-US" altLang="en-US" sz="1400">
                <a:latin typeface="Times New Roman" panose="02020603050405020304" pitchFamily="18" charset="0"/>
                <a:cs typeface="DejaVu Sans" charset="0"/>
              </a:rPr>
              <a:pPr algn="r" eaLnBrk="1">
                <a:lnSpc>
                  <a:spcPct val="92000"/>
                </a:lnSpc>
                <a:buClrTx/>
                <a:buFontTx/>
                <a:buNone/>
              </a:pPr>
              <a:t>11</a:t>
            </a:fld>
            <a:endParaRPr lang="en-US" altLang="en-US" sz="1400">
              <a:latin typeface="Times New Roman" panose="02020603050405020304" pitchFamily="18" charset="0"/>
              <a:cs typeface="DejaVu Sans" charset="0"/>
            </a:endParaRPr>
          </a:p>
        </p:txBody>
      </p:sp>
      <p:sp>
        <p:nvSpPr>
          <p:cNvPr id="72706" name="Rectangle 2"/>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7" name="Text Box 3"/>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0FD3141F-754E-4C3F-A2C7-33451A0207D8}" type="slidenum">
              <a:rPr lang="en-US" altLang="en-US"/>
              <a:pPr/>
              <a:t>12</a:t>
            </a:fld>
            <a:endParaRPr lang="en-US" altLang="en-US"/>
          </a:p>
        </p:txBody>
      </p:sp>
      <p:sp>
        <p:nvSpPr>
          <p:cNvPr id="73729"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AFB2AD81-A9E7-4626-B0E4-C5B47DE0C430}" type="slidenum">
              <a:rPr lang="en-US" altLang="en-US" sz="1400">
                <a:latin typeface="Times New Roman" panose="02020603050405020304" pitchFamily="18" charset="0"/>
                <a:cs typeface="DejaVu Sans" charset="0"/>
              </a:rPr>
              <a:pPr algn="r" eaLnBrk="1">
                <a:lnSpc>
                  <a:spcPct val="92000"/>
                </a:lnSpc>
                <a:buClrTx/>
                <a:buFontTx/>
                <a:buNone/>
              </a:pPr>
              <a:t>12</a:t>
            </a:fld>
            <a:endParaRPr lang="en-US" altLang="en-US" sz="1400">
              <a:latin typeface="Times New Roman" panose="02020603050405020304" pitchFamily="18" charset="0"/>
              <a:cs typeface="DejaVu Sans" charset="0"/>
            </a:endParaRPr>
          </a:p>
        </p:txBody>
      </p:sp>
      <p:sp>
        <p:nvSpPr>
          <p:cNvPr id="73730" name="Rectangle 2"/>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1" name="Text Box 3"/>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EAF69FD-4A0F-44E0-A03A-44BC6CB22B3F}" type="slidenum">
              <a:rPr lang="en-US" altLang="en-US"/>
              <a:pPr/>
              <a:t>13</a:t>
            </a:fld>
            <a:endParaRPr lang="en-US" altLang="en-US"/>
          </a:p>
        </p:txBody>
      </p:sp>
      <p:sp>
        <p:nvSpPr>
          <p:cNvPr id="74753"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BFC6B06D-D7DB-487C-9173-5698A838478E}" type="slidenum">
              <a:rPr lang="en-US" altLang="en-US" sz="1400">
                <a:latin typeface="Times New Roman" panose="02020603050405020304" pitchFamily="18" charset="0"/>
                <a:cs typeface="DejaVu Sans" charset="0"/>
              </a:rPr>
              <a:pPr algn="r" eaLnBrk="1">
                <a:lnSpc>
                  <a:spcPct val="92000"/>
                </a:lnSpc>
                <a:buClrTx/>
                <a:buFontTx/>
                <a:buNone/>
              </a:pPr>
              <a:t>13</a:t>
            </a:fld>
            <a:endParaRPr lang="en-US" altLang="en-US" sz="1400">
              <a:latin typeface="Times New Roman" panose="02020603050405020304" pitchFamily="18" charset="0"/>
              <a:cs typeface="DejaVu Sans" charset="0"/>
            </a:endParaRPr>
          </a:p>
        </p:txBody>
      </p:sp>
      <p:sp>
        <p:nvSpPr>
          <p:cNvPr id="74754" name="Rectangle 2"/>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5" name="Text Box 3"/>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15386B55-D530-426F-928D-7D90BB25D972}" type="slidenum">
              <a:rPr lang="en-US" altLang="en-US"/>
              <a:pPr/>
              <a:t>14</a:t>
            </a:fld>
            <a:endParaRPr lang="en-US" altLang="en-US"/>
          </a:p>
        </p:txBody>
      </p:sp>
      <p:sp>
        <p:nvSpPr>
          <p:cNvPr id="75777"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6B93A163-A28A-4CA3-B5D0-3B32218CCB28}" type="slidenum">
              <a:rPr lang="en-US" altLang="en-US" sz="1400">
                <a:latin typeface="Times New Roman" panose="02020603050405020304" pitchFamily="18" charset="0"/>
                <a:cs typeface="DejaVu Sans" charset="0"/>
              </a:rPr>
              <a:pPr algn="r" eaLnBrk="1">
                <a:lnSpc>
                  <a:spcPct val="92000"/>
                </a:lnSpc>
                <a:buClrTx/>
                <a:buFontTx/>
                <a:buNone/>
              </a:pPr>
              <a:t>14</a:t>
            </a:fld>
            <a:endParaRPr lang="en-US" altLang="en-US" sz="1400">
              <a:latin typeface="Times New Roman" panose="02020603050405020304" pitchFamily="18" charset="0"/>
              <a:cs typeface="DejaVu Sans" charset="0"/>
            </a:endParaRPr>
          </a:p>
        </p:txBody>
      </p:sp>
      <p:sp>
        <p:nvSpPr>
          <p:cNvPr id="75778" name="Rectangle 2"/>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9" name="Text Box 3"/>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AD6D364B-689C-4759-8A5E-5D5609C2C486}" type="slidenum">
              <a:rPr lang="en-US" altLang="en-US"/>
              <a:pPr/>
              <a:t>15</a:t>
            </a:fld>
            <a:endParaRPr lang="en-US" altLang="en-US"/>
          </a:p>
        </p:txBody>
      </p:sp>
      <p:sp>
        <p:nvSpPr>
          <p:cNvPr id="7680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C0CB4624-5683-4F9A-BA28-CBAEAD01328E}" type="slidenum">
              <a:rPr lang="en-US" altLang="en-US" sz="1400">
                <a:latin typeface="Times New Roman" panose="02020603050405020304" pitchFamily="18" charset="0"/>
                <a:cs typeface="DejaVu Sans" charset="0"/>
              </a:rPr>
              <a:pPr algn="r" eaLnBrk="1">
                <a:lnSpc>
                  <a:spcPct val="92000"/>
                </a:lnSpc>
                <a:buClrTx/>
                <a:buFontTx/>
                <a:buNone/>
              </a:pPr>
              <a:t>15</a:t>
            </a:fld>
            <a:endParaRPr lang="en-US" altLang="en-US" sz="1400">
              <a:latin typeface="Times New Roman" panose="02020603050405020304" pitchFamily="18" charset="0"/>
              <a:cs typeface="DejaVu Sans" charset="0"/>
            </a:endParaRPr>
          </a:p>
        </p:txBody>
      </p:sp>
      <p:sp>
        <p:nvSpPr>
          <p:cNvPr id="76802" name="Rectangle 2"/>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3" name="Text Box 3"/>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ED12155E-7B6F-4052-8473-84AA7C1E04F8}" type="slidenum">
              <a:rPr lang="en-US" altLang="en-US"/>
              <a:pPr/>
              <a:t>16</a:t>
            </a:fld>
            <a:endParaRPr lang="en-US" altLang="en-US"/>
          </a:p>
        </p:txBody>
      </p:sp>
      <p:sp>
        <p:nvSpPr>
          <p:cNvPr id="77825"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2ABFFA3C-7343-46F0-9080-1AE36FBE50EE}" type="slidenum">
              <a:rPr lang="en-US" altLang="en-US" sz="1400">
                <a:latin typeface="Times New Roman" panose="02020603050405020304" pitchFamily="18" charset="0"/>
                <a:cs typeface="DejaVu Sans" charset="0"/>
              </a:rPr>
              <a:pPr algn="r" eaLnBrk="1">
                <a:lnSpc>
                  <a:spcPct val="92000"/>
                </a:lnSpc>
                <a:buClrTx/>
                <a:buFontTx/>
                <a:buNone/>
              </a:pPr>
              <a:t>16</a:t>
            </a:fld>
            <a:endParaRPr lang="en-US" altLang="en-US" sz="1400">
              <a:latin typeface="Times New Roman" panose="02020603050405020304" pitchFamily="18" charset="0"/>
              <a:cs typeface="DejaVu Sans" charset="0"/>
            </a:endParaRPr>
          </a:p>
        </p:txBody>
      </p:sp>
      <p:sp>
        <p:nvSpPr>
          <p:cNvPr id="77826" name="Rectangle 2"/>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7"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1201F4D4-4F80-480F-8ECE-FEE1DCDB8923}" type="slidenum">
              <a:rPr lang="en-US" altLang="en-US"/>
              <a:pPr/>
              <a:t>17</a:t>
            </a:fld>
            <a:endParaRPr lang="en-US" altLang="en-US"/>
          </a:p>
        </p:txBody>
      </p:sp>
      <p:sp>
        <p:nvSpPr>
          <p:cNvPr id="78849"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8985E522-D94E-40A9-A958-AED1321FEE5F}" type="slidenum">
              <a:rPr lang="en-US" altLang="en-US" sz="1400">
                <a:latin typeface="Times New Roman" panose="02020603050405020304" pitchFamily="18" charset="0"/>
                <a:cs typeface="DejaVu Sans" charset="0"/>
              </a:rPr>
              <a:pPr algn="r" eaLnBrk="1">
                <a:lnSpc>
                  <a:spcPct val="92000"/>
                </a:lnSpc>
                <a:buClrTx/>
                <a:buFontTx/>
                <a:buNone/>
              </a:pPr>
              <a:t>17</a:t>
            </a:fld>
            <a:endParaRPr lang="en-US" altLang="en-US" sz="1400">
              <a:latin typeface="Times New Roman" panose="02020603050405020304" pitchFamily="18" charset="0"/>
              <a:cs typeface="DejaVu Sans" charset="0"/>
            </a:endParaRPr>
          </a:p>
        </p:txBody>
      </p:sp>
      <p:sp>
        <p:nvSpPr>
          <p:cNvPr id="78850" name="Rectangle 2"/>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1"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0C083EB-223B-44BD-9E18-BB9BD156E6F5}" type="slidenum">
              <a:rPr lang="en-US" altLang="en-US"/>
              <a:pPr/>
              <a:t>18</a:t>
            </a:fld>
            <a:endParaRPr lang="en-US" altLang="en-US"/>
          </a:p>
        </p:txBody>
      </p:sp>
      <p:sp>
        <p:nvSpPr>
          <p:cNvPr id="79873"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650EC8A5-0885-47A9-B3FB-ABE3EFC812BC}" type="slidenum">
              <a:rPr lang="en-US" altLang="en-US" sz="1400">
                <a:latin typeface="Times New Roman" panose="02020603050405020304" pitchFamily="18" charset="0"/>
                <a:cs typeface="DejaVu Sans" charset="0"/>
              </a:rPr>
              <a:pPr algn="r" eaLnBrk="1">
                <a:lnSpc>
                  <a:spcPct val="92000"/>
                </a:lnSpc>
                <a:buClrTx/>
                <a:buFontTx/>
                <a:buNone/>
              </a:pPr>
              <a:t>18</a:t>
            </a:fld>
            <a:endParaRPr lang="en-US" altLang="en-US" sz="1400">
              <a:latin typeface="Times New Roman" panose="02020603050405020304" pitchFamily="18" charset="0"/>
              <a:cs typeface="DejaVu Sans" charset="0"/>
            </a:endParaRPr>
          </a:p>
        </p:txBody>
      </p:sp>
      <p:sp>
        <p:nvSpPr>
          <p:cNvPr id="79874" name="Rectangle 2"/>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5"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972383B3-8DE9-45DB-9730-62C29B892830}" type="slidenum">
              <a:rPr lang="en-US" altLang="en-US"/>
              <a:pPr/>
              <a:t>19</a:t>
            </a:fld>
            <a:endParaRPr lang="en-US" altLang="en-US"/>
          </a:p>
        </p:txBody>
      </p:sp>
      <p:sp>
        <p:nvSpPr>
          <p:cNvPr id="80897"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6AC7AF2F-E811-4289-85A3-BAC6AE9A3902}" type="slidenum">
              <a:rPr lang="en-US" altLang="en-US" sz="1400">
                <a:latin typeface="Times New Roman" panose="02020603050405020304" pitchFamily="18" charset="0"/>
                <a:cs typeface="DejaVu Sans" charset="0"/>
              </a:rPr>
              <a:pPr algn="r" eaLnBrk="1">
                <a:lnSpc>
                  <a:spcPct val="92000"/>
                </a:lnSpc>
                <a:buClrTx/>
                <a:buFontTx/>
                <a:buNone/>
              </a:pPr>
              <a:t>19</a:t>
            </a:fld>
            <a:endParaRPr lang="en-US" altLang="en-US" sz="1400">
              <a:latin typeface="Times New Roman" panose="02020603050405020304" pitchFamily="18" charset="0"/>
              <a:cs typeface="DejaVu Sans" charset="0"/>
            </a:endParaRPr>
          </a:p>
        </p:txBody>
      </p:sp>
      <p:sp>
        <p:nvSpPr>
          <p:cNvPr id="80898" name="Rectangle 2"/>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899"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1EDC70CB-5ECD-4FFF-B063-FFF81FED4D3B}" type="slidenum">
              <a:rPr lang="en-US" altLang="en-US"/>
              <a:pPr/>
              <a:t>2</a:t>
            </a:fld>
            <a:endParaRPr lang="en-US" altLang="en-US"/>
          </a:p>
        </p:txBody>
      </p:sp>
      <p:sp>
        <p:nvSpPr>
          <p:cNvPr id="62465"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D7F858F5-B580-45A7-B588-F37FF7E1C346}" type="slidenum">
              <a:rPr lang="en-US" altLang="en-US" sz="1400">
                <a:latin typeface="Times New Roman" panose="02020603050405020304" pitchFamily="18" charset="0"/>
                <a:cs typeface="DejaVu Sans" charset="0"/>
              </a:rPr>
              <a:pPr algn="r" eaLnBrk="1">
                <a:lnSpc>
                  <a:spcPct val="92000"/>
                </a:lnSpc>
                <a:buClrTx/>
                <a:buFontTx/>
                <a:buNone/>
              </a:pPr>
              <a:t>2</a:t>
            </a:fld>
            <a:endParaRPr lang="en-US" altLang="en-US" sz="1400">
              <a:latin typeface="Times New Roman" panose="02020603050405020304" pitchFamily="18" charset="0"/>
              <a:cs typeface="DejaVu Sans" charset="0"/>
            </a:endParaRPr>
          </a:p>
        </p:txBody>
      </p:sp>
      <p:sp>
        <p:nvSpPr>
          <p:cNvPr id="62466" name="Rectangle 2"/>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7" name="Text Box 3"/>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2CB59E3E-F4D2-4D44-8DB5-4555A029471E}" type="slidenum">
              <a:rPr lang="en-US" altLang="en-US"/>
              <a:pPr/>
              <a:t>20</a:t>
            </a:fld>
            <a:endParaRPr lang="en-US" altLang="en-US"/>
          </a:p>
        </p:txBody>
      </p:sp>
      <p:sp>
        <p:nvSpPr>
          <p:cNvPr id="8192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A51871E2-DA0D-42B9-BF0C-8CF01815710A}" type="slidenum">
              <a:rPr lang="en-US" altLang="en-US" sz="1400">
                <a:latin typeface="Times New Roman" panose="02020603050405020304" pitchFamily="18" charset="0"/>
                <a:cs typeface="DejaVu Sans" charset="0"/>
              </a:rPr>
              <a:pPr algn="r" eaLnBrk="1">
                <a:lnSpc>
                  <a:spcPct val="92000"/>
                </a:lnSpc>
                <a:buClrTx/>
                <a:buFontTx/>
                <a:buNone/>
              </a:pPr>
              <a:t>20</a:t>
            </a:fld>
            <a:endParaRPr lang="en-US" altLang="en-US" sz="1400">
              <a:latin typeface="Times New Roman" panose="02020603050405020304" pitchFamily="18" charset="0"/>
              <a:cs typeface="DejaVu Sans" charset="0"/>
            </a:endParaRPr>
          </a:p>
        </p:txBody>
      </p:sp>
      <p:sp>
        <p:nvSpPr>
          <p:cNvPr id="81922" name="Rectangle 2"/>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3"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AD8289A3-57E9-4D99-9DB1-75CC8714BC54}" type="slidenum">
              <a:rPr lang="en-US" altLang="en-US"/>
              <a:pPr/>
              <a:t>21</a:t>
            </a:fld>
            <a:endParaRPr lang="en-US" altLang="en-US"/>
          </a:p>
        </p:txBody>
      </p:sp>
      <p:sp>
        <p:nvSpPr>
          <p:cNvPr id="82945"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73D4DC66-B3A5-4A84-B748-B66181D4F5D9}" type="slidenum">
              <a:rPr lang="en-US" altLang="en-US" sz="1400">
                <a:latin typeface="Times New Roman" panose="02020603050405020304" pitchFamily="18" charset="0"/>
                <a:cs typeface="DejaVu Sans" charset="0"/>
              </a:rPr>
              <a:pPr algn="r" eaLnBrk="1">
                <a:lnSpc>
                  <a:spcPct val="92000"/>
                </a:lnSpc>
                <a:buClrTx/>
                <a:buFontTx/>
                <a:buNone/>
              </a:pPr>
              <a:t>21</a:t>
            </a:fld>
            <a:endParaRPr lang="en-US" altLang="en-US" sz="1400">
              <a:latin typeface="Times New Roman" panose="02020603050405020304" pitchFamily="18" charset="0"/>
              <a:cs typeface="DejaVu Sans" charset="0"/>
            </a:endParaRPr>
          </a:p>
        </p:txBody>
      </p:sp>
      <p:sp>
        <p:nvSpPr>
          <p:cNvPr id="82946" name="Rectangle 2"/>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7"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95383E0-E364-4334-8BE8-67A47ADD3ACF}" type="slidenum">
              <a:rPr lang="en-US" altLang="en-US"/>
              <a:pPr/>
              <a:t>22</a:t>
            </a:fld>
            <a:endParaRPr lang="en-US" altLang="en-US"/>
          </a:p>
        </p:txBody>
      </p:sp>
      <p:sp>
        <p:nvSpPr>
          <p:cNvPr id="83969"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B33E6CA0-FAE6-4747-B56D-7605B0C4B605}" type="slidenum">
              <a:rPr lang="en-US" altLang="en-US" sz="1400">
                <a:latin typeface="Times New Roman" panose="02020603050405020304" pitchFamily="18" charset="0"/>
                <a:cs typeface="DejaVu Sans" charset="0"/>
              </a:rPr>
              <a:pPr algn="r" eaLnBrk="1">
                <a:lnSpc>
                  <a:spcPct val="92000"/>
                </a:lnSpc>
                <a:buClrTx/>
                <a:buFontTx/>
                <a:buNone/>
              </a:pPr>
              <a:t>22</a:t>
            </a:fld>
            <a:endParaRPr lang="en-US" altLang="en-US" sz="1400">
              <a:latin typeface="Times New Roman" panose="02020603050405020304" pitchFamily="18" charset="0"/>
              <a:cs typeface="DejaVu Sans" charset="0"/>
            </a:endParaRPr>
          </a:p>
        </p:txBody>
      </p:sp>
      <p:sp>
        <p:nvSpPr>
          <p:cNvPr id="83970" name="Rectangle 2"/>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1"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B5135AF6-F9AB-4D53-AF22-EC8E9C2D3648}" type="slidenum">
              <a:rPr lang="en-US" altLang="en-US"/>
              <a:pPr/>
              <a:t>23</a:t>
            </a:fld>
            <a:endParaRPr lang="en-US" altLang="en-US"/>
          </a:p>
        </p:txBody>
      </p:sp>
      <p:sp>
        <p:nvSpPr>
          <p:cNvPr id="84993"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C6AC7E56-1C69-4CBA-977D-81CE09C3F77F}" type="slidenum">
              <a:rPr lang="en-US" altLang="en-US" sz="1400">
                <a:latin typeface="Times New Roman" panose="02020603050405020304" pitchFamily="18" charset="0"/>
                <a:cs typeface="DejaVu Sans" charset="0"/>
              </a:rPr>
              <a:pPr algn="r" eaLnBrk="1">
                <a:lnSpc>
                  <a:spcPct val="92000"/>
                </a:lnSpc>
                <a:buClrTx/>
                <a:buFontTx/>
                <a:buNone/>
              </a:pPr>
              <a:t>23</a:t>
            </a:fld>
            <a:endParaRPr lang="en-US" altLang="en-US" sz="1400">
              <a:latin typeface="Times New Roman" panose="02020603050405020304" pitchFamily="18" charset="0"/>
              <a:cs typeface="DejaVu Sans" charset="0"/>
            </a:endParaRPr>
          </a:p>
        </p:txBody>
      </p:sp>
      <p:sp>
        <p:nvSpPr>
          <p:cNvPr id="84994" name="Rectangle 2"/>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5"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22640CF9-EA9B-47C9-A6C0-3B10E14AFFD9}" type="slidenum">
              <a:rPr lang="en-US" altLang="en-US"/>
              <a:pPr/>
              <a:t>24</a:t>
            </a:fld>
            <a:endParaRPr lang="en-US" altLang="en-US"/>
          </a:p>
        </p:txBody>
      </p:sp>
      <p:sp>
        <p:nvSpPr>
          <p:cNvPr id="86017"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D03B80E1-D704-48DE-9D84-BB05C4AB5375}" type="slidenum">
              <a:rPr lang="en-US" altLang="en-US" sz="1400">
                <a:latin typeface="Times New Roman" panose="02020603050405020304" pitchFamily="18" charset="0"/>
                <a:cs typeface="DejaVu Sans" charset="0"/>
              </a:rPr>
              <a:pPr algn="r" eaLnBrk="1">
                <a:lnSpc>
                  <a:spcPct val="92000"/>
                </a:lnSpc>
                <a:buClrTx/>
                <a:buFontTx/>
                <a:buNone/>
              </a:pPr>
              <a:t>24</a:t>
            </a:fld>
            <a:endParaRPr lang="en-US" altLang="en-US" sz="1400">
              <a:latin typeface="Times New Roman" panose="02020603050405020304" pitchFamily="18" charset="0"/>
              <a:cs typeface="DejaVu Sans" charset="0"/>
            </a:endParaRPr>
          </a:p>
        </p:txBody>
      </p:sp>
      <p:sp>
        <p:nvSpPr>
          <p:cNvPr id="86018" name="Rectangle 2"/>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19"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BC2E932E-4F2D-459D-A792-FE526ED70CD5}" type="slidenum">
              <a:rPr lang="en-US" altLang="en-US"/>
              <a:pPr/>
              <a:t>25</a:t>
            </a:fld>
            <a:endParaRPr lang="en-US" altLang="en-US"/>
          </a:p>
        </p:txBody>
      </p:sp>
      <p:sp>
        <p:nvSpPr>
          <p:cNvPr id="8704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D744E361-D484-4744-AAFF-91EE1650B395}" type="slidenum">
              <a:rPr lang="en-US" altLang="en-US" sz="1400">
                <a:latin typeface="Times New Roman" panose="02020603050405020304" pitchFamily="18" charset="0"/>
                <a:cs typeface="DejaVu Sans" charset="0"/>
              </a:rPr>
              <a:pPr algn="r" eaLnBrk="1">
                <a:lnSpc>
                  <a:spcPct val="92000"/>
                </a:lnSpc>
                <a:buClrTx/>
                <a:buFontTx/>
                <a:buNone/>
              </a:pPr>
              <a:t>25</a:t>
            </a:fld>
            <a:endParaRPr lang="en-US" altLang="en-US" sz="1400">
              <a:latin typeface="Times New Roman" panose="02020603050405020304" pitchFamily="18" charset="0"/>
              <a:cs typeface="DejaVu Sans" charset="0"/>
            </a:endParaRPr>
          </a:p>
        </p:txBody>
      </p:sp>
      <p:sp>
        <p:nvSpPr>
          <p:cNvPr id="87042" name="Rectangle 2"/>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3"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A36A5E4-B92B-467C-8CB3-5F88641B002E}" type="slidenum">
              <a:rPr lang="en-US" altLang="en-US"/>
              <a:pPr/>
              <a:t>26</a:t>
            </a:fld>
            <a:endParaRPr lang="en-US" altLang="en-US"/>
          </a:p>
        </p:txBody>
      </p:sp>
      <p:sp>
        <p:nvSpPr>
          <p:cNvPr id="88065"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18B7274F-41A7-44FB-A87F-8089B8EA8974}" type="slidenum">
              <a:rPr lang="en-US" altLang="en-US" sz="1400">
                <a:latin typeface="Times New Roman" panose="02020603050405020304" pitchFamily="18" charset="0"/>
                <a:cs typeface="DejaVu Sans" charset="0"/>
              </a:rPr>
              <a:pPr algn="r" eaLnBrk="1">
                <a:lnSpc>
                  <a:spcPct val="92000"/>
                </a:lnSpc>
                <a:buClrTx/>
                <a:buFontTx/>
                <a:buNone/>
              </a:pPr>
              <a:t>26</a:t>
            </a:fld>
            <a:endParaRPr lang="en-US" altLang="en-US" sz="1400">
              <a:latin typeface="Times New Roman" panose="02020603050405020304" pitchFamily="18" charset="0"/>
              <a:cs typeface="DejaVu Sans" charset="0"/>
            </a:endParaRPr>
          </a:p>
        </p:txBody>
      </p:sp>
      <p:sp>
        <p:nvSpPr>
          <p:cNvPr id="88066" name="Rectangle 2"/>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7"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FF4B3B0-AAF4-40EC-AB90-2F0EA2DBABED}" type="slidenum">
              <a:rPr lang="en-US" altLang="en-US"/>
              <a:pPr/>
              <a:t>27</a:t>
            </a:fld>
            <a:endParaRPr lang="en-US" altLang="en-US"/>
          </a:p>
        </p:txBody>
      </p:sp>
      <p:sp>
        <p:nvSpPr>
          <p:cNvPr id="89089"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3ACF078C-61E2-44B1-A6CC-4672676BD310}" type="slidenum">
              <a:rPr lang="en-US" altLang="en-US" sz="1400">
                <a:latin typeface="Times New Roman" panose="02020603050405020304" pitchFamily="18" charset="0"/>
                <a:cs typeface="DejaVu Sans" charset="0"/>
              </a:rPr>
              <a:pPr algn="r" eaLnBrk="1">
                <a:lnSpc>
                  <a:spcPct val="92000"/>
                </a:lnSpc>
                <a:buClrTx/>
                <a:buFontTx/>
                <a:buNone/>
              </a:pPr>
              <a:t>27</a:t>
            </a:fld>
            <a:endParaRPr lang="en-US" altLang="en-US" sz="1400">
              <a:latin typeface="Times New Roman" panose="02020603050405020304" pitchFamily="18" charset="0"/>
              <a:cs typeface="DejaVu Sans" charset="0"/>
            </a:endParaRPr>
          </a:p>
        </p:txBody>
      </p:sp>
      <p:sp>
        <p:nvSpPr>
          <p:cNvPr id="89090" name="Rectangle 2"/>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1"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32DD54C2-9258-4E7F-A67B-82396AEA3465}" type="slidenum">
              <a:rPr lang="en-US" altLang="en-US"/>
              <a:pPr/>
              <a:t>28</a:t>
            </a:fld>
            <a:endParaRPr lang="en-US" altLang="en-US"/>
          </a:p>
        </p:txBody>
      </p:sp>
      <p:sp>
        <p:nvSpPr>
          <p:cNvPr id="90113"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39855B6E-8FFA-43A3-8239-D4252D08A3F7}" type="slidenum">
              <a:rPr lang="en-US" altLang="en-US" sz="1400">
                <a:latin typeface="Times New Roman" panose="02020603050405020304" pitchFamily="18" charset="0"/>
                <a:cs typeface="DejaVu Sans" charset="0"/>
              </a:rPr>
              <a:pPr algn="r" eaLnBrk="1">
                <a:lnSpc>
                  <a:spcPct val="92000"/>
                </a:lnSpc>
                <a:buClrTx/>
                <a:buFontTx/>
                <a:buNone/>
              </a:pPr>
              <a:t>28</a:t>
            </a:fld>
            <a:endParaRPr lang="en-US" altLang="en-US" sz="1400">
              <a:latin typeface="Times New Roman" panose="02020603050405020304" pitchFamily="18" charset="0"/>
              <a:cs typeface="DejaVu Sans" charset="0"/>
            </a:endParaRPr>
          </a:p>
        </p:txBody>
      </p:sp>
      <p:sp>
        <p:nvSpPr>
          <p:cNvPr id="90114" name="Rectangle 2"/>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5"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C5FF156F-61E5-4F09-B522-A6A1F7B625BB}" type="slidenum">
              <a:rPr lang="en-US" altLang="en-US"/>
              <a:pPr/>
              <a:t>29</a:t>
            </a:fld>
            <a:endParaRPr lang="en-US" altLang="en-US"/>
          </a:p>
        </p:txBody>
      </p:sp>
      <p:sp>
        <p:nvSpPr>
          <p:cNvPr id="91137"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3C1CC47D-69CB-45D4-87F4-46BCACA80273}" type="slidenum">
              <a:rPr lang="en-US" altLang="en-US" sz="1400">
                <a:latin typeface="Times New Roman" panose="02020603050405020304" pitchFamily="18" charset="0"/>
                <a:cs typeface="DejaVu Sans" charset="0"/>
              </a:rPr>
              <a:pPr algn="r" eaLnBrk="1">
                <a:lnSpc>
                  <a:spcPct val="92000"/>
                </a:lnSpc>
                <a:buClrTx/>
                <a:buFontTx/>
                <a:buNone/>
              </a:pPr>
              <a:t>29</a:t>
            </a:fld>
            <a:endParaRPr lang="en-US" altLang="en-US" sz="1400">
              <a:latin typeface="Times New Roman" panose="02020603050405020304" pitchFamily="18" charset="0"/>
              <a:cs typeface="DejaVu Sans" charset="0"/>
            </a:endParaRPr>
          </a:p>
        </p:txBody>
      </p:sp>
      <p:sp>
        <p:nvSpPr>
          <p:cNvPr id="91138" name="Rectangle 2"/>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9"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0AF5BF2A-E624-403C-BBFB-96990E39BA20}" type="slidenum">
              <a:rPr lang="en-US" altLang="en-US"/>
              <a:pPr/>
              <a:t>3</a:t>
            </a:fld>
            <a:endParaRPr lang="en-US" altLang="en-US"/>
          </a:p>
        </p:txBody>
      </p:sp>
      <p:sp>
        <p:nvSpPr>
          <p:cNvPr id="63489"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C9C69BE1-4990-4E76-90F7-1C59997C6F98}" type="slidenum">
              <a:rPr lang="en-US" altLang="en-US" sz="1400">
                <a:latin typeface="Times New Roman" panose="02020603050405020304" pitchFamily="18" charset="0"/>
                <a:cs typeface="DejaVu Sans" charset="0"/>
              </a:rPr>
              <a:pPr algn="r" eaLnBrk="1">
                <a:lnSpc>
                  <a:spcPct val="92000"/>
                </a:lnSpc>
                <a:buClrTx/>
                <a:buFontTx/>
                <a:buNone/>
              </a:pPr>
              <a:t>3</a:t>
            </a:fld>
            <a:endParaRPr lang="en-US" altLang="en-US" sz="1400">
              <a:latin typeface="Times New Roman" panose="02020603050405020304" pitchFamily="18" charset="0"/>
              <a:cs typeface="DejaVu Sans" charset="0"/>
            </a:endParaRPr>
          </a:p>
        </p:txBody>
      </p:sp>
      <p:sp>
        <p:nvSpPr>
          <p:cNvPr id="63490" name="Rectangle 2"/>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1" name="Text Box 3"/>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F75FDCC6-7544-4C61-BF19-D8729F03B4CC}" type="slidenum">
              <a:rPr lang="en-US" altLang="en-US"/>
              <a:pPr/>
              <a:t>30</a:t>
            </a:fld>
            <a:endParaRPr lang="en-US" altLang="en-US"/>
          </a:p>
        </p:txBody>
      </p:sp>
      <p:sp>
        <p:nvSpPr>
          <p:cNvPr id="9216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7C7329B5-95C1-43D3-BD07-FAFE0914557C}" type="slidenum">
              <a:rPr lang="en-US" altLang="en-US" sz="1400">
                <a:latin typeface="Times New Roman" panose="02020603050405020304" pitchFamily="18" charset="0"/>
                <a:cs typeface="DejaVu Sans" charset="0"/>
              </a:rPr>
              <a:pPr algn="r" eaLnBrk="1">
                <a:lnSpc>
                  <a:spcPct val="92000"/>
                </a:lnSpc>
                <a:buClrTx/>
                <a:buFontTx/>
                <a:buNone/>
              </a:pPr>
              <a:t>30</a:t>
            </a:fld>
            <a:endParaRPr lang="en-US" altLang="en-US" sz="1400">
              <a:latin typeface="Times New Roman" panose="02020603050405020304" pitchFamily="18" charset="0"/>
              <a:cs typeface="DejaVu Sans" charset="0"/>
            </a:endParaRPr>
          </a:p>
        </p:txBody>
      </p:sp>
      <p:sp>
        <p:nvSpPr>
          <p:cNvPr id="92162" name="Rectangle 2"/>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3"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CEE7191-13F8-44A5-89FB-0B9220F713AA}" type="slidenum">
              <a:rPr lang="en-US" altLang="en-US"/>
              <a:pPr/>
              <a:t>31</a:t>
            </a:fld>
            <a:endParaRPr lang="en-US" altLang="en-US"/>
          </a:p>
        </p:txBody>
      </p:sp>
      <p:sp>
        <p:nvSpPr>
          <p:cNvPr id="93185"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33B529DA-D2CC-44BD-B877-48392917D2FA}" type="slidenum">
              <a:rPr lang="en-US" altLang="en-US" sz="1400">
                <a:latin typeface="Times New Roman" panose="02020603050405020304" pitchFamily="18" charset="0"/>
                <a:cs typeface="DejaVu Sans" charset="0"/>
              </a:rPr>
              <a:pPr algn="r" eaLnBrk="1">
                <a:lnSpc>
                  <a:spcPct val="92000"/>
                </a:lnSpc>
                <a:buClrTx/>
                <a:buFontTx/>
                <a:buNone/>
              </a:pPr>
              <a:t>31</a:t>
            </a:fld>
            <a:endParaRPr lang="en-US" altLang="en-US" sz="1400">
              <a:latin typeface="Times New Roman" panose="02020603050405020304" pitchFamily="18" charset="0"/>
              <a:cs typeface="DejaVu Sans" charset="0"/>
            </a:endParaRPr>
          </a:p>
        </p:txBody>
      </p:sp>
      <p:sp>
        <p:nvSpPr>
          <p:cNvPr id="93186" name="Rectangle 2"/>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7"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A5DCE48-57CF-4237-B895-DB030CCAFF80}" type="slidenum">
              <a:rPr lang="en-US" altLang="en-US"/>
              <a:pPr/>
              <a:t>32</a:t>
            </a:fld>
            <a:endParaRPr lang="en-US" altLang="en-US"/>
          </a:p>
        </p:txBody>
      </p:sp>
      <p:sp>
        <p:nvSpPr>
          <p:cNvPr id="94209"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8F20C769-C725-4FE7-9FE2-ACF674096A7B}" type="slidenum">
              <a:rPr lang="en-US" altLang="en-US" sz="1400">
                <a:latin typeface="Times New Roman" panose="02020603050405020304" pitchFamily="18" charset="0"/>
                <a:cs typeface="DejaVu Sans" charset="0"/>
              </a:rPr>
              <a:pPr algn="r" eaLnBrk="1">
                <a:lnSpc>
                  <a:spcPct val="92000"/>
                </a:lnSpc>
                <a:buClrTx/>
                <a:buFontTx/>
                <a:buNone/>
              </a:pPr>
              <a:t>32</a:t>
            </a:fld>
            <a:endParaRPr lang="en-US" altLang="en-US" sz="1400">
              <a:latin typeface="Times New Roman" panose="02020603050405020304" pitchFamily="18" charset="0"/>
              <a:cs typeface="DejaVu Sans" charset="0"/>
            </a:endParaRPr>
          </a:p>
        </p:txBody>
      </p:sp>
      <p:sp>
        <p:nvSpPr>
          <p:cNvPr id="94210" name="Rectangle 2"/>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1"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66D2B5E9-F3BC-4309-9728-B778024FD032}" type="slidenum">
              <a:rPr lang="en-US" altLang="en-US"/>
              <a:pPr/>
              <a:t>33</a:t>
            </a:fld>
            <a:endParaRPr lang="en-US" altLang="en-US"/>
          </a:p>
        </p:txBody>
      </p:sp>
      <p:sp>
        <p:nvSpPr>
          <p:cNvPr id="95233"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A873CCF0-0247-415E-B7B6-F735C87C6D9E}" type="slidenum">
              <a:rPr lang="en-US" altLang="en-US" sz="1400">
                <a:latin typeface="Times New Roman" panose="02020603050405020304" pitchFamily="18" charset="0"/>
                <a:cs typeface="DejaVu Sans" charset="0"/>
              </a:rPr>
              <a:pPr algn="r" eaLnBrk="1">
                <a:lnSpc>
                  <a:spcPct val="92000"/>
                </a:lnSpc>
                <a:buClrTx/>
                <a:buFontTx/>
                <a:buNone/>
              </a:pPr>
              <a:t>33</a:t>
            </a:fld>
            <a:endParaRPr lang="en-US" altLang="en-US" sz="1400">
              <a:latin typeface="Times New Roman" panose="02020603050405020304" pitchFamily="18" charset="0"/>
              <a:cs typeface="DejaVu Sans" charset="0"/>
            </a:endParaRPr>
          </a:p>
        </p:txBody>
      </p:sp>
      <p:sp>
        <p:nvSpPr>
          <p:cNvPr id="95234" name="Rectangle 2"/>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5"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9EFA01D9-8F10-48EA-9A82-F63B39EF95EB}" type="slidenum">
              <a:rPr lang="en-US" altLang="en-US"/>
              <a:pPr/>
              <a:t>34</a:t>
            </a:fld>
            <a:endParaRPr lang="en-US" altLang="en-US"/>
          </a:p>
        </p:txBody>
      </p:sp>
      <p:sp>
        <p:nvSpPr>
          <p:cNvPr id="96257"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45AFAB6F-0691-4F70-9F50-D60D3E72270F}" type="slidenum">
              <a:rPr lang="en-US" altLang="en-US" sz="1400">
                <a:latin typeface="Times New Roman" panose="02020603050405020304" pitchFamily="18" charset="0"/>
                <a:cs typeface="DejaVu Sans" charset="0"/>
              </a:rPr>
              <a:pPr algn="r" eaLnBrk="1">
                <a:lnSpc>
                  <a:spcPct val="92000"/>
                </a:lnSpc>
                <a:buClrTx/>
                <a:buFontTx/>
                <a:buNone/>
              </a:pPr>
              <a:t>34</a:t>
            </a:fld>
            <a:endParaRPr lang="en-US" altLang="en-US" sz="1400">
              <a:latin typeface="Times New Roman" panose="02020603050405020304" pitchFamily="18" charset="0"/>
              <a:cs typeface="DejaVu Sans" charset="0"/>
            </a:endParaRPr>
          </a:p>
        </p:txBody>
      </p:sp>
      <p:sp>
        <p:nvSpPr>
          <p:cNvPr id="96258" name="Rectangle 2"/>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59"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8A999F9A-B1D5-4FE6-9D6B-444AC44761CA}" type="slidenum">
              <a:rPr lang="en-US" altLang="en-US"/>
              <a:pPr/>
              <a:t>35</a:t>
            </a:fld>
            <a:endParaRPr lang="en-US" altLang="en-US"/>
          </a:p>
        </p:txBody>
      </p:sp>
      <p:sp>
        <p:nvSpPr>
          <p:cNvPr id="9728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C64072FF-3791-4E93-952D-929CE19619AF}" type="slidenum">
              <a:rPr lang="en-US" altLang="en-US" sz="1400">
                <a:latin typeface="Times New Roman" panose="02020603050405020304" pitchFamily="18" charset="0"/>
                <a:cs typeface="DejaVu Sans" charset="0"/>
              </a:rPr>
              <a:pPr algn="r" eaLnBrk="1">
                <a:lnSpc>
                  <a:spcPct val="92000"/>
                </a:lnSpc>
                <a:buClrTx/>
                <a:buFontTx/>
                <a:buNone/>
              </a:pPr>
              <a:t>35</a:t>
            </a:fld>
            <a:endParaRPr lang="en-US" altLang="en-US" sz="1400">
              <a:latin typeface="Times New Roman" panose="02020603050405020304" pitchFamily="18" charset="0"/>
              <a:cs typeface="DejaVu Sans" charset="0"/>
            </a:endParaRPr>
          </a:p>
        </p:txBody>
      </p:sp>
      <p:sp>
        <p:nvSpPr>
          <p:cNvPr id="97282" name="Rectangle 2"/>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7283"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BA2D0FFB-87F3-4330-B32A-97768F6D3A37}" type="slidenum">
              <a:rPr lang="en-US" altLang="en-US"/>
              <a:pPr/>
              <a:t>36</a:t>
            </a:fld>
            <a:endParaRPr lang="en-US" altLang="en-US"/>
          </a:p>
        </p:txBody>
      </p:sp>
      <p:sp>
        <p:nvSpPr>
          <p:cNvPr id="98305"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D0004B55-5207-40DF-8D7F-B09B3B6C8B74}" type="slidenum">
              <a:rPr lang="en-US" altLang="en-US" sz="1400">
                <a:latin typeface="Times New Roman" panose="02020603050405020304" pitchFamily="18" charset="0"/>
                <a:cs typeface="DejaVu Sans" charset="0"/>
              </a:rPr>
              <a:pPr algn="r" eaLnBrk="1">
                <a:lnSpc>
                  <a:spcPct val="92000"/>
                </a:lnSpc>
                <a:buClrTx/>
                <a:buFontTx/>
                <a:buNone/>
              </a:pPr>
              <a:t>36</a:t>
            </a:fld>
            <a:endParaRPr lang="en-US" altLang="en-US" sz="1400">
              <a:latin typeface="Times New Roman" panose="02020603050405020304" pitchFamily="18" charset="0"/>
              <a:cs typeface="DejaVu Sans" charset="0"/>
            </a:endParaRPr>
          </a:p>
        </p:txBody>
      </p:sp>
      <p:sp>
        <p:nvSpPr>
          <p:cNvPr id="98306" name="Rectangle 2"/>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7"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C79FF0D-C11D-4F2E-8A3B-E034C12D9B3C}" type="slidenum">
              <a:rPr lang="en-US" altLang="en-US"/>
              <a:pPr/>
              <a:t>37</a:t>
            </a:fld>
            <a:endParaRPr lang="en-US" altLang="en-US"/>
          </a:p>
        </p:txBody>
      </p:sp>
      <p:sp>
        <p:nvSpPr>
          <p:cNvPr id="99329"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227A9BF4-E1CC-4253-8951-16A284A07179}" type="slidenum">
              <a:rPr lang="en-US" altLang="en-US" sz="1400">
                <a:latin typeface="Times New Roman" panose="02020603050405020304" pitchFamily="18" charset="0"/>
                <a:cs typeface="DejaVu Sans" charset="0"/>
              </a:rPr>
              <a:pPr algn="r" eaLnBrk="1">
                <a:lnSpc>
                  <a:spcPct val="92000"/>
                </a:lnSpc>
                <a:buClrTx/>
                <a:buFontTx/>
                <a:buNone/>
              </a:pPr>
              <a:t>37</a:t>
            </a:fld>
            <a:endParaRPr lang="en-US" altLang="en-US" sz="1400">
              <a:latin typeface="Times New Roman" panose="02020603050405020304" pitchFamily="18" charset="0"/>
              <a:cs typeface="DejaVu Sans" charset="0"/>
            </a:endParaRPr>
          </a:p>
        </p:txBody>
      </p:sp>
      <p:sp>
        <p:nvSpPr>
          <p:cNvPr id="99330" name="Rectangle 2"/>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1"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3D35C2C9-787B-44EE-9A7B-1091A2659233}" type="slidenum">
              <a:rPr lang="en-US" altLang="en-US"/>
              <a:pPr/>
              <a:t>38</a:t>
            </a:fld>
            <a:endParaRPr lang="en-US" altLang="en-US"/>
          </a:p>
        </p:txBody>
      </p:sp>
      <p:sp>
        <p:nvSpPr>
          <p:cNvPr id="100353"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D1E82EC4-D338-4BC0-BCC3-ED7787A96883}" type="slidenum">
              <a:rPr lang="en-US" altLang="en-US" sz="1400">
                <a:latin typeface="Times New Roman" panose="02020603050405020304" pitchFamily="18" charset="0"/>
                <a:cs typeface="DejaVu Sans" charset="0"/>
              </a:rPr>
              <a:pPr algn="r" eaLnBrk="1">
                <a:lnSpc>
                  <a:spcPct val="92000"/>
                </a:lnSpc>
                <a:buClrTx/>
                <a:buFontTx/>
                <a:buNone/>
              </a:pPr>
              <a:t>38</a:t>
            </a:fld>
            <a:endParaRPr lang="en-US" altLang="en-US" sz="1400">
              <a:latin typeface="Times New Roman" panose="02020603050405020304" pitchFamily="18" charset="0"/>
              <a:cs typeface="DejaVu Sans" charset="0"/>
            </a:endParaRPr>
          </a:p>
        </p:txBody>
      </p:sp>
      <p:sp>
        <p:nvSpPr>
          <p:cNvPr id="100354" name="Rectangle 2"/>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5"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F9AD1CCA-51E2-4085-9373-1019B4119B78}" type="slidenum">
              <a:rPr lang="en-US" altLang="en-US"/>
              <a:pPr/>
              <a:t>39</a:t>
            </a:fld>
            <a:endParaRPr lang="en-US" altLang="en-US"/>
          </a:p>
        </p:txBody>
      </p:sp>
      <p:sp>
        <p:nvSpPr>
          <p:cNvPr id="101377"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661F16B5-DA3A-4F0F-83D0-6E242FEE92C7}" type="slidenum">
              <a:rPr lang="en-US" altLang="en-US" sz="1400">
                <a:latin typeface="Times New Roman" panose="02020603050405020304" pitchFamily="18" charset="0"/>
                <a:cs typeface="DejaVu Sans" charset="0"/>
              </a:rPr>
              <a:pPr algn="r" eaLnBrk="1">
                <a:lnSpc>
                  <a:spcPct val="92000"/>
                </a:lnSpc>
                <a:buClrTx/>
                <a:buFontTx/>
                <a:buNone/>
              </a:pPr>
              <a:t>39</a:t>
            </a:fld>
            <a:endParaRPr lang="en-US" altLang="en-US" sz="1400">
              <a:latin typeface="Times New Roman" panose="02020603050405020304" pitchFamily="18" charset="0"/>
              <a:cs typeface="DejaVu Sans" charset="0"/>
            </a:endParaRPr>
          </a:p>
        </p:txBody>
      </p:sp>
      <p:sp>
        <p:nvSpPr>
          <p:cNvPr id="101378" name="Rectangle 2"/>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9"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BAC25DC-9FD1-491C-B6D6-7054143F5AB4}" type="slidenum">
              <a:rPr lang="en-US" altLang="en-US"/>
              <a:pPr/>
              <a:t>4</a:t>
            </a:fld>
            <a:endParaRPr lang="en-US" altLang="en-US"/>
          </a:p>
        </p:txBody>
      </p:sp>
      <p:sp>
        <p:nvSpPr>
          <p:cNvPr id="64513"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30D29CDD-AC94-4647-9830-84BA046B151A}" type="slidenum">
              <a:rPr lang="en-US" altLang="en-US" sz="1400">
                <a:latin typeface="Times New Roman" panose="02020603050405020304" pitchFamily="18" charset="0"/>
                <a:cs typeface="DejaVu Sans" charset="0"/>
              </a:rPr>
              <a:pPr algn="r" eaLnBrk="1">
                <a:lnSpc>
                  <a:spcPct val="92000"/>
                </a:lnSpc>
                <a:buClrTx/>
                <a:buFontTx/>
                <a:buNone/>
              </a:pPr>
              <a:t>4</a:t>
            </a:fld>
            <a:endParaRPr lang="en-US" altLang="en-US" sz="1400">
              <a:latin typeface="Times New Roman" panose="02020603050405020304" pitchFamily="18" charset="0"/>
              <a:cs typeface="DejaVu Sans" charset="0"/>
            </a:endParaRPr>
          </a:p>
        </p:txBody>
      </p:sp>
      <p:sp>
        <p:nvSpPr>
          <p:cNvPr id="64514" name="Rectangle 2"/>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5" name="Text Box 3"/>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246767CA-770B-4FA0-AC26-EFB473BCBE38}" type="slidenum">
              <a:rPr lang="en-US" altLang="en-US"/>
              <a:pPr/>
              <a:t>40</a:t>
            </a:fld>
            <a:endParaRPr lang="en-US" altLang="en-US"/>
          </a:p>
        </p:txBody>
      </p:sp>
      <p:sp>
        <p:nvSpPr>
          <p:cNvPr id="10240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774305A9-A69F-4AE9-BC73-5EB0E3CA7FF2}" type="slidenum">
              <a:rPr lang="en-US" altLang="en-US" sz="1400">
                <a:latin typeface="Times New Roman" panose="02020603050405020304" pitchFamily="18" charset="0"/>
                <a:cs typeface="DejaVu Sans" charset="0"/>
              </a:rPr>
              <a:pPr algn="r" eaLnBrk="1">
                <a:lnSpc>
                  <a:spcPct val="92000"/>
                </a:lnSpc>
                <a:buClrTx/>
                <a:buFontTx/>
                <a:buNone/>
              </a:pPr>
              <a:t>40</a:t>
            </a:fld>
            <a:endParaRPr lang="en-US" altLang="en-US" sz="1400">
              <a:latin typeface="Times New Roman" panose="02020603050405020304" pitchFamily="18" charset="0"/>
              <a:cs typeface="DejaVu Sans" charset="0"/>
            </a:endParaRPr>
          </a:p>
        </p:txBody>
      </p:sp>
      <p:sp>
        <p:nvSpPr>
          <p:cNvPr id="102402" name="Rectangle 2"/>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3"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40FF59D4-07ED-469C-8827-370F9A6B5FB9}" type="slidenum">
              <a:rPr lang="en-US" altLang="en-US"/>
              <a:pPr/>
              <a:t>41</a:t>
            </a:fld>
            <a:endParaRPr lang="en-US" altLang="en-US"/>
          </a:p>
        </p:txBody>
      </p:sp>
      <p:sp>
        <p:nvSpPr>
          <p:cNvPr id="103425"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5122CE40-5D2B-4345-BFFD-C976CA055F29}" type="slidenum">
              <a:rPr lang="en-US" altLang="en-US" sz="1400">
                <a:latin typeface="Times New Roman" panose="02020603050405020304" pitchFamily="18" charset="0"/>
                <a:cs typeface="DejaVu Sans" charset="0"/>
              </a:rPr>
              <a:pPr algn="r" eaLnBrk="1">
                <a:lnSpc>
                  <a:spcPct val="92000"/>
                </a:lnSpc>
                <a:buClrTx/>
                <a:buFontTx/>
                <a:buNone/>
              </a:pPr>
              <a:t>41</a:t>
            </a:fld>
            <a:endParaRPr lang="en-US" altLang="en-US" sz="1400">
              <a:latin typeface="Times New Roman" panose="02020603050405020304" pitchFamily="18" charset="0"/>
              <a:cs typeface="DejaVu Sans" charset="0"/>
            </a:endParaRPr>
          </a:p>
        </p:txBody>
      </p:sp>
      <p:sp>
        <p:nvSpPr>
          <p:cNvPr id="103426" name="Rectangle 2"/>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7"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67B83E9F-A876-4E81-BF9D-268009A6020D}" type="slidenum">
              <a:rPr lang="en-US" altLang="en-US"/>
              <a:pPr/>
              <a:t>42</a:t>
            </a:fld>
            <a:endParaRPr lang="en-US" altLang="en-US"/>
          </a:p>
        </p:txBody>
      </p:sp>
      <p:sp>
        <p:nvSpPr>
          <p:cNvPr id="104449"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0C9637B2-54F3-4EAE-A4A9-F7FB9CB73163}" type="slidenum">
              <a:rPr lang="en-US" altLang="en-US" sz="1400">
                <a:latin typeface="Times New Roman" panose="02020603050405020304" pitchFamily="18" charset="0"/>
                <a:cs typeface="DejaVu Sans" charset="0"/>
              </a:rPr>
              <a:pPr algn="r" eaLnBrk="1">
                <a:lnSpc>
                  <a:spcPct val="92000"/>
                </a:lnSpc>
                <a:buClrTx/>
                <a:buFontTx/>
                <a:buNone/>
              </a:pPr>
              <a:t>42</a:t>
            </a:fld>
            <a:endParaRPr lang="en-US" altLang="en-US" sz="1400">
              <a:latin typeface="Times New Roman" panose="02020603050405020304" pitchFamily="18" charset="0"/>
              <a:cs typeface="DejaVu Sans" charset="0"/>
            </a:endParaRPr>
          </a:p>
        </p:txBody>
      </p:sp>
      <p:sp>
        <p:nvSpPr>
          <p:cNvPr id="104450" name="Rectangle 2"/>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1"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F7065908-7D82-4967-B4C4-AC1C8EE51E10}" type="slidenum">
              <a:rPr lang="en-US" altLang="en-US"/>
              <a:pPr/>
              <a:t>43</a:t>
            </a:fld>
            <a:endParaRPr lang="en-US" altLang="en-US"/>
          </a:p>
        </p:txBody>
      </p:sp>
      <p:sp>
        <p:nvSpPr>
          <p:cNvPr id="105473"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EDBE729A-0EAD-45D0-BB8C-836209085EC7}" type="slidenum">
              <a:rPr lang="en-US" altLang="en-US" sz="1400">
                <a:latin typeface="Times New Roman" panose="02020603050405020304" pitchFamily="18" charset="0"/>
                <a:cs typeface="DejaVu Sans" charset="0"/>
              </a:rPr>
              <a:pPr algn="r" eaLnBrk="1">
                <a:lnSpc>
                  <a:spcPct val="92000"/>
                </a:lnSpc>
                <a:buClrTx/>
                <a:buFontTx/>
                <a:buNone/>
              </a:pPr>
              <a:t>43</a:t>
            </a:fld>
            <a:endParaRPr lang="en-US" altLang="en-US" sz="1400">
              <a:latin typeface="Times New Roman" panose="02020603050405020304" pitchFamily="18" charset="0"/>
              <a:cs typeface="DejaVu Sans" charset="0"/>
            </a:endParaRPr>
          </a:p>
        </p:txBody>
      </p:sp>
      <p:sp>
        <p:nvSpPr>
          <p:cNvPr id="105474" name="Rectangle 2"/>
          <p:cNvSpPr txBox="1">
            <a:spLocks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5"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1F1E10A8-BB76-46B6-AA56-D31330BD4045}" type="slidenum">
              <a:rPr lang="en-US" altLang="en-US"/>
              <a:pPr/>
              <a:t>5</a:t>
            </a:fld>
            <a:endParaRPr lang="en-US" altLang="en-US"/>
          </a:p>
        </p:txBody>
      </p:sp>
      <p:sp>
        <p:nvSpPr>
          <p:cNvPr id="65537"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063AA417-743A-4563-8689-3843A1137B29}" type="slidenum">
              <a:rPr lang="en-US" altLang="en-US" sz="1400">
                <a:latin typeface="Times New Roman" panose="02020603050405020304" pitchFamily="18" charset="0"/>
                <a:cs typeface="DejaVu Sans" charset="0"/>
              </a:rPr>
              <a:pPr algn="r" eaLnBrk="1">
                <a:lnSpc>
                  <a:spcPct val="92000"/>
                </a:lnSpc>
                <a:buClrTx/>
                <a:buFontTx/>
                <a:buNone/>
              </a:pPr>
              <a:t>5</a:t>
            </a:fld>
            <a:endParaRPr lang="en-US" altLang="en-US" sz="1400">
              <a:latin typeface="Times New Roman" panose="02020603050405020304" pitchFamily="18" charset="0"/>
              <a:cs typeface="DejaVu Sans" charset="0"/>
            </a:endParaRPr>
          </a:p>
        </p:txBody>
      </p:sp>
      <p:sp>
        <p:nvSpPr>
          <p:cNvPr id="65538" name="Rectangle 2"/>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9" name="Text Box 3"/>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2CE790B1-D42D-40B5-B719-FFFA152497E4}" type="slidenum">
              <a:rPr lang="en-US" altLang="en-US"/>
              <a:pPr/>
              <a:t>6</a:t>
            </a:fld>
            <a:endParaRPr lang="en-US" altLang="en-US"/>
          </a:p>
        </p:txBody>
      </p:sp>
      <p:sp>
        <p:nvSpPr>
          <p:cNvPr id="66561"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9A17E8D1-6F78-4EDA-9D15-9FBCF02F12F7}" type="slidenum">
              <a:rPr lang="en-US" altLang="en-US" sz="1400">
                <a:latin typeface="Times New Roman" panose="02020603050405020304" pitchFamily="18" charset="0"/>
                <a:cs typeface="DejaVu Sans" charset="0"/>
              </a:rPr>
              <a:pPr algn="r" eaLnBrk="1">
                <a:lnSpc>
                  <a:spcPct val="92000"/>
                </a:lnSpc>
                <a:buClrTx/>
                <a:buFontTx/>
                <a:buNone/>
              </a:pPr>
              <a:t>6</a:t>
            </a:fld>
            <a:endParaRPr lang="en-US" altLang="en-US" sz="1400">
              <a:latin typeface="Times New Roman" panose="02020603050405020304" pitchFamily="18" charset="0"/>
              <a:cs typeface="DejaVu Sans" charset="0"/>
            </a:endParaRPr>
          </a:p>
        </p:txBody>
      </p:sp>
      <p:sp>
        <p:nvSpPr>
          <p:cNvPr id="66562" name="Rectangle 2"/>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3" name="Text Box 3"/>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FE638941-D5FF-4284-B9B5-28363DE78675}" type="slidenum">
              <a:rPr lang="en-US" altLang="en-US"/>
              <a:pPr/>
              <a:t>7</a:t>
            </a:fld>
            <a:endParaRPr lang="en-US" altLang="en-US"/>
          </a:p>
        </p:txBody>
      </p:sp>
      <p:sp>
        <p:nvSpPr>
          <p:cNvPr id="68609"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62D5E4C8-4506-4D10-A4CA-90B987DD64C8}" type="slidenum">
              <a:rPr lang="en-US" altLang="en-US" sz="1400">
                <a:latin typeface="Times New Roman" panose="02020603050405020304" pitchFamily="18" charset="0"/>
                <a:cs typeface="DejaVu Sans" charset="0"/>
              </a:rPr>
              <a:pPr algn="r" eaLnBrk="1">
                <a:lnSpc>
                  <a:spcPct val="92000"/>
                </a:lnSpc>
                <a:buClrTx/>
                <a:buFontTx/>
                <a:buNone/>
              </a:pPr>
              <a:t>7</a:t>
            </a:fld>
            <a:endParaRPr lang="en-US" altLang="en-US" sz="1400">
              <a:latin typeface="Times New Roman" panose="02020603050405020304" pitchFamily="18" charset="0"/>
              <a:cs typeface="DejaVu Sans" charset="0"/>
            </a:endParaRPr>
          </a:p>
        </p:txBody>
      </p:sp>
      <p:sp>
        <p:nvSpPr>
          <p:cNvPr id="68610" name="Rectangle 2"/>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1" name="Text Box 3"/>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635E5417-3C9C-4461-8B4A-D8C003C11C21}" type="slidenum">
              <a:rPr lang="en-US" altLang="en-US"/>
              <a:pPr/>
              <a:t>8</a:t>
            </a:fld>
            <a:endParaRPr lang="en-US" altLang="en-US"/>
          </a:p>
        </p:txBody>
      </p:sp>
      <p:sp>
        <p:nvSpPr>
          <p:cNvPr id="69633"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DE05DF09-BF80-4ACA-8186-787CB2EE1A36}" type="slidenum">
              <a:rPr lang="en-US" altLang="en-US" sz="1400">
                <a:latin typeface="Times New Roman" panose="02020603050405020304" pitchFamily="18" charset="0"/>
                <a:cs typeface="DejaVu Sans" charset="0"/>
              </a:rPr>
              <a:pPr algn="r" eaLnBrk="1">
                <a:lnSpc>
                  <a:spcPct val="92000"/>
                </a:lnSpc>
                <a:buClrTx/>
                <a:buFontTx/>
                <a:buNone/>
              </a:pPr>
              <a:t>8</a:t>
            </a:fld>
            <a:endParaRPr lang="en-US" altLang="en-US" sz="1400">
              <a:latin typeface="Times New Roman" panose="02020603050405020304" pitchFamily="18" charset="0"/>
              <a:cs typeface="DejaVu Sans" charset="0"/>
            </a:endParaRPr>
          </a:p>
        </p:txBody>
      </p:sp>
      <p:sp>
        <p:nvSpPr>
          <p:cNvPr id="69634" name="Rectangle 2"/>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5" name="Text Box 3"/>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51D2A981-DCF8-4F52-AA25-110327A8B269}" type="slidenum">
              <a:rPr lang="en-US" altLang="en-US"/>
              <a:pPr/>
              <a:t>9</a:t>
            </a:fld>
            <a:endParaRPr lang="en-US" altLang="en-US"/>
          </a:p>
        </p:txBody>
      </p:sp>
      <p:sp>
        <p:nvSpPr>
          <p:cNvPr id="70657" name="Text Box 1"/>
          <p:cNvSpPr txBox="1">
            <a:spLocks noChangeArrowheads="1"/>
          </p:cNvSpPr>
          <p:nvPr/>
        </p:nvSpPr>
        <p:spPr bwMode="auto">
          <a:xfrm>
            <a:off x="4278313" y="10156825"/>
            <a:ext cx="32797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algn="r" eaLnBrk="1">
              <a:lnSpc>
                <a:spcPct val="92000"/>
              </a:lnSpc>
              <a:buClrTx/>
              <a:buFontTx/>
              <a:buNone/>
            </a:pPr>
            <a:fld id="{9C25A55C-E987-47F7-942E-64DF163E170A}" type="slidenum">
              <a:rPr lang="en-US" altLang="en-US" sz="1400">
                <a:latin typeface="Times New Roman" panose="02020603050405020304" pitchFamily="18" charset="0"/>
                <a:cs typeface="DejaVu Sans" charset="0"/>
              </a:rPr>
              <a:pPr algn="r" eaLnBrk="1">
                <a:lnSpc>
                  <a:spcPct val="92000"/>
                </a:lnSpc>
                <a:buClrTx/>
                <a:buFontTx/>
                <a:buNone/>
              </a:pPr>
              <a:t>9</a:t>
            </a:fld>
            <a:endParaRPr lang="en-US" altLang="en-US" sz="1400">
              <a:latin typeface="Times New Roman" panose="02020603050405020304" pitchFamily="18" charset="0"/>
              <a:cs typeface="DejaVu Sans" charset="0"/>
            </a:endParaRPr>
          </a:p>
        </p:txBody>
      </p:sp>
      <p:sp>
        <p:nvSpPr>
          <p:cNvPr id="70658" name="Rectangle 2"/>
          <p:cNvSpPr txBox="1">
            <a:spLocks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9" name="Text Box 3"/>
          <p:cNvSpPr txBox="1">
            <a:spLocks noChangeArrowheads="1"/>
          </p:cNvSpPr>
          <p:nvPr/>
        </p:nvSpPr>
        <p:spPr bwMode="auto">
          <a:xfrm>
            <a:off x="755650" y="5078413"/>
            <a:ext cx="6048375"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US" altLang="en-US"/>
          </a:p>
        </p:txBody>
      </p:sp>
      <p:sp>
        <p:nvSpPr>
          <p:cNvPr id="5" name="Slide Number Placeholder 4"/>
          <p:cNvSpPr>
            <a:spLocks noGrp="1"/>
          </p:cNvSpPr>
          <p:nvPr>
            <p:ph type="sldNum" idx="11"/>
          </p:nvPr>
        </p:nvSpPr>
        <p:spPr/>
        <p:txBody>
          <a:bodyPr/>
          <a:lstStyle>
            <a:lvl1pPr>
              <a:defRPr/>
            </a:lvl1pPr>
          </a:lstStyle>
          <a:p>
            <a:fld id="{CDA7CC2D-8318-4894-B4CE-6BC8A85F4380}" type="slidenum">
              <a:rPr lang="en-US" altLang="en-US"/>
              <a:pPr/>
              <a:t>‹#›</a:t>
            </a:fld>
            <a:endParaRPr lang="en-US" altLang="en-US"/>
          </a:p>
        </p:txBody>
      </p:sp>
    </p:spTree>
    <p:extLst>
      <p:ext uri="{BB962C8B-B14F-4D97-AF65-F5344CB8AC3E}">
        <p14:creationId xmlns:p14="http://schemas.microsoft.com/office/powerpoint/2010/main" val="2243061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ltLang="en-US"/>
          </a:p>
        </p:txBody>
      </p:sp>
      <p:sp>
        <p:nvSpPr>
          <p:cNvPr id="5" name="Slide Number Placeholder 4"/>
          <p:cNvSpPr>
            <a:spLocks noGrp="1"/>
          </p:cNvSpPr>
          <p:nvPr>
            <p:ph type="sldNum" idx="11"/>
          </p:nvPr>
        </p:nvSpPr>
        <p:spPr/>
        <p:txBody>
          <a:bodyPr/>
          <a:lstStyle>
            <a:lvl1pPr>
              <a:defRPr/>
            </a:lvl1pPr>
          </a:lstStyle>
          <a:p>
            <a:fld id="{1F2FCA4C-C07E-4548-9C4F-9882CA094ECD}" type="slidenum">
              <a:rPr lang="en-US" altLang="en-US"/>
              <a:pPr/>
              <a:t>‹#›</a:t>
            </a:fld>
            <a:endParaRPr lang="en-US" altLang="en-US"/>
          </a:p>
        </p:txBody>
      </p:sp>
    </p:spTree>
    <p:extLst>
      <p:ext uri="{BB962C8B-B14F-4D97-AF65-F5344CB8AC3E}">
        <p14:creationId xmlns:p14="http://schemas.microsoft.com/office/powerpoint/2010/main" val="135248712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83B8ECC4-CA2F-4BB6-89BD-EB70619833AB}" type="slidenum">
              <a:rPr lang="en-US" altLang="en-US"/>
              <a:pPr/>
              <a:t>‹#›</a:t>
            </a:fld>
            <a:endParaRPr lang="en-US" altLang="en-US"/>
          </a:p>
        </p:txBody>
      </p:sp>
    </p:spTree>
    <p:extLst>
      <p:ext uri="{BB962C8B-B14F-4D97-AF65-F5344CB8AC3E}">
        <p14:creationId xmlns:p14="http://schemas.microsoft.com/office/powerpoint/2010/main" val="251308663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DEA34E3D-AC26-460C-BF02-6D158F9E3176}" type="slidenum">
              <a:rPr lang="en-US" altLang="en-US"/>
              <a:pPr/>
              <a:t>‹#›</a:t>
            </a:fld>
            <a:endParaRPr lang="en-US" altLang="en-US"/>
          </a:p>
        </p:txBody>
      </p:sp>
    </p:spTree>
    <p:extLst>
      <p:ext uri="{BB962C8B-B14F-4D97-AF65-F5344CB8AC3E}">
        <p14:creationId xmlns:p14="http://schemas.microsoft.com/office/powerpoint/2010/main" val="6276661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94A2F4AC-3D42-41DA-8640-A0AE3DAA6373}" type="slidenum">
              <a:rPr lang="en-US" altLang="en-US"/>
              <a:pPr/>
              <a:t>‹#›</a:t>
            </a:fld>
            <a:endParaRPr lang="en-US" altLang="en-US"/>
          </a:p>
        </p:txBody>
      </p:sp>
    </p:spTree>
    <p:extLst>
      <p:ext uri="{BB962C8B-B14F-4D97-AF65-F5344CB8AC3E}">
        <p14:creationId xmlns:p14="http://schemas.microsoft.com/office/powerpoint/2010/main" val="134404819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5563" cy="43497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825625"/>
            <a:ext cx="3867150" cy="43497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altLang="en-US"/>
              <a:t>03/27/2017</a:t>
            </a:r>
          </a:p>
        </p:txBody>
      </p:sp>
      <p:sp>
        <p:nvSpPr>
          <p:cNvPr id="6" name="Footer Placeholder 5"/>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7" name="Slide Number Placeholder 6"/>
          <p:cNvSpPr>
            <a:spLocks noGrp="1"/>
          </p:cNvSpPr>
          <p:nvPr>
            <p:ph type="sldNum" idx="12"/>
          </p:nvPr>
        </p:nvSpPr>
        <p:spPr/>
        <p:txBody>
          <a:bodyPr/>
          <a:lstStyle>
            <a:lvl1pPr>
              <a:defRPr/>
            </a:lvl1pPr>
          </a:lstStyle>
          <a:p>
            <a:r>
              <a:rPr lang="en-US" altLang="en-US"/>
              <a:t>slide </a:t>
            </a:r>
            <a:fld id="{8A0CF104-CF1A-4256-983A-93C4984015E8}" type="slidenum">
              <a:rPr lang="en-US" altLang="en-US"/>
              <a:pPr/>
              <a:t>‹#›</a:t>
            </a:fld>
            <a:endParaRPr lang="en-US" altLang="en-US"/>
          </a:p>
        </p:txBody>
      </p:sp>
    </p:spTree>
    <p:extLst>
      <p:ext uri="{BB962C8B-B14F-4D97-AF65-F5344CB8AC3E}">
        <p14:creationId xmlns:p14="http://schemas.microsoft.com/office/powerpoint/2010/main" val="329923983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altLang="en-US"/>
              <a:t>03/27/2017</a:t>
            </a:r>
          </a:p>
        </p:txBody>
      </p:sp>
      <p:sp>
        <p:nvSpPr>
          <p:cNvPr id="8" name="Footer Placeholder 7"/>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9" name="Slide Number Placeholder 8"/>
          <p:cNvSpPr>
            <a:spLocks noGrp="1"/>
          </p:cNvSpPr>
          <p:nvPr>
            <p:ph type="sldNum" idx="12"/>
          </p:nvPr>
        </p:nvSpPr>
        <p:spPr/>
        <p:txBody>
          <a:bodyPr/>
          <a:lstStyle>
            <a:lvl1pPr>
              <a:defRPr/>
            </a:lvl1pPr>
          </a:lstStyle>
          <a:p>
            <a:r>
              <a:rPr lang="en-US" altLang="en-US"/>
              <a:t>slide </a:t>
            </a:r>
            <a:fld id="{1AB49ECA-D2A6-4ADB-BAF9-BC619139B8D2}" type="slidenum">
              <a:rPr lang="en-US" altLang="en-US"/>
              <a:pPr/>
              <a:t>‹#›</a:t>
            </a:fld>
            <a:endParaRPr lang="en-US" altLang="en-US"/>
          </a:p>
        </p:txBody>
      </p:sp>
    </p:spTree>
    <p:extLst>
      <p:ext uri="{BB962C8B-B14F-4D97-AF65-F5344CB8AC3E}">
        <p14:creationId xmlns:p14="http://schemas.microsoft.com/office/powerpoint/2010/main" val="368054016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altLang="en-US"/>
              <a:t>03/27/2017</a:t>
            </a:r>
          </a:p>
        </p:txBody>
      </p:sp>
      <p:sp>
        <p:nvSpPr>
          <p:cNvPr id="4" name="Footer Placeholder 3"/>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5" name="Slide Number Placeholder 4"/>
          <p:cNvSpPr>
            <a:spLocks noGrp="1"/>
          </p:cNvSpPr>
          <p:nvPr>
            <p:ph type="sldNum" idx="12"/>
          </p:nvPr>
        </p:nvSpPr>
        <p:spPr/>
        <p:txBody>
          <a:bodyPr/>
          <a:lstStyle>
            <a:lvl1pPr>
              <a:defRPr/>
            </a:lvl1pPr>
          </a:lstStyle>
          <a:p>
            <a:r>
              <a:rPr lang="en-US" altLang="en-US"/>
              <a:t>slide </a:t>
            </a:r>
            <a:fld id="{E6C24878-ABDD-4940-809D-1672D44F3559}" type="slidenum">
              <a:rPr lang="en-US" altLang="en-US"/>
              <a:pPr/>
              <a:t>‹#›</a:t>
            </a:fld>
            <a:endParaRPr lang="en-US" altLang="en-US"/>
          </a:p>
        </p:txBody>
      </p:sp>
    </p:spTree>
    <p:extLst>
      <p:ext uri="{BB962C8B-B14F-4D97-AF65-F5344CB8AC3E}">
        <p14:creationId xmlns:p14="http://schemas.microsoft.com/office/powerpoint/2010/main" val="233485524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altLang="en-US"/>
              <a:t>03/27/2017</a:t>
            </a:r>
          </a:p>
        </p:txBody>
      </p:sp>
      <p:sp>
        <p:nvSpPr>
          <p:cNvPr id="3" name="Footer Placeholder 2"/>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4" name="Slide Number Placeholder 3"/>
          <p:cNvSpPr>
            <a:spLocks noGrp="1"/>
          </p:cNvSpPr>
          <p:nvPr>
            <p:ph type="sldNum" idx="12"/>
          </p:nvPr>
        </p:nvSpPr>
        <p:spPr/>
        <p:txBody>
          <a:bodyPr/>
          <a:lstStyle>
            <a:lvl1pPr>
              <a:defRPr/>
            </a:lvl1pPr>
          </a:lstStyle>
          <a:p>
            <a:r>
              <a:rPr lang="en-US" altLang="en-US"/>
              <a:t>slide </a:t>
            </a:r>
            <a:fld id="{77261197-39D4-4D5A-A412-FE17647ADF93}" type="slidenum">
              <a:rPr lang="en-US" altLang="en-US"/>
              <a:pPr/>
              <a:t>‹#›</a:t>
            </a:fld>
            <a:endParaRPr lang="en-US" altLang="en-US"/>
          </a:p>
        </p:txBody>
      </p:sp>
    </p:spTree>
    <p:extLst>
      <p:ext uri="{BB962C8B-B14F-4D97-AF65-F5344CB8AC3E}">
        <p14:creationId xmlns:p14="http://schemas.microsoft.com/office/powerpoint/2010/main" val="364637285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r>
              <a:rPr lang="en-US" altLang="en-US"/>
              <a:t>03/27/2017</a:t>
            </a:r>
          </a:p>
        </p:txBody>
      </p:sp>
      <p:sp>
        <p:nvSpPr>
          <p:cNvPr id="6" name="Footer Placeholder 5"/>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7" name="Slide Number Placeholder 6"/>
          <p:cNvSpPr>
            <a:spLocks noGrp="1"/>
          </p:cNvSpPr>
          <p:nvPr>
            <p:ph type="sldNum" idx="12"/>
          </p:nvPr>
        </p:nvSpPr>
        <p:spPr/>
        <p:txBody>
          <a:bodyPr/>
          <a:lstStyle>
            <a:lvl1pPr>
              <a:defRPr/>
            </a:lvl1pPr>
          </a:lstStyle>
          <a:p>
            <a:r>
              <a:rPr lang="en-US" altLang="en-US"/>
              <a:t>slide </a:t>
            </a:r>
            <a:fld id="{90A203D9-689C-4008-82C8-CA50C329DFF8}" type="slidenum">
              <a:rPr lang="en-US" altLang="en-US"/>
              <a:pPr/>
              <a:t>‹#›</a:t>
            </a:fld>
            <a:endParaRPr lang="en-US" altLang="en-US"/>
          </a:p>
        </p:txBody>
      </p:sp>
    </p:spTree>
    <p:extLst>
      <p:ext uri="{BB962C8B-B14F-4D97-AF65-F5344CB8AC3E}">
        <p14:creationId xmlns:p14="http://schemas.microsoft.com/office/powerpoint/2010/main" val="222970225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r>
              <a:rPr lang="en-US" altLang="en-US"/>
              <a:t>03/27/2017</a:t>
            </a:r>
          </a:p>
        </p:txBody>
      </p:sp>
      <p:sp>
        <p:nvSpPr>
          <p:cNvPr id="6" name="Footer Placeholder 5"/>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7" name="Slide Number Placeholder 6"/>
          <p:cNvSpPr>
            <a:spLocks noGrp="1"/>
          </p:cNvSpPr>
          <p:nvPr>
            <p:ph type="sldNum" idx="12"/>
          </p:nvPr>
        </p:nvSpPr>
        <p:spPr/>
        <p:txBody>
          <a:bodyPr/>
          <a:lstStyle>
            <a:lvl1pPr>
              <a:defRPr/>
            </a:lvl1pPr>
          </a:lstStyle>
          <a:p>
            <a:r>
              <a:rPr lang="en-US" altLang="en-US"/>
              <a:t>slide </a:t>
            </a:r>
            <a:fld id="{42062ED0-B413-4DF7-AEFC-C733B48B6399}" type="slidenum">
              <a:rPr lang="en-US" altLang="en-US"/>
              <a:pPr/>
              <a:t>‹#›</a:t>
            </a:fld>
            <a:endParaRPr lang="en-US" altLang="en-US"/>
          </a:p>
        </p:txBody>
      </p:sp>
    </p:spTree>
    <p:extLst>
      <p:ext uri="{BB962C8B-B14F-4D97-AF65-F5344CB8AC3E}">
        <p14:creationId xmlns:p14="http://schemas.microsoft.com/office/powerpoint/2010/main" val="242232370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8679D29D-4356-490D-96CD-C19AAA737586}" type="slidenum">
              <a:rPr lang="en-US" altLang="en-US"/>
              <a:pPr/>
              <a:t>‹#›</a:t>
            </a:fld>
            <a:endParaRPr lang="en-US" altLang="en-US"/>
          </a:p>
        </p:txBody>
      </p:sp>
    </p:spTree>
    <p:extLst>
      <p:ext uri="{BB962C8B-B14F-4D97-AF65-F5344CB8AC3E}">
        <p14:creationId xmlns:p14="http://schemas.microsoft.com/office/powerpoint/2010/main" val="1871840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0088" cy="5810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02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ltLang="en-US"/>
          </a:p>
        </p:txBody>
      </p:sp>
      <p:sp>
        <p:nvSpPr>
          <p:cNvPr id="5" name="Slide Number Placeholder 4"/>
          <p:cNvSpPr>
            <a:spLocks noGrp="1"/>
          </p:cNvSpPr>
          <p:nvPr>
            <p:ph type="sldNum" idx="11"/>
          </p:nvPr>
        </p:nvSpPr>
        <p:spPr/>
        <p:txBody>
          <a:bodyPr/>
          <a:lstStyle>
            <a:lvl1pPr>
              <a:defRPr/>
            </a:lvl1pPr>
          </a:lstStyle>
          <a:p>
            <a:fld id="{03F6E114-B37D-4AEE-880C-52BDCEF3CD02}" type="slidenum">
              <a:rPr lang="en-US" altLang="en-US"/>
              <a:pPr/>
              <a:t>‹#›</a:t>
            </a:fld>
            <a:endParaRPr lang="en-US" altLang="en-US"/>
          </a:p>
        </p:txBody>
      </p:sp>
    </p:spTree>
    <p:extLst>
      <p:ext uri="{BB962C8B-B14F-4D97-AF65-F5344CB8AC3E}">
        <p14:creationId xmlns:p14="http://schemas.microsoft.com/office/powerpoint/2010/main" val="308997294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0088" cy="5810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02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3DE044C8-EF35-4C0C-9799-99D648B5EBB5}" type="slidenum">
              <a:rPr lang="en-US" altLang="en-US"/>
              <a:pPr/>
              <a:t>‹#›</a:t>
            </a:fld>
            <a:endParaRPr lang="en-US" altLang="en-US"/>
          </a:p>
        </p:txBody>
      </p:sp>
    </p:spTree>
    <p:extLst>
      <p:ext uri="{BB962C8B-B14F-4D97-AF65-F5344CB8AC3E}">
        <p14:creationId xmlns:p14="http://schemas.microsoft.com/office/powerpoint/2010/main" val="369720632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A3E10C5F-02C5-44BA-A0B8-2F24CDE92BCD}" type="slidenum">
              <a:rPr lang="en-US" altLang="en-US"/>
              <a:pPr/>
              <a:t>‹#›</a:t>
            </a:fld>
            <a:endParaRPr lang="en-US" altLang="en-US"/>
          </a:p>
        </p:txBody>
      </p:sp>
    </p:spTree>
    <p:extLst>
      <p:ext uri="{BB962C8B-B14F-4D97-AF65-F5344CB8AC3E}">
        <p14:creationId xmlns:p14="http://schemas.microsoft.com/office/powerpoint/2010/main" val="125951336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51B541D2-A091-4D10-924C-79A0AC7DC1D7}" type="slidenum">
              <a:rPr lang="en-US" altLang="en-US"/>
              <a:pPr/>
              <a:t>‹#›</a:t>
            </a:fld>
            <a:endParaRPr lang="en-US" altLang="en-US"/>
          </a:p>
        </p:txBody>
      </p:sp>
    </p:spTree>
    <p:extLst>
      <p:ext uri="{BB962C8B-B14F-4D97-AF65-F5344CB8AC3E}">
        <p14:creationId xmlns:p14="http://schemas.microsoft.com/office/powerpoint/2010/main" val="343131868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48F02D31-4111-4C8C-9B4D-D6F086411A67}" type="slidenum">
              <a:rPr lang="en-US" altLang="en-US"/>
              <a:pPr/>
              <a:t>‹#›</a:t>
            </a:fld>
            <a:endParaRPr lang="en-US" altLang="en-US"/>
          </a:p>
        </p:txBody>
      </p:sp>
    </p:spTree>
    <p:extLst>
      <p:ext uri="{BB962C8B-B14F-4D97-AF65-F5344CB8AC3E}">
        <p14:creationId xmlns:p14="http://schemas.microsoft.com/office/powerpoint/2010/main" val="11841605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5563" cy="43497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825625"/>
            <a:ext cx="3867150" cy="43497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altLang="en-US"/>
              <a:t>03/27/2017</a:t>
            </a:r>
          </a:p>
        </p:txBody>
      </p:sp>
      <p:sp>
        <p:nvSpPr>
          <p:cNvPr id="6" name="Footer Placeholder 5"/>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7" name="Slide Number Placeholder 6"/>
          <p:cNvSpPr>
            <a:spLocks noGrp="1"/>
          </p:cNvSpPr>
          <p:nvPr>
            <p:ph type="sldNum" idx="12"/>
          </p:nvPr>
        </p:nvSpPr>
        <p:spPr/>
        <p:txBody>
          <a:bodyPr/>
          <a:lstStyle>
            <a:lvl1pPr>
              <a:defRPr/>
            </a:lvl1pPr>
          </a:lstStyle>
          <a:p>
            <a:r>
              <a:rPr lang="en-US" altLang="en-US"/>
              <a:t>slide </a:t>
            </a:r>
            <a:fld id="{1A87F7D6-5536-4D99-B2ED-5C66520D16E4}" type="slidenum">
              <a:rPr lang="en-US" altLang="en-US"/>
              <a:pPr/>
              <a:t>‹#›</a:t>
            </a:fld>
            <a:endParaRPr lang="en-US" altLang="en-US"/>
          </a:p>
        </p:txBody>
      </p:sp>
    </p:spTree>
    <p:extLst>
      <p:ext uri="{BB962C8B-B14F-4D97-AF65-F5344CB8AC3E}">
        <p14:creationId xmlns:p14="http://schemas.microsoft.com/office/powerpoint/2010/main" val="139682138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altLang="en-US"/>
              <a:t>03/27/2017</a:t>
            </a:r>
          </a:p>
        </p:txBody>
      </p:sp>
      <p:sp>
        <p:nvSpPr>
          <p:cNvPr id="8" name="Footer Placeholder 7"/>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9" name="Slide Number Placeholder 8"/>
          <p:cNvSpPr>
            <a:spLocks noGrp="1"/>
          </p:cNvSpPr>
          <p:nvPr>
            <p:ph type="sldNum" idx="12"/>
          </p:nvPr>
        </p:nvSpPr>
        <p:spPr/>
        <p:txBody>
          <a:bodyPr/>
          <a:lstStyle>
            <a:lvl1pPr>
              <a:defRPr/>
            </a:lvl1pPr>
          </a:lstStyle>
          <a:p>
            <a:r>
              <a:rPr lang="en-US" altLang="en-US"/>
              <a:t>slide </a:t>
            </a:r>
            <a:fld id="{6F39AEA1-D255-4D48-BD1D-513E50C8E710}" type="slidenum">
              <a:rPr lang="en-US" altLang="en-US"/>
              <a:pPr/>
              <a:t>‹#›</a:t>
            </a:fld>
            <a:endParaRPr lang="en-US" altLang="en-US"/>
          </a:p>
        </p:txBody>
      </p:sp>
    </p:spTree>
    <p:extLst>
      <p:ext uri="{BB962C8B-B14F-4D97-AF65-F5344CB8AC3E}">
        <p14:creationId xmlns:p14="http://schemas.microsoft.com/office/powerpoint/2010/main" val="178636560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altLang="en-US"/>
              <a:t>03/27/2017</a:t>
            </a:r>
          </a:p>
        </p:txBody>
      </p:sp>
      <p:sp>
        <p:nvSpPr>
          <p:cNvPr id="4" name="Footer Placeholder 3"/>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5" name="Slide Number Placeholder 4"/>
          <p:cNvSpPr>
            <a:spLocks noGrp="1"/>
          </p:cNvSpPr>
          <p:nvPr>
            <p:ph type="sldNum" idx="12"/>
          </p:nvPr>
        </p:nvSpPr>
        <p:spPr/>
        <p:txBody>
          <a:bodyPr/>
          <a:lstStyle>
            <a:lvl1pPr>
              <a:defRPr/>
            </a:lvl1pPr>
          </a:lstStyle>
          <a:p>
            <a:r>
              <a:rPr lang="en-US" altLang="en-US"/>
              <a:t>slide </a:t>
            </a:r>
            <a:fld id="{FD902EEC-D03E-471D-A3A1-92B8E6655F6F}" type="slidenum">
              <a:rPr lang="en-US" altLang="en-US"/>
              <a:pPr/>
              <a:t>‹#›</a:t>
            </a:fld>
            <a:endParaRPr lang="en-US" altLang="en-US"/>
          </a:p>
        </p:txBody>
      </p:sp>
    </p:spTree>
    <p:extLst>
      <p:ext uri="{BB962C8B-B14F-4D97-AF65-F5344CB8AC3E}">
        <p14:creationId xmlns:p14="http://schemas.microsoft.com/office/powerpoint/2010/main" val="190120740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altLang="en-US"/>
              <a:t>03/27/2017</a:t>
            </a:r>
          </a:p>
        </p:txBody>
      </p:sp>
      <p:sp>
        <p:nvSpPr>
          <p:cNvPr id="3" name="Footer Placeholder 2"/>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4" name="Slide Number Placeholder 3"/>
          <p:cNvSpPr>
            <a:spLocks noGrp="1"/>
          </p:cNvSpPr>
          <p:nvPr>
            <p:ph type="sldNum" idx="12"/>
          </p:nvPr>
        </p:nvSpPr>
        <p:spPr/>
        <p:txBody>
          <a:bodyPr/>
          <a:lstStyle>
            <a:lvl1pPr>
              <a:defRPr/>
            </a:lvl1pPr>
          </a:lstStyle>
          <a:p>
            <a:r>
              <a:rPr lang="en-US" altLang="en-US"/>
              <a:t>slide </a:t>
            </a:r>
            <a:fld id="{D8336323-FDB5-4020-AEFF-B52AAE58D66A}" type="slidenum">
              <a:rPr lang="en-US" altLang="en-US"/>
              <a:pPr/>
              <a:t>‹#›</a:t>
            </a:fld>
            <a:endParaRPr lang="en-US" altLang="en-US"/>
          </a:p>
        </p:txBody>
      </p:sp>
    </p:spTree>
    <p:extLst>
      <p:ext uri="{BB962C8B-B14F-4D97-AF65-F5344CB8AC3E}">
        <p14:creationId xmlns:p14="http://schemas.microsoft.com/office/powerpoint/2010/main" val="286842951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r>
              <a:rPr lang="en-US" altLang="en-US"/>
              <a:t>03/27/2017</a:t>
            </a:r>
          </a:p>
        </p:txBody>
      </p:sp>
      <p:sp>
        <p:nvSpPr>
          <p:cNvPr id="6" name="Footer Placeholder 5"/>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7" name="Slide Number Placeholder 6"/>
          <p:cNvSpPr>
            <a:spLocks noGrp="1"/>
          </p:cNvSpPr>
          <p:nvPr>
            <p:ph type="sldNum" idx="12"/>
          </p:nvPr>
        </p:nvSpPr>
        <p:spPr/>
        <p:txBody>
          <a:bodyPr/>
          <a:lstStyle>
            <a:lvl1pPr>
              <a:defRPr/>
            </a:lvl1pPr>
          </a:lstStyle>
          <a:p>
            <a:r>
              <a:rPr lang="en-US" altLang="en-US"/>
              <a:t>slide </a:t>
            </a:r>
            <a:fld id="{7ADA5086-2AAB-4D9A-BD81-4BEDA5924D02}" type="slidenum">
              <a:rPr lang="en-US" altLang="en-US"/>
              <a:pPr/>
              <a:t>‹#›</a:t>
            </a:fld>
            <a:endParaRPr lang="en-US" altLang="en-US"/>
          </a:p>
        </p:txBody>
      </p:sp>
    </p:spTree>
    <p:extLst>
      <p:ext uri="{BB962C8B-B14F-4D97-AF65-F5344CB8AC3E}">
        <p14:creationId xmlns:p14="http://schemas.microsoft.com/office/powerpoint/2010/main" val="272782940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r>
              <a:rPr lang="en-US" altLang="en-US"/>
              <a:t>03/27/2017</a:t>
            </a:r>
          </a:p>
        </p:txBody>
      </p:sp>
      <p:sp>
        <p:nvSpPr>
          <p:cNvPr id="6" name="Footer Placeholder 5"/>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7" name="Slide Number Placeholder 6"/>
          <p:cNvSpPr>
            <a:spLocks noGrp="1"/>
          </p:cNvSpPr>
          <p:nvPr>
            <p:ph type="sldNum" idx="12"/>
          </p:nvPr>
        </p:nvSpPr>
        <p:spPr/>
        <p:txBody>
          <a:bodyPr/>
          <a:lstStyle>
            <a:lvl1pPr>
              <a:defRPr/>
            </a:lvl1pPr>
          </a:lstStyle>
          <a:p>
            <a:r>
              <a:rPr lang="en-US" altLang="en-US"/>
              <a:t>slide </a:t>
            </a:r>
            <a:fld id="{1A4CE3CA-7927-42EA-9BA4-C6ED5A2EAEE6}" type="slidenum">
              <a:rPr lang="en-US" altLang="en-US"/>
              <a:pPr/>
              <a:t>‹#›</a:t>
            </a:fld>
            <a:endParaRPr lang="en-US" altLang="en-US"/>
          </a:p>
        </p:txBody>
      </p:sp>
    </p:spTree>
    <p:extLst>
      <p:ext uri="{BB962C8B-B14F-4D97-AF65-F5344CB8AC3E}">
        <p14:creationId xmlns:p14="http://schemas.microsoft.com/office/powerpoint/2010/main" val="2488062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0CBF9404-7861-4CB6-AB5B-B6AD86DBDEA9}" type="slidenum">
              <a:rPr lang="en-US" altLang="en-US"/>
              <a:pPr/>
              <a:t>‹#›</a:t>
            </a:fld>
            <a:endParaRPr lang="en-US" altLang="en-US"/>
          </a:p>
        </p:txBody>
      </p:sp>
    </p:spTree>
    <p:extLst>
      <p:ext uri="{BB962C8B-B14F-4D97-AF65-F5344CB8AC3E}">
        <p14:creationId xmlns:p14="http://schemas.microsoft.com/office/powerpoint/2010/main" val="245429883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42D653DE-F115-409A-A1BD-723316123586}" type="slidenum">
              <a:rPr lang="en-US" altLang="en-US"/>
              <a:pPr/>
              <a:t>‹#›</a:t>
            </a:fld>
            <a:endParaRPr lang="en-US" altLang="en-US"/>
          </a:p>
        </p:txBody>
      </p:sp>
    </p:spTree>
    <p:extLst>
      <p:ext uri="{BB962C8B-B14F-4D97-AF65-F5344CB8AC3E}">
        <p14:creationId xmlns:p14="http://schemas.microsoft.com/office/powerpoint/2010/main" val="3984775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0088" cy="5810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02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A22B1BFF-4C5C-4AA8-BF71-83B4190A8AC6}" type="slidenum">
              <a:rPr lang="en-US" altLang="en-US"/>
              <a:pPr/>
              <a:t>‹#›</a:t>
            </a:fld>
            <a:endParaRPr lang="en-US" altLang="en-US"/>
          </a:p>
        </p:txBody>
      </p:sp>
    </p:spTree>
    <p:extLst>
      <p:ext uri="{BB962C8B-B14F-4D97-AF65-F5344CB8AC3E}">
        <p14:creationId xmlns:p14="http://schemas.microsoft.com/office/powerpoint/2010/main" val="223847148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altLang="en-US" smtClean="0"/>
              <a:t>03/27/2017</a:t>
            </a:r>
            <a:endParaRPr lang="en-US" altLang="en-US"/>
          </a:p>
        </p:txBody>
      </p:sp>
      <p:sp>
        <p:nvSpPr>
          <p:cNvPr id="5" name="Footer Placeholder 4"/>
          <p:cNvSpPr>
            <a:spLocks noGrp="1"/>
          </p:cNvSpPr>
          <p:nvPr>
            <p:ph type="ftr" sz="quarter" idx="11"/>
          </p:nvPr>
        </p:nvSpPr>
        <p:spPr/>
        <p:txBody>
          <a:bodyPr/>
          <a:lstStyle/>
          <a:p>
            <a:r>
              <a:rPr lang="en-US" altLang="en-US" smtClean="0"/>
              <a:t>Amirkabir University of Technoloy       Computer Engineering Department</a:t>
            </a:r>
            <a:endParaRPr lang="en-US" altLang="en-US"/>
          </a:p>
        </p:txBody>
      </p:sp>
      <p:sp>
        <p:nvSpPr>
          <p:cNvPr id="6" name="Slide Number Placeholder 5"/>
          <p:cNvSpPr>
            <a:spLocks noGrp="1"/>
          </p:cNvSpPr>
          <p:nvPr>
            <p:ph type="sldNum" sz="quarter" idx="12"/>
          </p:nvPr>
        </p:nvSpPr>
        <p:spPr/>
        <p:txBody>
          <a:bodyPr/>
          <a:lstStyle/>
          <a:p>
            <a:fld id="{BF4FB492-B351-4482-9BDD-DCEA231C7EC5}" type="slidenum">
              <a:rPr lang="en-US" altLang="en-US" smtClean="0"/>
              <a:pPr/>
              <a:t>‹#›</a:t>
            </a:fld>
            <a:endParaRPr lang="en-US" altLang="en-US"/>
          </a:p>
        </p:txBody>
      </p:sp>
    </p:spTree>
    <p:extLst>
      <p:ext uri="{BB962C8B-B14F-4D97-AF65-F5344CB8AC3E}">
        <p14:creationId xmlns:p14="http://schemas.microsoft.com/office/powerpoint/2010/main" val="186029465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altLang="en-US" smtClean="0"/>
              <a:t>03/27/2017</a:t>
            </a:r>
            <a:endParaRPr lang="en-US" altLang="en-US"/>
          </a:p>
        </p:txBody>
      </p:sp>
      <p:sp>
        <p:nvSpPr>
          <p:cNvPr id="5" name="Footer Placeholder 4"/>
          <p:cNvSpPr>
            <a:spLocks noGrp="1"/>
          </p:cNvSpPr>
          <p:nvPr>
            <p:ph type="ftr" sz="quarter" idx="11"/>
          </p:nvPr>
        </p:nvSpPr>
        <p:spPr/>
        <p:txBody>
          <a:bodyPr/>
          <a:lstStyle/>
          <a:p>
            <a:r>
              <a:rPr lang="en-US" altLang="en-US" smtClean="0"/>
              <a:t>Amirkabir University of Technoloy       Computer Engineering Department</a:t>
            </a:r>
            <a:endParaRPr lang="en-US" altLang="en-US"/>
          </a:p>
        </p:txBody>
      </p:sp>
      <p:sp>
        <p:nvSpPr>
          <p:cNvPr id="6" name="Slide Number Placeholder 5"/>
          <p:cNvSpPr>
            <a:spLocks noGrp="1"/>
          </p:cNvSpPr>
          <p:nvPr>
            <p:ph type="sldNum" sz="quarter" idx="12"/>
          </p:nvPr>
        </p:nvSpPr>
        <p:spPr/>
        <p:txBody>
          <a:bodyPr/>
          <a:lstStyle/>
          <a:p>
            <a:fld id="{FBC85E54-FCF3-4A64-9E7C-4D0DF3DFB479}" type="slidenum">
              <a:rPr lang="en-US" altLang="en-US" smtClean="0"/>
              <a:pPr/>
              <a:t>‹#›</a:t>
            </a:fld>
            <a:endParaRPr lang="en-US" altLang="en-US"/>
          </a:p>
        </p:txBody>
      </p:sp>
    </p:spTree>
    <p:extLst>
      <p:ext uri="{BB962C8B-B14F-4D97-AF65-F5344CB8AC3E}">
        <p14:creationId xmlns:p14="http://schemas.microsoft.com/office/powerpoint/2010/main" val="207915476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altLang="en-US" smtClean="0"/>
              <a:t>03/27/2017</a:t>
            </a:r>
            <a:endParaRPr lang="en-US" altLang="en-US"/>
          </a:p>
        </p:txBody>
      </p:sp>
      <p:sp>
        <p:nvSpPr>
          <p:cNvPr id="5" name="Footer Placeholder 4"/>
          <p:cNvSpPr>
            <a:spLocks noGrp="1"/>
          </p:cNvSpPr>
          <p:nvPr>
            <p:ph type="ftr" sz="quarter" idx="11"/>
          </p:nvPr>
        </p:nvSpPr>
        <p:spPr/>
        <p:txBody>
          <a:bodyPr/>
          <a:lstStyle/>
          <a:p>
            <a:r>
              <a:rPr lang="en-US" altLang="en-US" smtClean="0"/>
              <a:t>Amirkabir University of Technoloy       Computer Engineering Department</a:t>
            </a:r>
            <a:endParaRPr lang="en-US" altLang="en-US"/>
          </a:p>
        </p:txBody>
      </p:sp>
      <p:sp>
        <p:nvSpPr>
          <p:cNvPr id="6" name="Slide Number Placeholder 5"/>
          <p:cNvSpPr>
            <a:spLocks noGrp="1"/>
          </p:cNvSpPr>
          <p:nvPr>
            <p:ph type="sldNum" sz="quarter" idx="12"/>
          </p:nvPr>
        </p:nvSpPr>
        <p:spPr/>
        <p:txBody>
          <a:bodyPr/>
          <a:lstStyle/>
          <a:p>
            <a:fld id="{90AF7222-B649-4C88-9A1F-1875A3F6F10A}" type="slidenum">
              <a:rPr lang="en-US" altLang="en-US" smtClean="0"/>
              <a:pPr/>
              <a:t>‹#›</a:t>
            </a:fld>
            <a:endParaRPr lang="en-US" altLang="en-US"/>
          </a:p>
        </p:txBody>
      </p:sp>
    </p:spTree>
    <p:extLst>
      <p:ext uri="{BB962C8B-B14F-4D97-AF65-F5344CB8AC3E}">
        <p14:creationId xmlns:p14="http://schemas.microsoft.com/office/powerpoint/2010/main" val="323484869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altLang="en-US" smtClean="0"/>
              <a:t>03/27/2017</a:t>
            </a:r>
            <a:endParaRPr lang="en-US" altLang="en-US"/>
          </a:p>
        </p:txBody>
      </p:sp>
      <p:sp>
        <p:nvSpPr>
          <p:cNvPr id="6" name="Footer Placeholder 5"/>
          <p:cNvSpPr>
            <a:spLocks noGrp="1"/>
          </p:cNvSpPr>
          <p:nvPr>
            <p:ph type="ftr" sz="quarter" idx="11"/>
          </p:nvPr>
        </p:nvSpPr>
        <p:spPr/>
        <p:txBody>
          <a:bodyPr/>
          <a:lstStyle/>
          <a:p>
            <a:r>
              <a:rPr lang="en-US" altLang="en-US" smtClean="0"/>
              <a:t>Amirkabir University of Technoloy       Computer Engineering Department</a:t>
            </a:r>
            <a:endParaRPr lang="en-US" altLang="en-US"/>
          </a:p>
        </p:txBody>
      </p:sp>
      <p:sp>
        <p:nvSpPr>
          <p:cNvPr id="7" name="Slide Number Placeholder 6"/>
          <p:cNvSpPr>
            <a:spLocks noGrp="1"/>
          </p:cNvSpPr>
          <p:nvPr>
            <p:ph type="sldNum" sz="quarter" idx="12"/>
          </p:nvPr>
        </p:nvSpPr>
        <p:spPr/>
        <p:txBody>
          <a:bodyPr/>
          <a:lstStyle/>
          <a:p>
            <a:fld id="{89FED37F-DF84-4D8E-9E79-60205F525BC5}" type="slidenum">
              <a:rPr lang="en-US" altLang="en-US" smtClean="0"/>
              <a:pPr/>
              <a:t>‹#›</a:t>
            </a:fld>
            <a:endParaRPr lang="en-US" altLang="en-US"/>
          </a:p>
        </p:txBody>
      </p:sp>
    </p:spTree>
    <p:extLst>
      <p:ext uri="{BB962C8B-B14F-4D97-AF65-F5344CB8AC3E}">
        <p14:creationId xmlns:p14="http://schemas.microsoft.com/office/powerpoint/2010/main" val="39182023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altLang="en-US" smtClean="0"/>
              <a:t>03/27/2017</a:t>
            </a:r>
            <a:endParaRPr lang="en-US" altLang="en-US"/>
          </a:p>
        </p:txBody>
      </p:sp>
      <p:sp>
        <p:nvSpPr>
          <p:cNvPr id="8" name="Footer Placeholder 7"/>
          <p:cNvSpPr>
            <a:spLocks noGrp="1"/>
          </p:cNvSpPr>
          <p:nvPr>
            <p:ph type="ftr" sz="quarter" idx="11"/>
          </p:nvPr>
        </p:nvSpPr>
        <p:spPr/>
        <p:txBody>
          <a:bodyPr/>
          <a:lstStyle/>
          <a:p>
            <a:r>
              <a:rPr lang="en-US" altLang="en-US" smtClean="0"/>
              <a:t>Amirkabir University of Technoloy       Computer Engineering Department</a:t>
            </a:r>
            <a:endParaRPr lang="en-US" altLang="en-US"/>
          </a:p>
        </p:txBody>
      </p:sp>
      <p:sp>
        <p:nvSpPr>
          <p:cNvPr id="9" name="Slide Number Placeholder 8"/>
          <p:cNvSpPr>
            <a:spLocks noGrp="1"/>
          </p:cNvSpPr>
          <p:nvPr>
            <p:ph type="sldNum" sz="quarter" idx="12"/>
          </p:nvPr>
        </p:nvSpPr>
        <p:spPr/>
        <p:txBody>
          <a:bodyPr/>
          <a:lstStyle/>
          <a:p>
            <a:fld id="{77402340-28E4-4E26-9135-4140AED288FD}" type="slidenum">
              <a:rPr lang="en-US" altLang="en-US" smtClean="0"/>
              <a:pPr/>
              <a:t>‹#›</a:t>
            </a:fld>
            <a:endParaRPr lang="en-US" altLang="en-US"/>
          </a:p>
        </p:txBody>
      </p:sp>
    </p:spTree>
    <p:extLst>
      <p:ext uri="{BB962C8B-B14F-4D97-AF65-F5344CB8AC3E}">
        <p14:creationId xmlns:p14="http://schemas.microsoft.com/office/powerpoint/2010/main" val="124684533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altLang="en-US" smtClean="0"/>
              <a:t>03/27/2017</a:t>
            </a:r>
            <a:endParaRPr lang="en-US" altLang="en-US"/>
          </a:p>
        </p:txBody>
      </p:sp>
      <p:sp>
        <p:nvSpPr>
          <p:cNvPr id="4" name="Footer Placeholder 3"/>
          <p:cNvSpPr>
            <a:spLocks noGrp="1"/>
          </p:cNvSpPr>
          <p:nvPr>
            <p:ph type="ftr" sz="quarter" idx="11"/>
          </p:nvPr>
        </p:nvSpPr>
        <p:spPr/>
        <p:txBody>
          <a:bodyPr/>
          <a:lstStyle/>
          <a:p>
            <a:r>
              <a:rPr lang="en-US" altLang="en-US" smtClean="0"/>
              <a:t>Amirkabir University of Technoloy       Computer Engineering Department</a:t>
            </a:r>
            <a:endParaRPr lang="en-US" altLang="en-US"/>
          </a:p>
        </p:txBody>
      </p:sp>
      <p:sp>
        <p:nvSpPr>
          <p:cNvPr id="5" name="Slide Number Placeholder 4"/>
          <p:cNvSpPr>
            <a:spLocks noGrp="1"/>
          </p:cNvSpPr>
          <p:nvPr>
            <p:ph type="sldNum" sz="quarter" idx="12"/>
          </p:nvPr>
        </p:nvSpPr>
        <p:spPr/>
        <p:txBody>
          <a:bodyPr/>
          <a:lstStyle/>
          <a:p>
            <a:fld id="{C7EE475C-093D-46E2-B5A1-6DF877872283}" type="slidenum">
              <a:rPr lang="en-US" altLang="en-US" smtClean="0"/>
              <a:pPr/>
              <a:t>‹#›</a:t>
            </a:fld>
            <a:endParaRPr lang="en-US" altLang="en-US"/>
          </a:p>
        </p:txBody>
      </p:sp>
    </p:spTree>
    <p:extLst>
      <p:ext uri="{BB962C8B-B14F-4D97-AF65-F5344CB8AC3E}">
        <p14:creationId xmlns:p14="http://schemas.microsoft.com/office/powerpoint/2010/main" val="3415809854"/>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en-US" smtClean="0"/>
              <a:t>03/27/2017</a:t>
            </a:r>
            <a:endParaRPr lang="en-US" altLang="en-US"/>
          </a:p>
        </p:txBody>
      </p:sp>
      <p:sp>
        <p:nvSpPr>
          <p:cNvPr id="3" name="Footer Placeholder 2"/>
          <p:cNvSpPr>
            <a:spLocks noGrp="1"/>
          </p:cNvSpPr>
          <p:nvPr>
            <p:ph type="ftr" sz="quarter" idx="11"/>
          </p:nvPr>
        </p:nvSpPr>
        <p:spPr/>
        <p:txBody>
          <a:bodyPr/>
          <a:lstStyle/>
          <a:p>
            <a:r>
              <a:rPr lang="en-US" altLang="en-US" smtClean="0"/>
              <a:t>Amirkabir University of Technoloy       Computer Engineering Department</a:t>
            </a:r>
            <a:endParaRPr lang="en-US" altLang="en-US"/>
          </a:p>
        </p:txBody>
      </p:sp>
      <p:sp>
        <p:nvSpPr>
          <p:cNvPr id="4" name="Slide Number Placeholder 3"/>
          <p:cNvSpPr>
            <a:spLocks noGrp="1"/>
          </p:cNvSpPr>
          <p:nvPr>
            <p:ph type="sldNum" sz="quarter" idx="12"/>
          </p:nvPr>
        </p:nvSpPr>
        <p:spPr/>
        <p:txBody>
          <a:bodyPr/>
          <a:lstStyle/>
          <a:p>
            <a:fld id="{37679C97-7CBE-4FA7-8857-77359A05BE2E}" type="slidenum">
              <a:rPr lang="en-US" altLang="en-US" smtClean="0"/>
              <a:pPr/>
              <a:t>‹#›</a:t>
            </a:fld>
            <a:endParaRPr lang="en-US" altLang="en-US"/>
          </a:p>
        </p:txBody>
      </p:sp>
    </p:spTree>
    <p:extLst>
      <p:ext uri="{BB962C8B-B14F-4D97-AF65-F5344CB8AC3E}">
        <p14:creationId xmlns:p14="http://schemas.microsoft.com/office/powerpoint/2010/main" val="117577493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altLang="en-US" smtClean="0"/>
              <a:t>03/27/2017</a:t>
            </a:r>
            <a:endParaRPr lang="en-US" altLang="en-US"/>
          </a:p>
        </p:txBody>
      </p:sp>
      <p:sp>
        <p:nvSpPr>
          <p:cNvPr id="6" name="Footer Placeholder 5"/>
          <p:cNvSpPr>
            <a:spLocks noGrp="1"/>
          </p:cNvSpPr>
          <p:nvPr>
            <p:ph type="ftr" sz="quarter" idx="11"/>
          </p:nvPr>
        </p:nvSpPr>
        <p:spPr/>
        <p:txBody>
          <a:bodyPr/>
          <a:lstStyle/>
          <a:p>
            <a:r>
              <a:rPr lang="en-US" altLang="en-US" smtClean="0"/>
              <a:t>Amirkabir University of Technoloy       Computer Engineering Department</a:t>
            </a:r>
            <a:endParaRPr lang="en-US" altLang="en-US"/>
          </a:p>
        </p:txBody>
      </p:sp>
      <p:sp>
        <p:nvSpPr>
          <p:cNvPr id="7" name="Slide Number Placeholder 6"/>
          <p:cNvSpPr>
            <a:spLocks noGrp="1"/>
          </p:cNvSpPr>
          <p:nvPr>
            <p:ph type="sldNum" sz="quarter" idx="12"/>
          </p:nvPr>
        </p:nvSpPr>
        <p:spPr/>
        <p:txBody>
          <a:bodyPr/>
          <a:lstStyle/>
          <a:p>
            <a:fld id="{159FEC00-8023-4A18-B64B-9A792241FD11}" type="slidenum">
              <a:rPr lang="en-US" altLang="en-US" smtClean="0"/>
              <a:pPr/>
              <a:t>‹#›</a:t>
            </a:fld>
            <a:endParaRPr lang="en-US" altLang="en-US"/>
          </a:p>
        </p:txBody>
      </p:sp>
    </p:spTree>
    <p:extLst>
      <p:ext uri="{BB962C8B-B14F-4D97-AF65-F5344CB8AC3E}">
        <p14:creationId xmlns:p14="http://schemas.microsoft.com/office/powerpoint/2010/main" val="777521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B8816071-2379-4E7D-A260-E0BCC318BBEF}" type="slidenum">
              <a:rPr lang="en-US" altLang="en-US"/>
              <a:pPr/>
              <a:t>‹#›</a:t>
            </a:fld>
            <a:endParaRPr lang="en-US" altLang="en-US"/>
          </a:p>
        </p:txBody>
      </p:sp>
    </p:spTree>
    <p:extLst>
      <p:ext uri="{BB962C8B-B14F-4D97-AF65-F5344CB8AC3E}">
        <p14:creationId xmlns:p14="http://schemas.microsoft.com/office/powerpoint/2010/main" val="211671946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altLang="en-US" smtClean="0"/>
              <a:t>03/27/2017</a:t>
            </a:r>
            <a:endParaRPr lang="en-US" altLang="en-US"/>
          </a:p>
        </p:txBody>
      </p:sp>
      <p:sp>
        <p:nvSpPr>
          <p:cNvPr id="6" name="Footer Placeholder 5"/>
          <p:cNvSpPr>
            <a:spLocks noGrp="1"/>
          </p:cNvSpPr>
          <p:nvPr>
            <p:ph type="ftr" sz="quarter" idx="11"/>
          </p:nvPr>
        </p:nvSpPr>
        <p:spPr/>
        <p:txBody>
          <a:bodyPr/>
          <a:lstStyle/>
          <a:p>
            <a:r>
              <a:rPr lang="en-US" altLang="en-US" smtClean="0"/>
              <a:t>Amirkabir University of Technoloy       Computer Engineering Department</a:t>
            </a:r>
            <a:endParaRPr lang="en-US" altLang="en-US"/>
          </a:p>
        </p:txBody>
      </p:sp>
      <p:sp>
        <p:nvSpPr>
          <p:cNvPr id="7" name="Slide Number Placeholder 6"/>
          <p:cNvSpPr>
            <a:spLocks noGrp="1"/>
          </p:cNvSpPr>
          <p:nvPr>
            <p:ph type="sldNum" sz="quarter" idx="12"/>
          </p:nvPr>
        </p:nvSpPr>
        <p:spPr/>
        <p:txBody>
          <a:bodyPr/>
          <a:lstStyle/>
          <a:p>
            <a:fld id="{10D1249E-CE45-4250-8626-EF472727583F}" type="slidenum">
              <a:rPr lang="en-US" altLang="en-US" smtClean="0"/>
              <a:pPr/>
              <a:t>‹#›</a:t>
            </a:fld>
            <a:endParaRPr lang="en-US" altLang="en-US"/>
          </a:p>
        </p:txBody>
      </p:sp>
    </p:spTree>
    <p:extLst>
      <p:ext uri="{BB962C8B-B14F-4D97-AF65-F5344CB8AC3E}">
        <p14:creationId xmlns:p14="http://schemas.microsoft.com/office/powerpoint/2010/main" val="409087178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altLang="en-US" smtClean="0"/>
              <a:t>03/27/2017</a:t>
            </a:r>
            <a:endParaRPr lang="en-US" altLang="en-US"/>
          </a:p>
        </p:txBody>
      </p:sp>
      <p:sp>
        <p:nvSpPr>
          <p:cNvPr id="5" name="Footer Placeholder 4"/>
          <p:cNvSpPr>
            <a:spLocks noGrp="1"/>
          </p:cNvSpPr>
          <p:nvPr>
            <p:ph type="ftr" sz="quarter" idx="11"/>
          </p:nvPr>
        </p:nvSpPr>
        <p:spPr/>
        <p:txBody>
          <a:bodyPr/>
          <a:lstStyle/>
          <a:p>
            <a:r>
              <a:rPr lang="en-US" altLang="en-US" smtClean="0"/>
              <a:t>Amirkabir University of Technoloy       Computer Engineering Department</a:t>
            </a:r>
            <a:endParaRPr lang="en-US" altLang="en-US"/>
          </a:p>
        </p:txBody>
      </p:sp>
      <p:sp>
        <p:nvSpPr>
          <p:cNvPr id="6" name="Slide Number Placeholder 5"/>
          <p:cNvSpPr>
            <a:spLocks noGrp="1"/>
          </p:cNvSpPr>
          <p:nvPr>
            <p:ph type="sldNum" sz="quarter" idx="12"/>
          </p:nvPr>
        </p:nvSpPr>
        <p:spPr/>
        <p:txBody>
          <a:bodyPr/>
          <a:lstStyle/>
          <a:p>
            <a:fld id="{AAAE8437-3B33-4D38-B4E9-1480F04D8BD3}" type="slidenum">
              <a:rPr lang="en-US" altLang="en-US" smtClean="0"/>
              <a:pPr/>
              <a:t>‹#›</a:t>
            </a:fld>
            <a:endParaRPr lang="en-US" altLang="en-US"/>
          </a:p>
        </p:txBody>
      </p:sp>
    </p:spTree>
    <p:extLst>
      <p:ext uri="{BB962C8B-B14F-4D97-AF65-F5344CB8AC3E}">
        <p14:creationId xmlns:p14="http://schemas.microsoft.com/office/powerpoint/2010/main" val="793813864"/>
      </p:ext>
    </p:extLst>
  </p:cSld>
  <p:clrMapOvr>
    <a:masterClrMapping/>
  </p:clrMapOvr>
  <p:hf sldNum="0" hdr="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altLang="en-US" smtClean="0"/>
              <a:t>03/27/2017</a:t>
            </a:r>
            <a:endParaRPr lang="en-US" altLang="en-US"/>
          </a:p>
        </p:txBody>
      </p:sp>
      <p:sp>
        <p:nvSpPr>
          <p:cNvPr id="5" name="Footer Placeholder 4"/>
          <p:cNvSpPr>
            <a:spLocks noGrp="1"/>
          </p:cNvSpPr>
          <p:nvPr>
            <p:ph type="ftr" sz="quarter" idx="11"/>
          </p:nvPr>
        </p:nvSpPr>
        <p:spPr/>
        <p:txBody>
          <a:bodyPr/>
          <a:lstStyle/>
          <a:p>
            <a:r>
              <a:rPr lang="en-US" altLang="en-US" smtClean="0"/>
              <a:t>Amirkabir University of Technoloy       Computer Engineering Department</a:t>
            </a:r>
            <a:endParaRPr lang="en-US" altLang="en-US"/>
          </a:p>
        </p:txBody>
      </p:sp>
      <p:sp>
        <p:nvSpPr>
          <p:cNvPr id="6" name="Slide Number Placeholder 5"/>
          <p:cNvSpPr>
            <a:spLocks noGrp="1"/>
          </p:cNvSpPr>
          <p:nvPr>
            <p:ph type="sldNum" sz="quarter" idx="12"/>
          </p:nvPr>
        </p:nvSpPr>
        <p:spPr/>
        <p:txBody>
          <a:bodyPr/>
          <a:lstStyle/>
          <a:p>
            <a:fld id="{AAAE8437-3B33-4D38-B4E9-1480F04D8BD3}" type="slidenum">
              <a:rPr lang="en-US" altLang="en-US" smtClean="0"/>
              <a:pPr/>
              <a:t>‹#›</a:t>
            </a:fld>
            <a:endParaRPr lang="en-US"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25579170"/>
      </p:ext>
    </p:extLst>
  </p:cSld>
  <p:clrMapOvr>
    <a:masterClrMapping/>
  </p:clrMapOvr>
  <p:hf sldNum="0" hdr="0"/>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altLang="en-US" smtClean="0"/>
              <a:t>03/27/2017</a:t>
            </a:r>
            <a:endParaRPr lang="en-US" altLang="en-US"/>
          </a:p>
        </p:txBody>
      </p:sp>
      <p:sp>
        <p:nvSpPr>
          <p:cNvPr id="5" name="Footer Placeholder 4"/>
          <p:cNvSpPr>
            <a:spLocks noGrp="1"/>
          </p:cNvSpPr>
          <p:nvPr>
            <p:ph type="ftr" sz="quarter" idx="11"/>
          </p:nvPr>
        </p:nvSpPr>
        <p:spPr/>
        <p:txBody>
          <a:bodyPr/>
          <a:lstStyle/>
          <a:p>
            <a:r>
              <a:rPr lang="en-US" altLang="en-US" smtClean="0"/>
              <a:t>Amirkabir University of Technoloy       Computer Engineering Department</a:t>
            </a:r>
            <a:endParaRPr lang="en-US" altLang="en-US"/>
          </a:p>
        </p:txBody>
      </p:sp>
      <p:sp>
        <p:nvSpPr>
          <p:cNvPr id="6" name="Slide Number Placeholder 5"/>
          <p:cNvSpPr>
            <a:spLocks noGrp="1"/>
          </p:cNvSpPr>
          <p:nvPr>
            <p:ph type="sldNum" sz="quarter" idx="12"/>
          </p:nvPr>
        </p:nvSpPr>
        <p:spPr/>
        <p:txBody>
          <a:bodyPr/>
          <a:lstStyle/>
          <a:p>
            <a:fld id="{AAAE8437-3B33-4D38-B4E9-1480F04D8BD3}" type="slidenum">
              <a:rPr lang="en-US" altLang="en-US" smtClean="0"/>
              <a:pPr/>
              <a:t>‹#›</a:t>
            </a:fld>
            <a:endParaRPr lang="en-US" altLang="en-US"/>
          </a:p>
        </p:txBody>
      </p:sp>
    </p:spTree>
    <p:extLst>
      <p:ext uri="{BB962C8B-B14F-4D97-AF65-F5344CB8AC3E}">
        <p14:creationId xmlns:p14="http://schemas.microsoft.com/office/powerpoint/2010/main" val="1689938242"/>
      </p:ext>
    </p:extLst>
  </p:cSld>
  <p:clrMapOvr>
    <a:masterClrMapping/>
  </p:clrMapOvr>
  <p:hf sldNum="0" hdr="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altLang="en-US" smtClean="0"/>
              <a:t>03/27/2017</a:t>
            </a:r>
            <a:endParaRPr lang="en-US" altLang="en-US"/>
          </a:p>
        </p:txBody>
      </p:sp>
      <p:sp>
        <p:nvSpPr>
          <p:cNvPr id="5" name="Footer Placeholder 4"/>
          <p:cNvSpPr>
            <a:spLocks noGrp="1"/>
          </p:cNvSpPr>
          <p:nvPr>
            <p:ph type="ftr" sz="quarter" idx="11"/>
          </p:nvPr>
        </p:nvSpPr>
        <p:spPr/>
        <p:txBody>
          <a:bodyPr/>
          <a:lstStyle/>
          <a:p>
            <a:r>
              <a:rPr lang="en-US" altLang="en-US" smtClean="0"/>
              <a:t>Amirkabir University of Technoloy       Computer Engineering Department</a:t>
            </a:r>
            <a:endParaRPr lang="en-US" altLang="en-US"/>
          </a:p>
        </p:txBody>
      </p:sp>
      <p:sp>
        <p:nvSpPr>
          <p:cNvPr id="6" name="Slide Number Placeholder 5"/>
          <p:cNvSpPr>
            <a:spLocks noGrp="1"/>
          </p:cNvSpPr>
          <p:nvPr>
            <p:ph type="sldNum" sz="quarter" idx="12"/>
          </p:nvPr>
        </p:nvSpPr>
        <p:spPr/>
        <p:txBody>
          <a:bodyPr/>
          <a:lstStyle/>
          <a:p>
            <a:fld id="{AAAE8437-3B33-4D38-B4E9-1480F04D8BD3}" type="slidenum">
              <a:rPr lang="en-US" altLang="en-US" smtClean="0"/>
              <a:pPr/>
              <a:t>‹#›</a:t>
            </a:fld>
            <a:endParaRPr lang="en-US"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7935664"/>
      </p:ext>
    </p:extLst>
  </p:cSld>
  <p:clrMapOvr>
    <a:masterClrMapping/>
  </p:clrMapOvr>
  <p:hf sldNum="0" hdr="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altLang="en-US" smtClean="0"/>
              <a:t>03/27/2017</a:t>
            </a:r>
            <a:endParaRPr lang="en-US" altLang="en-US"/>
          </a:p>
        </p:txBody>
      </p:sp>
      <p:sp>
        <p:nvSpPr>
          <p:cNvPr id="5" name="Footer Placeholder 4"/>
          <p:cNvSpPr>
            <a:spLocks noGrp="1"/>
          </p:cNvSpPr>
          <p:nvPr>
            <p:ph type="ftr" sz="quarter" idx="11"/>
          </p:nvPr>
        </p:nvSpPr>
        <p:spPr/>
        <p:txBody>
          <a:bodyPr/>
          <a:lstStyle/>
          <a:p>
            <a:r>
              <a:rPr lang="en-US" altLang="en-US" smtClean="0"/>
              <a:t>Amirkabir University of Technoloy       Computer Engineering Department</a:t>
            </a:r>
            <a:endParaRPr lang="en-US" altLang="en-US"/>
          </a:p>
        </p:txBody>
      </p:sp>
      <p:sp>
        <p:nvSpPr>
          <p:cNvPr id="6" name="Slide Number Placeholder 5"/>
          <p:cNvSpPr>
            <a:spLocks noGrp="1"/>
          </p:cNvSpPr>
          <p:nvPr>
            <p:ph type="sldNum" sz="quarter" idx="12"/>
          </p:nvPr>
        </p:nvSpPr>
        <p:spPr/>
        <p:txBody>
          <a:bodyPr/>
          <a:lstStyle/>
          <a:p>
            <a:fld id="{AAAE8437-3B33-4D38-B4E9-1480F04D8BD3}" type="slidenum">
              <a:rPr lang="en-US" altLang="en-US" smtClean="0"/>
              <a:pPr/>
              <a:t>‹#›</a:t>
            </a:fld>
            <a:endParaRPr lang="en-US" altLang="en-US"/>
          </a:p>
        </p:txBody>
      </p:sp>
    </p:spTree>
    <p:extLst>
      <p:ext uri="{BB962C8B-B14F-4D97-AF65-F5344CB8AC3E}">
        <p14:creationId xmlns:p14="http://schemas.microsoft.com/office/powerpoint/2010/main" val="3055315935"/>
      </p:ext>
    </p:extLst>
  </p:cSld>
  <p:clrMapOvr>
    <a:masterClrMapping/>
  </p:clrMapOvr>
  <p:hf sldNum="0" hdr="0"/>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altLang="en-US" smtClean="0"/>
              <a:t>03/27/2017</a:t>
            </a:r>
            <a:endParaRPr lang="en-US" altLang="en-US"/>
          </a:p>
        </p:txBody>
      </p:sp>
      <p:sp>
        <p:nvSpPr>
          <p:cNvPr id="5" name="Footer Placeholder 4"/>
          <p:cNvSpPr>
            <a:spLocks noGrp="1"/>
          </p:cNvSpPr>
          <p:nvPr>
            <p:ph type="ftr" sz="quarter" idx="11"/>
          </p:nvPr>
        </p:nvSpPr>
        <p:spPr/>
        <p:txBody>
          <a:bodyPr/>
          <a:lstStyle/>
          <a:p>
            <a:r>
              <a:rPr lang="en-US" altLang="en-US" smtClean="0"/>
              <a:t>Amirkabir University of Technoloy       Computer Engineering Department</a:t>
            </a:r>
            <a:endParaRPr lang="en-US" altLang="en-US"/>
          </a:p>
        </p:txBody>
      </p:sp>
      <p:sp>
        <p:nvSpPr>
          <p:cNvPr id="6" name="Slide Number Placeholder 5"/>
          <p:cNvSpPr>
            <a:spLocks noGrp="1"/>
          </p:cNvSpPr>
          <p:nvPr>
            <p:ph type="sldNum" sz="quarter" idx="12"/>
          </p:nvPr>
        </p:nvSpPr>
        <p:spPr/>
        <p:txBody>
          <a:bodyPr/>
          <a:lstStyle/>
          <a:p>
            <a:fld id="{A748F11A-A761-48B1-B890-74818E51F33F}" type="slidenum">
              <a:rPr lang="en-US" altLang="en-US" smtClean="0"/>
              <a:pPr/>
              <a:t>‹#›</a:t>
            </a:fld>
            <a:endParaRPr lang="en-US" altLang="en-US"/>
          </a:p>
        </p:txBody>
      </p:sp>
    </p:spTree>
    <p:extLst>
      <p:ext uri="{BB962C8B-B14F-4D97-AF65-F5344CB8AC3E}">
        <p14:creationId xmlns:p14="http://schemas.microsoft.com/office/powerpoint/2010/main" val="144270120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altLang="en-US" smtClean="0"/>
              <a:t>03/27/2017</a:t>
            </a:r>
            <a:endParaRPr lang="en-US" altLang="en-US"/>
          </a:p>
        </p:txBody>
      </p:sp>
      <p:sp>
        <p:nvSpPr>
          <p:cNvPr id="5" name="Footer Placeholder 4"/>
          <p:cNvSpPr>
            <a:spLocks noGrp="1"/>
          </p:cNvSpPr>
          <p:nvPr>
            <p:ph type="ftr" sz="quarter" idx="11"/>
          </p:nvPr>
        </p:nvSpPr>
        <p:spPr/>
        <p:txBody>
          <a:bodyPr/>
          <a:lstStyle/>
          <a:p>
            <a:r>
              <a:rPr lang="en-US" altLang="en-US" smtClean="0"/>
              <a:t>Amirkabir University of Technoloy       Computer Engineering Department</a:t>
            </a:r>
            <a:endParaRPr lang="en-US" altLang="en-US"/>
          </a:p>
        </p:txBody>
      </p:sp>
      <p:sp>
        <p:nvSpPr>
          <p:cNvPr id="6" name="Slide Number Placeholder 5"/>
          <p:cNvSpPr>
            <a:spLocks noGrp="1"/>
          </p:cNvSpPr>
          <p:nvPr>
            <p:ph type="sldNum" sz="quarter" idx="12"/>
          </p:nvPr>
        </p:nvSpPr>
        <p:spPr/>
        <p:txBody>
          <a:bodyPr/>
          <a:lstStyle/>
          <a:p>
            <a:fld id="{1FEAD8BF-C49F-4C2E-9E78-F4B3B1EE15FC}" type="slidenum">
              <a:rPr lang="en-US" altLang="en-US" smtClean="0"/>
              <a:pPr/>
              <a:t>‹#›</a:t>
            </a:fld>
            <a:endParaRPr lang="en-US" altLang="en-US"/>
          </a:p>
        </p:txBody>
      </p:sp>
    </p:spTree>
    <p:extLst>
      <p:ext uri="{BB962C8B-B14F-4D97-AF65-F5344CB8AC3E}">
        <p14:creationId xmlns:p14="http://schemas.microsoft.com/office/powerpoint/2010/main" val="3407178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4F634F07-8DB7-45CB-9EFF-57397F29C619}" type="slidenum">
              <a:rPr lang="en-US" altLang="en-US"/>
              <a:pPr/>
              <a:t>‹#›</a:t>
            </a:fld>
            <a:endParaRPr lang="en-US" altLang="en-US"/>
          </a:p>
        </p:txBody>
      </p:sp>
    </p:spTree>
    <p:extLst>
      <p:ext uri="{BB962C8B-B14F-4D97-AF65-F5344CB8AC3E}">
        <p14:creationId xmlns:p14="http://schemas.microsoft.com/office/powerpoint/2010/main" val="398334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5563" cy="43497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825625"/>
            <a:ext cx="3867150" cy="43497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altLang="en-US"/>
              <a:t>03/27/2017</a:t>
            </a:r>
          </a:p>
        </p:txBody>
      </p:sp>
      <p:sp>
        <p:nvSpPr>
          <p:cNvPr id="6" name="Footer Placeholder 5"/>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7" name="Slide Number Placeholder 6"/>
          <p:cNvSpPr>
            <a:spLocks noGrp="1"/>
          </p:cNvSpPr>
          <p:nvPr>
            <p:ph type="sldNum" idx="12"/>
          </p:nvPr>
        </p:nvSpPr>
        <p:spPr/>
        <p:txBody>
          <a:bodyPr/>
          <a:lstStyle>
            <a:lvl1pPr>
              <a:defRPr/>
            </a:lvl1pPr>
          </a:lstStyle>
          <a:p>
            <a:r>
              <a:rPr lang="en-US" altLang="en-US"/>
              <a:t>slide </a:t>
            </a:r>
            <a:fld id="{113AEB56-861F-42C0-82F2-0BC2ED575B57}" type="slidenum">
              <a:rPr lang="en-US" altLang="en-US"/>
              <a:pPr/>
              <a:t>‹#›</a:t>
            </a:fld>
            <a:endParaRPr lang="en-US" altLang="en-US"/>
          </a:p>
        </p:txBody>
      </p:sp>
    </p:spTree>
    <p:extLst>
      <p:ext uri="{BB962C8B-B14F-4D97-AF65-F5344CB8AC3E}">
        <p14:creationId xmlns:p14="http://schemas.microsoft.com/office/powerpoint/2010/main" val="1483894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altLang="en-US"/>
              <a:t>03/27/2017</a:t>
            </a:r>
          </a:p>
        </p:txBody>
      </p:sp>
      <p:sp>
        <p:nvSpPr>
          <p:cNvPr id="8" name="Footer Placeholder 7"/>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9" name="Slide Number Placeholder 8"/>
          <p:cNvSpPr>
            <a:spLocks noGrp="1"/>
          </p:cNvSpPr>
          <p:nvPr>
            <p:ph type="sldNum" idx="12"/>
          </p:nvPr>
        </p:nvSpPr>
        <p:spPr/>
        <p:txBody>
          <a:bodyPr/>
          <a:lstStyle>
            <a:lvl1pPr>
              <a:defRPr/>
            </a:lvl1pPr>
          </a:lstStyle>
          <a:p>
            <a:r>
              <a:rPr lang="en-US" altLang="en-US"/>
              <a:t>slide </a:t>
            </a:r>
            <a:fld id="{28682BC4-BD3B-4A2E-948D-52E19546CA8F}" type="slidenum">
              <a:rPr lang="en-US" altLang="en-US"/>
              <a:pPr/>
              <a:t>‹#›</a:t>
            </a:fld>
            <a:endParaRPr lang="en-US" altLang="en-US"/>
          </a:p>
        </p:txBody>
      </p:sp>
    </p:spTree>
    <p:extLst>
      <p:ext uri="{BB962C8B-B14F-4D97-AF65-F5344CB8AC3E}">
        <p14:creationId xmlns:p14="http://schemas.microsoft.com/office/powerpoint/2010/main" val="35233978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altLang="en-US"/>
              <a:t>03/27/2017</a:t>
            </a:r>
          </a:p>
        </p:txBody>
      </p:sp>
      <p:sp>
        <p:nvSpPr>
          <p:cNvPr id="4" name="Footer Placeholder 3"/>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5" name="Slide Number Placeholder 4"/>
          <p:cNvSpPr>
            <a:spLocks noGrp="1"/>
          </p:cNvSpPr>
          <p:nvPr>
            <p:ph type="sldNum" idx="12"/>
          </p:nvPr>
        </p:nvSpPr>
        <p:spPr/>
        <p:txBody>
          <a:bodyPr/>
          <a:lstStyle>
            <a:lvl1pPr>
              <a:defRPr/>
            </a:lvl1pPr>
          </a:lstStyle>
          <a:p>
            <a:r>
              <a:rPr lang="en-US" altLang="en-US"/>
              <a:t>slide </a:t>
            </a:r>
            <a:fld id="{3D3EB3B1-B9E1-4643-A46E-DDA419AB99D9}" type="slidenum">
              <a:rPr lang="en-US" altLang="en-US"/>
              <a:pPr/>
              <a:t>‹#›</a:t>
            </a:fld>
            <a:endParaRPr lang="en-US" altLang="en-US"/>
          </a:p>
        </p:txBody>
      </p:sp>
    </p:spTree>
    <p:extLst>
      <p:ext uri="{BB962C8B-B14F-4D97-AF65-F5344CB8AC3E}">
        <p14:creationId xmlns:p14="http://schemas.microsoft.com/office/powerpoint/2010/main" val="8634441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altLang="en-US"/>
              <a:t>03/27/2017</a:t>
            </a:r>
          </a:p>
        </p:txBody>
      </p:sp>
      <p:sp>
        <p:nvSpPr>
          <p:cNvPr id="3" name="Footer Placeholder 2"/>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4" name="Slide Number Placeholder 3"/>
          <p:cNvSpPr>
            <a:spLocks noGrp="1"/>
          </p:cNvSpPr>
          <p:nvPr>
            <p:ph type="sldNum" idx="12"/>
          </p:nvPr>
        </p:nvSpPr>
        <p:spPr/>
        <p:txBody>
          <a:bodyPr/>
          <a:lstStyle>
            <a:lvl1pPr>
              <a:defRPr/>
            </a:lvl1pPr>
          </a:lstStyle>
          <a:p>
            <a:r>
              <a:rPr lang="en-US" altLang="en-US"/>
              <a:t>slide </a:t>
            </a:r>
            <a:fld id="{6EE210FF-3498-4D9A-814F-99579AC1CC8B}" type="slidenum">
              <a:rPr lang="en-US" altLang="en-US"/>
              <a:pPr/>
              <a:t>‹#›</a:t>
            </a:fld>
            <a:endParaRPr lang="en-US" altLang="en-US"/>
          </a:p>
        </p:txBody>
      </p:sp>
    </p:spTree>
    <p:extLst>
      <p:ext uri="{BB962C8B-B14F-4D97-AF65-F5344CB8AC3E}">
        <p14:creationId xmlns:p14="http://schemas.microsoft.com/office/powerpoint/2010/main" val="40888994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r>
              <a:rPr lang="en-US" altLang="en-US"/>
              <a:t>03/27/2017</a:t>
            </a:r>
          </a:p>
        </p:txBody>
      </p:sp>
      <p:sp>
        <p:nvSpPr>
          <p:cNvPr id="6" name="Footer Placeholder 5"/>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7" name="Slide Number Placeholder 6"/>
          <p:cNvSpPr>
            <a:spLocks noGrp="1"/>
          </p:cNvSpPr>
          <p:nvPr>
            <p:ph type="sldNum" idx="12"/>
          </p:nvPr>
        </p:nvSpPr>
        <p:spPr/>
        <p:txBody>
          <a:bodyPr/>
          <a:lstStyle>
            <a:lvl1pPr>
              <a:defRPr/>
            </a:lvl1pPr>
          </a:lstStyle>
          <a:p>
            <a:r>
              <a:rPr lang="en-US" altLang="en-US"/>
              <a:t>slide </a:t>
            </a:r>
            <a:fld id="{2832E072-C901-40B7-9CE7-05A4A66C0ACC}" type="slidenum">
              <a:rPr lang="en-US" altLang="en-US"/>
              <a:pPr/>
              <a:t>‹#›</a:t>
            </a:fld>
            <a:endParaRPr lang="en-US" altLang="en-US"/>
          </a:p>
        </p:txBody>
      </p:sp>
    </p:spTree>
    <p:extLst>
      <p:ext uri="{BB962C8B-B14F-4D97-AF65-F5344CB8AC3E}">
        <p14:creationId xmlns:p14="http://schemas.microsoft.com/office/powerpoint/2010/main" val="173756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ltLang="en-US"/>
          </a:p>
        </p:txBody>
      </p:sp>
      <p:sp>
        <p:nvSpPr>
          <p:cNvPr id="5" name="Slide Number Placeholder 4"/>
          <p:cNvSpPr>
            <a:spLocks noGrp="1"/>
          </p:cNvSpPr>
          <p:nvPr>
            <p:ph type="sldNum" idx="11"/>
          </p:nvPr>
        </p:nvSpPr>
        <p:spPr/>
        <p:txBody>
          <a:bodyPr/>
          <a:lstStyle>
            <a:lvl1pPr>
              <a:defRPr/>
            </a:lvl1pPr>
          </a:lstStyle>
          <a:p>
            <a:fld id="{B225FDAC-25F7-43DC-A144-9E726765538D}" type="slidenum">
              <a:rPr lang="en-US" altLang="en-US"/>
              <a:pPr/>
              <a:t>‹#›</a:t>
            </a:fld>
            <a:endParaRPr lang="en-US" altLang="en-US"/>
          </a:p>
        </p:txBody>
      </p:sp>
    </p:spTree>
    <p:extLst>
      <p:ext uri="{BB962C8B-B14F-4D97-AF65-F5344CB8AC3E}">
        <p14:creationId xmlns:p14="http://schemas.microsoft.com/office/powerpoint/2010/main" val="12571926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r>
              <a:rPr lang="en-US" altLang="en-US"/>
              <a:t>03/27/2017</a:t>
            </a:r>
          </a:p>
        </p:txBody>
      </p:sp>
      <p:sp>
        <p:nvSpPr>
          <p:cNvPr id="6" name="Footer Placeholder 5"/>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7" name="Slide Number Placeholder 6"/>
          <p:cNvSpPr>
            <a:spLocks noGrp="1"/>
          </p:cNvSpPr>
          <p:nvPr>
            <p:ph type="sldNum" idx="12"/>
          </p:nvPr>
        </p:nvSpPr>
        <p:spPr/>
        <p:txBody>
          <a:bodyPr/>
          <a:lstStyle>
            <a:lvl1pPr>
              <a:defRPr/>
            </a:lvl1pPr>
          </a:lstStyle>
          <a:p>
            <a:r>
              <a:rPr lang="en-US" altLang="en-US"/>
              <a:t>slide </a:t>
            </a:r>
            <a:fld id="{4A190D2D-1B10-48D5-B0D9-7158E94912A5}" type="slidenum">
              <a:rPr lang="en-US" altLang="en-US"/>
              <a:pPr/>
              <a:t>‹#›</a:t>
            </a:fld>
            <a:endParaRPr lang="en-US" altLang="en-US"/>
          </a:p>
        </p:txBody>
      </p:sp>
    </p:spTree>
    <p:extLst>
      <p:ext uri="{BB962C8B-B14F-4D97-AF65-F5344CB8AC3E}">
        <p14:creationId xmlns:p14="http://schemas.microsoft.com/office/powerpoint/2010/main" val="18695867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0B18BA3C-B4A9-47C6-B73B-5BCA74BF48D5}" type="slidenum">
              <a:rPr lang="en-US" altLang="en-US"/>
              <a:pPr/>
              <a:t>‹#›</a:t>
            </a:fld>
            <a:endParaRPr lang="en-US" altLang="en-US"/>
          </a:p>
        </p:txBody>
      </p:sp>
    </p:spTree>
    <p:extLst>
      <p:ext uri="{BB962C8B-B14F-4D97-AF65-F5344CB8AC3E}">
        <p14:creationId xmlns:p14="http://schemas.microsoft.com/office/powerpoint/2010/main" val="3574257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0088" cy="5810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02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D1790EBC-D2ED-4DC0-A775-E778D6A469D1}" type="slidenum">
              <a:rPr lang="en-US" altLang="en-US"/>
              <a:pPr/>
              <a:t>‹#›</a:t>
            </a:fld>
            <a:endParaRPr lang="en-US" altLang="en-US"/>
          </a:p>
        </p:txBody>
      </p:sp>
    </p:spTree>
    <p:extLst>
      <p:ext uri="{BB962C8B-B14F-4D97-AF65-F5344CB8AC3E}">
        <p14:creationId xmlns:p14="http://schemas.microsoft.com/office/powerpoint/2010/main" val="1128674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ED7EA9B7-FF81-434D-945E-96C6BC4E6688}" type="slidenum">
              <a:rPr lang="en-US" altLang="en-US"/>
              <a:pPr/>
              <a:t>‹#›</a:t>
            </a:fld>
            <a:endParaRPr lang="en-US" altLang="en-US"/>
          </a:p>
        </p:txBody>
      </p:sp>
    </p:spTree>
    <p:extLst>
      <p:ext uri="{BB962C8B-B14F-4D97-AF65-F5344CB8AC3E}">
        <p14:creationId xmlns:p14="http://schemas.microsoft.com/office/powerpoint/2010/main" val="9487370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F58CE0C8-4D37-4EA4-8403-D65177833F48}" type="slidenum">
              <a:rPr lang="en-US" altLang="en-US"/>
              <a:pPr/>
              <a:t>‹#›</a:t>
            </a:fld>
            <a:endParaRPr lang="en-US" altLang="en-US"/>
          </a:p>
        </p:txBody>
      </p:sp>
    </p:spTree>
    <p:extLst>
      <p:ext uri="{BB962C8B-B14F-4D97-AF65-F5344CB8AC3E}">
        <p14:creationId xmlns:p14="http://schemas.microsoft.com/office/powerpoint/2010/main" val="35036160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9DC0E34D-8F5C-4435-B0A8-0EB05046315C}" type="slidenum">
              <a:rPr lang="en-US" altLang="en-US"/>
              <a:pPr/>
              <a:t>‹#›</a:t>
            </a:fld>
            <a:endParaRPr lang="en-US" altLang="en-US"/>
          </a:p>
        </p:txBody>
      </p:sp>
    </p:spTree>
    <p:extLst>
      <p:ext uri="{BB962C8B-B14F-4D97-AF65-F5344CB8AC3E}">
        <p14:creationId xmlns:p14="http://schemas.microsoft.com/office/powerpoint/2010/main" val="27482539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5563" cy="43497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825625"/>
            <a:ext cx="3867150" cy="43497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altLang="en-US"/>
              <a:t>03/27/2017</a:t>
            </a:r>
          </a:p>
        </p:txBody>
      </p:sp>
      <p:sp>
        <p:nvSpPr>
          <p:cNvPr id="6" name="Footer Placeholder 5"/>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7" name="Slide Number Placeholder 6"/>
          <p:cNvSpPr>
            <a:spLocks noGrp="1"/>
          </p:cNvSpPr>
          <p:nvPr>
            <p:ph type="sldNum" idx="12"/>
          </p:nvPr>
        </p:nvSpPr>
        <p:spPr/>
        <p:txBody>
          <a:bodyPr/>
          <a:lstStyle>
            <a:lvl1pPr>
              <a:defRPr/>
            </a:lvl1pPr>
          </a:lstStyle>
          <a:p>
            <a:r>
              <a:rPr lang="en-US" altLang="en-US"/>
              <a:t>slide </a:t>
            </a:r>
            <a:fld id="{81C4B98A-FD20-446C-966F-BADB30D1A2CB}" type="slidenum">
              <a:rPr lang="en-US" altLang="en-US"/>
              <a:pPr/>
              <a:t>‹#›</a:t>
            </a:fld>
            <a:endParaRPr lang="en-US" altLang="en-US"/>
          </a:p>
        </p:txBody>
      </p:sp>
    </p:spTree>
    <p:extLst>
      <p:ext uri="{BB962C8B-B14F-4D97-AF65-F5344CB8AC3E}">
        <p14:creationId xmlns:p14="http://schemas.microsoft.com/office/powerpoint/2010/main" val="41584395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altLang="en-US"/>
              <a:t>03/27/2017</a:t>
            </a:r>
          </a:p>
        </p:txBody>
      </p:sp>
      <p:sp>
        <p:nvSpPr>
          <p:cNvPr id="8" name="Footer Placeholder 7"/>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9" name="Slide Number Placeholder 8"/>
          <p:cNvSpPr>
            <a:spLocks noGrp="1"/>
          </p:cNvSpPr>
          <p:nvPr>
            <p:ph type="sldNum" idx="12"/>
          </p:nvPr>
        </p:nvSpPr>
        <p:spPr/>
        <p:txBody>
          <a:bodyPr/>
          <a:lstStyle>
            <a:lvl1pPr>
              <a:defRPr/>
            </a:lvl1pPr>
          </a:lstStyle>
          <a:p>
            <a:r>
              <a:rPr lang="en-US" altLang="en-US"/>
              <a:t>slide </a:t>
            </a:r>
            <a:fld id="{1919EF78-E710-4EE7-B3C6-AF33DBD7A9BC}" type="slidenum">
              <a:rPr lang="en-US" altLang="en-US"/>
              <a:pPr/>
              <a:t>‹#›</a:t>
            </a:fld>
            <a:endParaRPr lang="en-US" altLang="en-US"/>
          </a:p>
        </p:txBody>
      </p:sp>
    </p:spTree>
    <p:extLst>
      <p:ext uri="{BB962C8B-B14F-4D97-AF65-F5344CB8AC3E}">
        <p14:creationId xmlns:p14="http://schemas.microsoft.com/office/powerpoint/2010/main" val="7432836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altLang="en-US"/>
              <a:t>03/27/2017</a:t>
            </a:r>
          </a:p>
        </p:txBody>
      </p:sp>
      <p:sp>
        <p:nvSpPr>
          <p:cNvPr id="4" name="Footer Placeholder 3"/>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5" name="Slide Number Placeholder 4"/>
          <p:cNvSpPr>
            <a:spLocks noGrp="1"/>
          </p:cNvSpPr>
          <p:nvPr>
            <p:ph type="sldNum" idx="12"/>
          </p:nvPr>
        </p:nvSpPr>
        <p:spPr/>
        <p:txBody>
          <a:bodyPr/>
          <a:lstStyle>
            <a:lvl1pPr>
              <a:defRPr/>
            </a:lvl1pPr>
          </a:lstStyle>
          <a:p>
            <a:r>
              <a:rPr lang="en-US" altLang="en-US"/>
              <a:t>slide </a:t>
            </a:r>
            <a:fld id="{AE4C6487-7FD7-4BE6-AB93-347C3BCE6B1A}" type="slidenum">
              <a:rPr lang="en-US" altLang="en-US"/>
              <a:pPr/>
              <a:t>‹#›</a:t>
            </a:fld>
            <a:endParaRPr lang="en-US" altLang="en-US"/>
          </a:p>
        </p:txBody>
      </p:sp>
    </p:spTree>
    <p:extLst>
      <p:ext uri="{BB962C8B-B14F-4D97-AF65-F5344CB8AC3E}">
        <p14:creationId xmlns:p14="http://schemas.microsoft.com/office/powerpoint/2010/main" val="680378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altLang="en-US"/>
              <a:t>03/27/2017</a:t>
            </a:r>
          </a:p>
        </p:txBody>
      </p:sp>
      <p:sp>
        <p:nvSpPr>
          <p:cNvPr id="3" name="Footer Placeholder 2"/>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4" name="Slide Number Placeholder 3"/>
          <p:cNvSpPr>
            <a:spLocks noGrp="1"/>
          </p:cNvSpPr>
          <p:nvPr>
            <p:ph type="sldNum" idx="12"/>
          </p:nvPr>
        </p:nvSpPr>
        <p:spPr/>
        <p:txBody>
          <a:bodyPr/>
          <a:lstStyle>
            <a:lvl1pPr>
              <a:defRPr/>
            </a:lvl1pPr>
          </a:lstStyle>
          <a:p>
            <a:r>
              <a:rPr lang="en-US" altLang="en-US"/>
              <a:t>slide </a:t>
            </a:r>
            <a:fld id="{523D428C-E170-4AA5-837A-BAB3580AEEEC}" type="slidenum">
              <a:rPr lang="en-US" altLang="en-US"/>
              <a:pPr/>
              <a:t>‹#›</a:t>
            </a:fld>
            <a:endParaRPr lang="en-US" altLang="en-US"/>
          </a:p>
        </p:txBody>
      </p:sp>
    </p:spTree>
    <p:extLst>
      <p:ext uri="{BB962C8B-B14F-4D97-AF65-F5344CB8AC3E}">
        <p14:creationId xmlns:p14="http://schemas.microsoft.com/office/powerpoint/2010/main" val="690188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idx="10"/>
          </p:nvPr>
        </p:nvSpPr>
        <p:spPr/>
        <p:txBody>
          <a:bodyPr/>
          <a:lstStyle>
            <a:lvl1pPr>
              <a:defRPr/>
            </a:lvl1pPr>
          </a:lstStyle>
          <a:p>
            <a:endParaRPr lang="en-US" altLang="en-US"/>
          </a:p>
        </p:txBody>
      </p:sp>
      <p:sp>
        <p:nvSpPr>
          <p:cNvPr id="5" name="Slide Number Placeholder 4"/>
          <p:cNvSpPr>
            <a:spLocks noGrp="1"/>
          </p:cNvSpPr>
          <p:nvPr>
            <p:ph type="sldNum" idx="11"/>
          </p:nvPr>
        </p:nvSpPr>
        <p:spPr/>
        <p:txBody>
          <a:bodyPr/>
          <a:lstStyle>
            <a:lvl1pPr>
              <a:defRPr/>
            </a:lvl1pPr>
          </a:lstStyle>
          <a:p>
            <a:fld id="{A3445ECF-FDDC-473D-B65B-1FBE90B5387B}" type="slidenum">
              <a:rPr lang="en-US" altLang="en-US"/>
              <a:pPr/>
              <a:t>‹#›</a:t>
            </a:fld>
            <a:endParaRPr lang="en-US" altLang="en-US"/>
          </a:p>
        </p:txBody>
      </p:sp>
    </p:spTree>
    <p:extLst>
      <p:ext uri="{BB962C8B-B14F-4D97-AF65-F5344CB8AC3E}">
        <p14:creationId xmlns:p14="http://schemas.microsoft.com/office/powerpoint/2010/main" val="9312765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r>
              <a:rPr lang="en-US" altLang="en-US"/>
              <a:t>03/27/2017</a:t>
            </a:r>
          </a:p>
        </p:txBody>
      </p:sp>
      <p:sp>
        <p:nvSpPr>
          <p:cNvPr id="6" name="Footer Placeholder 5"/>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7" name="Slide Number Placeholder 6"/>
          <p:cNvSpPr>
            <a:spLocks noGrp="1"/>
          </p:cNvSpPr>
          <p:nvPr>
            <p:ph type="sldNum" idx="12"/>
          </p:nvPr>
        </p:nvSpPr>
        <p:spPr/>
        <p:txBody>
          <a:bodyPr/>
          <a:lstStyle>
            <a:lvl1pPr>
              <a:defRPr/>
            </a:lvl1pPr>
          </a:lstStyle>
          <a:p>
            <a:r>
              <a:rPr lang="en-US" altLang="en-US"/>
              <a:t>slide </a:t>
            </a:r>
            <a:fld id="{420936A3-459C-4107-BAA9-6B504172333A}" type="slidenum">
              <a:rPr lang="en-US" altLang="en-US"/>
              <a:pPr/>
              <a:t>‹#›</a:t>
            </a:fld>
            <a:endParaRPr lang="en-US" altLang="en-US"/>
          </a:p>
        </p:txBody>
      </p:sp>
    </p:spTree>
    <p:extLst>
      <p:ext uri="{BB962C8B-B14F-4D97-AF65-F5344CB8AC3E}">
        <p14:creationId xmlns:p14="http://schemas.microsoft.com/office/powerpoint/2010/main" val="40944177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r>
              <a:rPr lang="en-US" altLang="en-US"/>
              <a:t>03/27/2017</a:t>
            </a:r>
          </a:p>
        </p:txBody>
      </p:sp>
      <p:sp>
        <p:nvSpPr>
          <p:cNvPr id="6" name="Footer Placeholder 5"/>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7" name="Slide Number Placeholder 6"/>
          <p:cNvSpPr>
            <a:spLocks noGrp="1"/>
          </p:cNvSpPr>
          <p:nvPr>
            <p:ph type="sldNum" idx="12"/>
          </p:nvPr>
        </p:nvSpPr>
        <p:spPr/>
        <p:txBody>
          <a:bodyPr/>
          <a:lstStyle>
            <a:lvl1pPr>
              <a:defRPr/>
            </a:lvl1pPr>
          </a:lstStyle>
          <a:p>
            <a:r>
              <a:rPr lang="en-US" altLang="en-US"/>
              <a:t>slide </a:t>
            </a:r>
            <a:fld id="{2555A559-D181-4176-8424-BC2A7700965D}" type="slidenum">
              <a:rPr lang="en-US" altLang="en-US"/>
              <a:pPr/>
              <a:t>‹#›</a:t>
            </a:fld>
            <a:endParaRPr lang="en-US" altLang="en-US"/>
          </a:p>
        </p:txBody>
      </p:sp>
    </p:spTree>
    <p:extLst>
      <p:ext uri="{BB962C8B-B14F-4D97-AF65-F5344CB8AC3E}">
        <p14:creationId xmlns:p14="http://schemas.microsoft.com/office/powerpoint/2010/main" val="28684764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459AB703-944E-4113-A99F-A652003A857D}" type="slidenum">
              <a:rPr lang="en-US" altLang="en-US"/>
              <a:pPr/>
              <a:t>‹#›</a:t>
            </a:fld>
            <a:endParaRPr lang="en-US" altLang="en-US"/>
          </a:p>
        </p:txBody>
      </p:sp>
    </p:spTree>
    <p:extLst>
      <p:ext uri="{BB962C8B-B14F-4D97-AF65-F5344CB8AC3E}">
        <p14:creationId xmlns:p14="http://schemas.microsoft.com/office/powerpoint/2010/main" val="26197235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0088" cy="5810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02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490AA307-681E-45A6-B706-DF1FEFECD0D8}" type="slidenum">
              <a:rPr lang="en-US" altLang="en-US"/>
              <a:pPr/>
              <a:t>‹#›</a:t>
            </a:fld>
            <a:endParaRPr lang="en-US" altLang="en-US"/>
          </a:p>
        </p:txBody>
      </p:sp>
    </p:spTree>
    <p:extLst>
      <p:ext uri="{BB962C8B-B14F-4D97-AF65-F5344CB8AC3E}">
        <p14:creationId xmlns:p14="http://schemas.microsoft.com/office/powerpoint/2010/main" val="32023960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AA9D886C-CD39-4974-96F8-F94E8DC4C9C8}" type="slidenum">
              <a:rPr lang="en-US" altLang="en-US"/>
              <a:pPr/>
              <a:t>‹#›</a:t>
            </a:fld>
            <a:endParaRPr lang="en-US" altLang="en-US"/>
          </a:p>
        </p:txBody>
      </p:sp>
    </p:spTree>
    <p:extLst>
      <p:ext uri="{BB962C8B-B14F-4D97-AF65-F5344CB8AC3E}">
        <p14:creationId xmlns:p14="http://schemas.microsoft.com/office/powerpoint/2010/main" val="20002673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1F570DDE-057D-4855-91A2-2DF2BDC9442B}" type="slidenum">
              <a:rPr lang="en-US" altLang="en-US"/>
              <a:pPr/>
              <a:t>‹#›</a:t>
            </a:fld>
            <a:endParaRPr lang="en-US" altLang="en-US"/>
          </a:p>
        </p:txBody>
      </p:sp>
    </p:spTree>
    <p:extLst>
      <p:ext uri="{BB962C8B-B14F-4D97-AF65-F5344CB8AC3E}">
        <p14:creationId xmlns:p14="http://schemas.microsoft.com/office/powerpoint/2010/main" val="10489431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80047F1D-62F9-45C7-A7AF-5B7322C3D9F9}" type="slidenum">
              <a:rPr lang="en-US" altLang="en-US"/>
              <a:pPr/>
              <a:t>‹#›</a:t>
            </a:fld>
            <a:endParaRPr lang="en-US" altLang="en-US"/>
          </a:p>
        </p:txBody>
      </p:sp>
    </p:spTree>
    <p:extLst>
      <p:ext uri="{BB962C8B-B14F-4D97-AF65-F5344CB8AC3E}">
        <p14:creationId xmlns:p14="http://schemas.microsoft.com/office/powerpoint/2010/main" val="10078047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5563" cy="43497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825625"/>
            <a:ext cx="3867150" cy="43497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altLang="en-US"/>
              <a:t>03/27/2017</a:t>
            </a:r>
          </a:p>
        </p:txBody>
      </p:sp>
      <p:sp>
        <p:nvSpPr>
          <p:cNvPr id="6" name="Footer Placeholder 5"/>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7" name="Slide Number Placeholder 6"/>
          <p:cNvSpPr>
            <a:spLocks noGrp="1"/>
          </p:cNvSpPr>
          <p:nvPr>
            <p:ph type="sldNum" idx="12"/>
          </p:nvPr>
        </p:nvSpPr>
        <p:spPr/>
        <p:txBody>
          <a:bodyPr/>
          <a:lstStyle>
            <a:lvl1pPr>
              <a:defRPr/>
            </a:lvl1pPr>
          </a:lstStyle>
          <a:p>
            <a:r>
              <a:rPr lang="en-US" altLang="en-US"/>
              <a:t>slide </a:t>
            </a:r>
            <a:fld id="{6CCA8669-7A82-49D7-822B-3646920AF61C}" type="slidenum">
              <a:rPr lang="en-US" altLang="en-US"/>
              <a:pPr/>
              <a:t>‹#›</a:t>
            </a:fld>
            <a:endParaRPr lang="en-US" altLang="en-US"/>
          </a:p>
        </p:txBody>
      </p:sp>
    </p:spTree>
    <p:extLst>
      <p:ext uri="{BB962C8B-B14F-4D97-AF65-F5344CB8AC3E}">
        <p14:creationId xmlns:p14="http://schemas.microsoft.com/office/powerpoint/2010/main" val="2558158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altLang="en-US"/>
              <a:t>03/27/2017</a:t>
            </a:r>
          </a:p>
        </p:txBody>
      </p:sp>
      <p:sp>
        <p:nvSpPr>
          <p:cNvPr id="8" name="Footer Placeholder 7"/>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9" name="Slide Number Placeholder 8"/>
          <p:cNvSpPr>
            <a:spLocks noGrp="1"/>
          </p:cNvSpPr>
          <p:nvPr>
            <p:ph type="sldNum" idx="12"/>
          </p:nvPr>
        </p:nvSpPr>
        <p:spPr/>
        <p:txBody>
          <a:bodyPr/>
          <a:lstStyle>
            <a:lvl1pPr>
              <a:defRPr/>
            </a:lvl1pPr>
          </a:lstStyle>
          <a:p>
            <a:r>
              <a:rPr lang="en-US" altLang="en-US"/>
              <a:t>slide </a:t>
            </a:r>
            <a:fld id="{828F7141-1538-4B7D-B61E-660AAEFEC055}" type="slidenum">
              <a:rPr lang="en-US" altLang="en-US"/>
              <a:pPr/>
              <a:t>‹#›</a:t>
            </a:fld>
            <a:endParaRPr lang="en-US" altLang="en-US"/>
          </a:p>
        </p:txBody>
      </p:sp>
    </p:spTree>
    <p:extLst>
      <p:ext uri="{BB962C8B-B14F-4D97-AF65-F5344CB8AC3E}">
        <p14:creationId xmlns:p14="http://schemas.microsoft.com/office/powerpoint/2010/main" val="22996333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altLang="en-US"/>
              <a:t>03/27/2017</a:t>
            </a:r>
          </a:p>
        </p:txBody>
      </p:sp>
      <p:sp>
        <p:nvSpPr>
          <p:cNvPr id="4" name="Footer Placeholder 3"/>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5" name="Slide Number Placeholder 4"/>
          <p:cNvSpPr>
            <a:spLocks noGrp="1"/>
          </p:cNvSpPr>
          <p:nvPr>
            <p:ph type="sldNum" idx="12"/>
          </p:nvPr>
        </p:nvSpPr>
        <p:spPr/>
        <p:txBody>
          <a:bodyPr/>
          <a:lstStyle>
            <a:lvl1pPr>
              <a:defRPr/>
            </a:lvl1pPr>
          </a:lstStyle>
          <a:p>
            <a:r>
              <a:rPr lang="en-US" altLang="en-US"/>
              <a:t>slide </a:t>
            </a:r>
            <a:fld id="{1D5B7E0D-8A6F-4119-AF45-10778C4D0A34}" type="slidenum">
              <a:rPr lang="en-US" altLang="en-US"/>
              <a:pPr/>
              <a:t>‹#›</a:t>
            </a:fld>
            <a:endParaRPr lang="en-US" altLang="en-US"/>
          </a:p>
        </p:txBody>
      </p:sp>
    </p:spTree>
    <p:extLst>
      <p:ext uri="{BB962C8B-B14F-4D97-AF65-F5344CB8AC3E}">
        <p14:creationId xmlns:p14="http://schemas.microsoft.com/office/powerpoint/2010/main" val="149185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5563" cy="43497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825625"/>
            <a:ext cx="3867150" cy="43497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US" altLang="en-US"/>
          </a:p>
        </p:txBody>
      </p:sp>
      <p:sp>
        <p:nvSpPr>
          <p:cNvPr id="6" name="Slide Number Placeholder 5"/>
          <p:cNvSpPr>
            <a:spLocks noGrp="1"/>
          </p:cNvSpPr>
          <p:nvPr>
            <p:ph type="sldNum" idx="11"/>
          </p:nvPr>
        </p:nvSpPr>
        <p:spPr/>
        <p:txBody>
          <a:bodyPr/>
          <a:lstStyle>
            <a:lvl1pPr>
              <a:defRPr/>
            </a:lvl1pPr>
          </a:lstStyle>
          <a:p>
            <a:fld id="{B702C122-6C4A-4C08-8565-580F09FF5F14}" type="slidenum">
              <a:rPr lang="en-US" altLang="en-US"/>
              <a:pPr/>
              <a:t>‹#›</a:t>
            </a:fld>
            <a:endParaRPr lang="en-US" altLang="en-US"/>
          </a:p>
        </p:txBody>
      </p:sp>
    </p:spTree>
    <p:extLst>
      <p:ext uri="{BB962C8B-B14F-4D97-AF65-F5344CB8AC3E}">
        <p14:creationId xmlns:p14="http://schemas.microsoft.com/office/powerpoint/2010/main" val="27587573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altLang="en-US"/>
              <a:t>03/27/2017</a:t>
            </a:r>
          </a:p>
        </p:txBody>
      </p:sp>
      <p:sp>
        <p:nvSpPr>
          <p:cNvPr id="3" name="Footer Placeholder 2"/>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4" name="Slide Number Placeholder 3"/>
          <p:cNvSpPr>
            <a:spLocks noGrp="1"/>
          </p:cNvSpPr>
          <p:nvPr>
            <p:ph type="sldNum" idx="12"/>
          </p:nvPr>
        </p:nvSpPr>
        <p:spPr/>
        <p:txBody>
          <a:bodyPr/>
          <a:lstStyle>
            <a:lvl1pPr>
              <a:defRPr/>
            </a:lvl1pPr>
          </a:lstStyle>
          <a:p>
            <a:r>
              <a:rPr lang="en-US" altLang="en-US"/>
              <a:t>slide </a:t>
            </a:r>
            <a:fld id="{37B66624-A514-42B4-9A15-0CE2466051F2}" type="slidenum">
              <a:rPr lang="en-US" altLang="en-US"/>
              <a:pPr/>
              <a:t>‹#›</a:t>
            </a:fld>
            <a:endParaRPr lang="en-US" altLang="en-US"/>
          </a:p>
        </p:txBody>
      </p:sp>
    </p:spTree>
    <p:extLst>
      <p:ext uri="{BB962C8B-B14F-4D97-AF65-F5344CB8AC3E}">
        <p14:creationId xmlns:p14="http://schemas.microsoft.com/office/powerpoint/2010/main" val="4342758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r>
              <a:rPr lang="en-US" altLang="en-US"/>
              <a:t>03/27/2017</a:t>
            </a:r>
          </a:p>
        </p:txBody>
      </p:sp>
      <p:sp>
        <p:nvSpPr>
          <p:cNvPr id="6" name="Footer Placeholder 5"/>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7" name="Slide Number Placeholder 6"/>
          <p:cNvSpPr>
            <a:spLocks noGrp="1"/>
          </p:cNvSpPr>
          <p:nvPr>
            <p:ph type="sldNum" idx="12"/>
          </p:nvPr>
        </p:nvSpPr>
        <p:spPr/>
        <p:txBody>
          <a:bodyPr/>
          <a:lstStyle>
            <a:lvl1pPr>
              <a:defRPr/>
            </a:lvl1pPr>
          </a:lstStyle>
          <a:p>
            <a:r>
              <a:rPr lang="en-US" altLang="en-US"/>
              <a:t>slide </a:t>
            </a:r>
            <a:fld id="{AFADD5F1-0882-4A6E-B687-1F83BEB04281}" type="slidenum">
              <a:rPr lang="en-US" altLang="en-US"/>
              <a:pPr/>
              <a:t>‹#›</a:t>
            </a:fld>
            <a:endParaRPr lang="en-US" altLang="en-US"/>
          </a:p>
        </p:txBody>
      </p:sp>
    </p:spTree>
    <p:extLst>
      <p:ext uri="{BB962C8B-B14F-4D97-AF65-F5344CB8AC3E}">
        <p14:creationId xmlns:p14="http://schemas.microsoft.com/office/powerpoint/2010/main" val="4949863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r>
              <a:rPr lang="en-US" altLang="en-US"/>
              <a:t>03/27/2017</a:t>
            </a:r>
          </a:p>
        </p:txBody>
      </p:sp>
      <p:sp>
        <p:nvSpPr>
          <p:cNvPr id="6" name="Footer Placeholder 5"/>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7" name="Slide Number Placeholder 6"/>
          <p:cNvSpPr>
            <a:spLocks noGrp="1"/>
          </p:cNvSpPr>
          <p:nvPr>
            <p:ph type="sldNum" idx="12"/>
          </p:nvPr>
        </p:nvSpPr>
        <p:spPr/>
        <p:txBody>
          <a:bodyPr/>
          <a:lstStyle>
            <a:lvl1pPr>
              <a:defRPr/>
            </a:lvl1pPr>
          </a:lstStyle>
          <a:p>
            <a:r>
              <a:rPr lang="en-US" altLang="en-US"/>
              <a:t>slide </a:t>
            </a:r>
            <a:fld id="{34FAD3C9-D062-404E-9160-A1CE4AC5978D}" type="slidenum">
              <a:rPr lang="en-US" altLang="en-US"/>
              <a:pPr/>
              <a:t>‹#›</a:t>
            </a:fld>
            <a:endParaRPr lang="en-US" altLang="en-US"/>
          </a:p>
        </p:txBody>
      </p:sp>
    </p:spTree>
    <p:extLst>
      <p:ext uri="{BB962C8B-B14F-4D97-AF65-F5344CB8AC3E}">
        <p14:creationId xmlns:p14="http://schemas.microsoft.com/office/powerpoint/2010/main" val="7281089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3CD68994-DF3C-4EAB-8FA5-29D1CC062F24}" type="slidenum">
              <a:rPr lang="en-US" altLang="en-US"/>
              <a:pPr/>
              <a:t>‹#›</a:t>
            </a:fld>
            <a:endParaRPr lang="en-US" altLang="en-US"/>
          </a:p>
        </p:txBody>
      </p:sp>
    </p:spTree>
    <p:extLst>
      <p:ext uri="{BB962C8B-B14F-4D97-AF65-F5344CB8AC3E}">
        <p14:creationId xmlns:p14="http://schemas.microsoft.com/office/powerpoint/2010/main" val="14107114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0088" cy="5810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02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F32E204F-307E-4E31-B7F4-D3CC62C311E7}" type="slidenum">
              <a:rPr lang="en-US" altLang="en-US"/>
              <a:pPr/>
              <a:t>‹#›</a:t>
            </a:fld>
            <a:endParaRPr lang="en-US" altLang="en-US"/>
          </a:p>
        </p:txBody>
      </p:sp>
    </p:spTree>
    <p:extLst>
      <p:ext uri="{BB962C8B-B14F-4D97-AF65-F5344CB8AC3E}">
        <p14:creationId xmlns:p14="http://schemas.microsoft.com/office/powerpoint/2010/main" val="405303814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7A533910-73DF-424B-AADE-3EFC0635FBFA}" type="slidenum">
              <a:rPr lang="en-US" altLang="en-US"/>
              <a:pPr/>
              <a:t>‹#›</a:t>
            </a:fld>
            <a:endParaRPr lang="en-US" altLang="en-US"/>
          </a:p>
        </p:txBody>
      </p:sp>
    </p:spTree>
    <p:extLst>
      <p:ext uri="{BB962C8B-B14F-4D97-AF65-F5344CB8AC3E}">
        <p14:creationId xmlns:p14="http://schemas.microsoft.com/office/powerpoint/2010/main" val="1605192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190A020B-1EB2-4150-B5B8-231745CA4457}" type="slidenum">
              <a:rPr lang="en-US" altLang="en-US"/>
              <a:pPr/>
              <a:t>‹#›</a:t>
            </a:fld>
            <a:endParaRPr lang="en-US" altLang="en-US"/>
          </a:p>
        </p:txBody>
      </p:sp>
    </p:spTree>
    <p:extLst>
      <p:ext uri="{BB962C8B-B14F-4D97-AF65-F5344CB8AC3E}">
        <p14:creationId xmlns:p14="http://schemas.microsoft.com/office/powerpoint/2010/main" val="344957579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38EDD93E-DD07-419B-A967-1257799DB977}" type="slidenum">
              <a:rPr lang="en-US" altLang="en-US"/>
              <a:pPr/>
              <a:t>‹#›</a:t>
            </a:fld>
            <a:endParaRPr lang="en-US" altLang="en-US"/>
          </a:p>
        </p:txBody>
      </p:sp>
    </p:spTree>
    <p:extLst>
      <p:ext uri="{BB962C8B-B14F-4D97-AF65-F5344CB8AC3E}">
        <p14:creationId xmlns:p14="http://schemas.microsoft.com/office/powerpoint/2010/main" val="10031746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5563" cy="43497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825625"/>
            <a:ext cx="3867150" cy="43497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altLang="en-US"/>
              <a:t>03/27/2017</a:t>
            </a:r>
          </a:p>
        </p:txBody>
      </p:sp>
      <p:sp>
        <p:nvSpPr>
          <p:cNvPr id="6" name="Footer Placeholder 5"/>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7" name="Slide Number Placeholder 6"/>
          <p:cNvSpPr>
            <a:spLocks noGrp="1"/>
          </p:cNvSpPr>
          <p:nvPr>
            <p:ph type="sldNum" idx="12"/>
          </p:nvPr>
        </p:nvSpPr>
        <p:spPr/>
        <p:txBody>
          <a:bodyPr/>
          <a:lstStyle>
            <a:lvl1pPr>
              <a:defRPr/>
            </a:lvl1pPr>
          </a:lstStyle>
          <a:p>
            <a:r>
              <a:rPr lang="en-US" altLang="en-US"/>
              <a:t>slide </a:t>
            </a:r>
            <a:fld id="{80664A3F-4A1A-43A4-B18C-C232AF13BE26}" type="slidenum">
              <a:rPr lang="en-US" altLang="en-US"/>
              <a:pPr/>
              <a:t>‹#›</a:t>
            </a:fld>
            <a:endParaRPr lang="en-US" altLang="en-US"/>
          </a:p>
        </p:txBody>
      </p:sp>
    </p:spTree>
    <p:extLst>
      <p:ext uri="{BB962C8B-B14F-4D97-AF65-F5344CB8AC3E}">
        <p14:creationId xmlns:p14="http://schemas.microsoft.com/office/powerpoint/2010/main" val="15843134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altLang="en-US"/>
              <a:t>03/27/2017</a:t>
            </a:r>
          </a:p>
        </p:txBody>
      </p:sp>
      <p:sp>
        <p:nvSpPr>
          <p:cNvPr id="8" name="Footer Placeholder 7"/>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9" name="Slide Number Placeholder 8"/>
          <p:cNvSpPr>
            <a:spLocks noGrp="1"/>
          </p:cNvSpPr>
          <p:nvPr>
            <p:ph type="sldNum" idx="12"/>
          </p:nvPr>
        </p:nvSpPr>
        <p:spPr/>
        <p:txBody>
          <a:bodyPr/>
          <a:lstStyle>
            <a:lvl1pPr>
              <a:defRPr/>
            </a:lvl1pPr>
          </a:lstStyle>
          <a:p>
            <a:r>
              <a:rPr lang="en-US" altLang="en-US"/>
              <a:t>slide </a:t>
            </a:r>
            <a:fld id="{F0342462-B03E-4A3B-84F0-E3EDA123C891}" type="slidenum">
              <a:rPr lang="en-US" altLang="en-US"/>
              <a:pPr/>
              <a:t>‹#›</a:t>
            </a:fld>
            <a:endParaRPr lang="en-US" altLang="en-US"/>
          </a:p>
        </p:txBody>
      </p:sp>
    </p:spTree>
    <p:extLst>
      <p:ext uri="{BB962C8B-B14F-4D97-AF65-F5344CB8AC3E}">
        <p14:creationId xmlns:p14="http://schemas.microsoft.com/office/powerpoint/2010/main" val="2845947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US" altLang="en-US"/>
          </a:p>
        </p:txBody>
      </p:sp>
      <p:sp>
        <p:nvSpPr>
          <p:cNvPr id="8" name="Slide Number Placeholder 7"/>
          <p:cNvSpPr>
            <a:spLocks noGrp="1"/>
          </p:cNvSpPr>
          <p:nvPr>
            <p:ph type="sldNum" idx="11"/>
          </p:nvPr>
        </p:nvSpPr>
        <p:spPr/>
        <p:txBody>
          <a:bodyPr/>
          <a:lstStyle>
            <a:lvl1pPr>
              <a:defRPr/>
            </a:lvl1pPr>
          </a:lstStyle>
          <a:p>
            <a:fld id="{988395BD-3D6C-4B83-98A2-627C5F92E035}" type="slidenum">
              <a:rPr lang="en-US" altLang="en-US"/>
              <a:pPr/>
              <a:t>‹#›</a:t>
            </a:fld>
            <a:endParaRPr lang="en-US" altLang="en-US"/>
          </a:p>
        </p:txBody>
      </p:sp>
    </p:spTree>
    <p:extLst>
      <p:ext uri="{BB962C8B-B14F-4D97-AF65-F5344CB8AC3E}">
        <p14:creationId xmlns:p14="http://schemas.microsoft.com/office/powerpoint/2010/main" val="30757602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altLang="en-US"/>
              <a:t>03/27/2017</a:t>
            </a:r>
          </a:p>
        </p:txBody>
      </p:sp>
      <p:sp>
        <p:nvSpPr>
          <p:cNvPr id="4" name="Footer Placeholder 3"/>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5" name="Slide Number Placeholder 4"/>
          <p:cNvSpPr>
            <a:spLocks noGrp="1"/>
          </p:cNvSpPr>
          <p:nvPr>
            <p:ph type="sldNum" idx="12"/>
          </p:nvPr>
        </p:nvSpPr>
        <p:spPr/>
        <p:txBody>
          <a:bodyPr/>
          <a:lstStyle>
            <a:lvl1pPr>
              <a:defRPr/>
            </a:lvl1pPr>
          </a:lstStyle>
          <a:p>
            <a:r>
              <a:rPr lang="en-US" altLang="en-US"/>
              <a:t>slide </a:t>
            </a:r>
            <a:fld id="{07A4F575-FBB0-45B8-9ABE-0318EBF5E57B}" type="slidenum">
              <a:rPr lang="en-US" altLang="en-US"/>
              <a:pPr/>
              <a:t>‹#›</a:t>
            </a:fld>
            <a:endParaRPr lang="en-US" altLang="en-US"/>
          </a:p>
        </p:txBody>
      </p:sp>
    </p:spTree>
    <p:extLst>
      <p:ext uri="{BB962C8B-B14F-4D97-AF65-F5344CB8AC3E}">
        <p14:creationId xmlns:p14="http://schemas.microsoft.com/office/powerpoint/2010/main" val="49585847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altLang="en-US"/>
              <a:t>03/27/2017</a:t>
            </a:r>
          </a:p>
        </p:txBody>
      </p:sp>
      <p:sp>
        <p:nvSpPr>
          <p:cNvPr id="3" name="Footer Placeholder 2"/>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4" name="Slide Number Placeholder 3"/>
          <p:cNvSpPr>
            <a:spLocks noGrp="1"/>
          </p:cNvSpPr>
          <p:nvPr>
            <p:ph type="sldNum" idx="12"/>
          </p:nvPr>
        </p:nvSpPr>
        <p:spPr/>
        <p:txBody>
          <a:bodyPr/>
          <a:lstStyle>
            <a:lvl1pPr>
              <a:defRPr/>
            </a:lvl1pPr>
          </a:lstStyle>
          <a:p>
            <a:r>
              <a:rPr lang="en-US" altLang="en-US"/>
              <a:t>slide </a:t>
            </a:r>
            <a:fld id="{CECC9171-824D-4552-9FBC-CEC64261C186}" type="slidenum">
              <a:rPr lang="en-US" altLang="en-US"/>
              <a:pPr/>
              <a:t>‹#›</a:t>
            </a:fld>
            <a:endParaRPr lang="en-US" altLang="en-US"/>
          </a:p>
        </p:txBody>
      </p:sp>
    </p:spTree>
    <p:extLst>
      <p:ext uri="{BB962C8B-B14F-4D97-AF65-F5344CB8AC3E}">
        <p14:creationId xmlns:p14="http://schemas.microsoft.com/office/powerpoint/2010/main" val="36609961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r>
              <a:rPr lang="en-US" altLang="en-US"/>
              <a:t>03/27/2017</a:t>
            </a:r>
          </a:p>
        </p:txBody>
      </p:sp>
      <p:sp>
        <p:nvSpPr>
          <p:cNvPr id="6" name="Footer Placeholder 5"/>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7" name="Slide Number Placeholder 6"/>
          <p:cNvSpPr>
            <a:spLocks noGrp="1"/>
          </p:cNvSpPr>
          <p:nvPr>
            <p:ph type="sldNum" idx="12"/>
          </p:nvPr>
        </p:nvSpPr>
        <p:spPr/>
        <p:txBody>
          <a:bodyPr/>
          <a:lstStyle>
            <a:lvl1pPr>
              <a:defRPr/>
            </a:lvl1pPr>
          </a:lstStyle>
          <a:p>
            <a:r>
              <a:rPr lang="en-US" altLang="en-US"/>
              <a:t>slide </a:t>
            </a:r>
            <a:fld id="{504B81B5-AFEB-4FA9-A971-FF4BB2E42AB6}" type="slidenum">
              <a:rPr lang="en-US" altLang="en-US"/>
              <a:pPr/>
              <a:t>‹#›</a:t>
            </a:fld>
            <a:endParaRPr lang="en-US" altLang="en-US"/>
          </a:p>
        </p:txBody>
      </p:sp>
    </p:spTree>
    <p:extLst>
      <p:ext uri="{BB962C8B-B14F-4D97-AF65-F5344CB8AC3E}">
        <p14:creationId xmlns:p14="http://schemas.microsoft.com/office/powerpoint/2010/main" val="17525726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r>
              <a:rPr lang="en-US" altLang="en-US"/>
              <a:t>03/27/2017</a:t>
            </a:r>
          </a:p>
        </p:txBody>
      </p:sp>
      <p:sp>
        <p:nvSpPr>
          <p:cNvPr id="6" name="Footer Placeholder 5"/>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7" name="Slide Number Placeholder 6"/>
          <p:cNvSpPr>
            <a:spLocks noGrp="1"/>
          </p:cNvSpPr>
          <p:nvPr>
            <p:ph type="sldNum" idx="12"/>
          </p:nvPr>
        </p:nvSpPr>
        <p:spPr/>
        <p:txBody>
          <a:bodyPr/>
          <a:lstStyle>
            <a:lvl1pPr>
              <a:defRPr/>
            </a:lvl1pPr>
          </a:lstStyle>
          <a:p>
            <a:r>
              <a:rPr lang="en-US" altLang="en-US"/>
              <a:t>slide </a:t>
            </a:r>
            <a:fld id="{372D9764-82DA-40C9-8581-CEF2D7F07AFB}" type="slidenum">
              <a:rPr lang="en-US" altLang="en-US"/>
              <a:pPr/>
              <a:t>‹#›</a:t>
            </a:fld>
            <a:endParaRPr lang="en-US" altLang="en-US"/>
          </a:p>
        </p:txBody>
      </p:sp>
    </p:spTree>
    <p:extLst>
      <p:ext uri="{BB962C8B-B14F-4D97-AF65-F5344CB8AC3E}">
        <p14:creationId xmlns:p14="http://schemas.microsoft.com/office/powerpoint/2010/main" val="128968993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461F1C67-00D7-419E-B362-B75E46F6F75A}" type="slidenum">
              <a:rPr lang="en-US" altLang="en-US"/>
              <a:pPr/>
              <a:t>‹#›</a:t>
            </a:fld>
            <a:endParaRPr lang="en-US" altLang="en-US"/>
          </a:p>
        </p:txBody>
      </p:sp>
    </p:spTree>
    <p:extLst>
      <p:ext uri="{BB962C8B-B14F-4D97-AF65-F5344CB8AC3E}">
        <p14:creationId xmlns:p14="http://schemas.microsoft.com/office/powerpoint/2010/main" val="287003247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0088" cy="5810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02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1B7CBD47-D8BF-4DAC-A2CB-F0BC967446C4}" type="slidenum">
              <a:rPr lang="en-US" altLang="en-US"/>
              <a:pPr/>
              <a:t>‹#›</a:t>
            </a:fld>
            <a:endParaRPr lang="en-US" altLang="en-US"/>
          </a:p>
        </p:txBody>
      </p:sp>
    </p:spTree>
    <p:extLst>
      <p:ext uri="{BB962C8B-B14F-4D97-AF65-F5344CB8AC3E}">
        <p14:creationId xmlns:p14="http://schemas.microsoft.com/office/powerpoint/2010/main" val="338159824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31EC0480-4560-4041-B750-9950792F310C}" type="slidenum">
              <a:rPr lang="en-US" altLang="en-US"/>
              <a:pPr/>
              <a:t>‹#›</a:t>
            </a:fld>
            <a:endParaRPr lang="en-US" altLang="en-US"/>
          </a:p>
        </p:txBody>
      </p:sp>
    </p:spTree>
    <p:extLst>
      <p:ext uri="{BB962C8B-B14F-4D97-AF65-F5344CB8AC3E}">
        <p14:creationId xmlns:p14="http://schemas.microsoft.com/office/powerpoint/2010/main" val="39464761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CD0AFBFF-4102-46BD-A5AF-0E2087C6A30E}" type="slidenum">
              <a:rPr lang="en-US" altLang="en-US"/>
              <a:pPr/>
              <a:t>‹#›</a:t>
            </a:fld>
            <a:endParaRPr lang="en-US" altLang="en-US"/>
          </a:p>
        </p:txBody>
      </p:sp>
    </p:spTree>
    <p:extLst>
      <p:ext uri="{BB962C8B-B14F-4D97-AF65-F5344CB8AC3E}">
        <p14:creationId xmlns:p14="http://schemas.microsoft.com/office/powerpoint/2010/main" val="371498462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E22DC764-70A1-4EB1-85FD-1E0ABE340851}" type="slidenum">
              <a:rPr lang="en-US" altLang="en-US"/>
              <a:pPr/>
              <a:t>‹#›</a:t>
            </a:fld>
            <a:endParaRPr lang="en-US" altLang="en-US"/>
          </a:p>
        </p:txBody>
      </p:sp>
    </p:spTree>
    <p:extLst>
      <p:ext uri="{BB962C8B-B14F-4D97-AF65-F5344CB8AC3E}">
        <p14:creationId xmlns:p14="http://schemas.microsoft.com/office/powerpoint/2010/main" val="56867764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5563" cy="43497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825625"/>
            <a:ext cx="3867150" cy="43497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altLang="en-US"/>
              <a:t>03/27/2017</a:t>
            </a:r>
          </a:p>
        </p:txBody>
      </p:sp>
      <p:sp>
        <p:nvSpPr>
          <p:cNvPr id="6" name="Footer Placeholder 5"/>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7" name="Slide Number Placeholder 6"/>
          <p:cNvSpPr>
            <a:spLocks noGrp="1"/>
          </p:cNvSpPr>
          <p:nvPr>
            <p:ph type="sldNum" idx="12"/>
          </p:nvPr>
        </p:nvSpPr>
        <p:spPr/>
        <p:txBody>
          <a:bodyPr/>
          <a:lstStyle>
            <a:lvl1pPr>
              <a:defRPr/>
            </a:lvl1pPr>
          </a:lstStyle>
          <a:p>
            <a:r>
              <a:rPr lang="en-US" altLang="en-US"/>
              <a:t>slide </a:t>
            </a:r>
            <a:fld id="{13CD9394-D308-4BC1-B154-A0595DADF651}" type="slidenum">
              <a:rPr lang="en-US" altLang="en-US"/>
              <a:pPr/>
              <a:t>‹#›</a:t>
            </a:fld>
            <a:endParaRPr lang="en-US" altLang="en-US"/>
          </a:p>
        </p:txBody>
      </p:sp>
    </p:spTree>
    <p:extLst>
      <p:ext uri="{BB962C8B-B14F-4D97-AF65-F5344CB8AC3E}">
        <p14:creationId xmlns:p14="http://schemas.microsoft.com/office/powerpoint/2010/main" val="3778979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US" altLang="en-US"/>
          </a:p>
        </p:txBody>
      </p:sp>
      <p:sp>
        <p:nvSpPr>
          <p:cNvPr id="4" name="Slide Number Placeholder 3"/>
          <p:cNvSpPr>
            <a:spLocks noGrp="1"/>
          </p:cNvSpPr>
          <p:nvPr>
            <p:ph type="sldNum" idx="11"/>
          </p:nvPr>
        </p:nvSpPr>
        <p:spPr/>
        <p:txBody>
          <a:bodyPr/>
          <a:lstStyle>
            <a:lvl1pPr>
              <a:defRPr/>
            </a:lvl1pPr>
          </a:lstStyle>
          <a:p>
            <a:fld id="{A69D3C98-2641-4A6E-A3C8-8D91D63BB8C9}" type="slidenum">
              <a:rPr lang="en-US" altLang="en-US"/>
              <a:pPr/>
              <a:t>‹#›</a:t>
            </a:fld>
            <a:endParaRPr lang="en-US" altLang="en-US"/>
          </a:p>
        </p:txBody>
      </p:sp>
    </p:spTree>
    <p:extLst>
      <p:ext uri="{BB962C8B-B14F-4D97-AF65-F5344CB8AC3E}">
        <p14:creationId xmlns:p14="http://schemas.microsoft.com/office/powerpoint/2010/main" val="12806486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altLang="en-US"/>
              <a:t>03/27/2017</a:t>
            </a:r>
          </a:p>
        </p:txBody>
      </p:sp>
      <p:sp>
        <p:nvSpPr>
          <p:cNvPr id="8" name="Footer Placeholder 7"/>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9" name="Slide Number Placeholder 8"/>
          <p:cNvSpPr>
            <a:spLocks noGrp="1"/>
          </p:cNvSpPr>
          <p:nvPr>
            <p:ph type="sldNum" idx="12"/>
          </p:nvPr>
        </p:nvSpPr>
        <p:spPr/>
        <p:txBody>
          <a:bodyPr/>
          <a:lstStyle>
            <a:lvl1pPr>
              <a:defRPr/>
            </a:lvl1pPr>
          </a:lstStyle>
          <a:p>
            <a:r>
              <a:rPr lang="en-US" altLang="en-US"/>
              <a:t>slide </a:t>
            </a:r>
            <a:fld id="{EDB72026-3302-4A7F-87F9-BD30A3C6AD82}" type="slidenum">
              <a:rPr lang="en-US" altLang="en-US"/>
              <a:pPr/>
              <a:t>‹#›</a:t>
            </a:fld>
            <a:endParaRPr lang="en-US" altLang="en-US"/>
          </a:p>
        </p:txBody>
      </p:sp>
    </p:spTree>
    <p:extLst>
      <p:ext uri="{BB962C8B-B14F-4D97-AF65-F5344CB8AC3E}">
        <p14:creationId xmlns:p14="http://schemas.microsoft.com/office/powerpoint/2010/main" val="205216510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altLang="en-US"/>
              <a:t>03/27/2017</a:t>
            </a:r>
          </a:p>
        </p:txBody>
      </p:sp>
      <p:sp>
        <p:nvSpPr>
          <p:cNvPr id="4" name="Footer Placeholder 3"/>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5" name="Slide Number Placeholder 4"/>
          <p:cNvSpPr>
            <a:spLocks noGrp="1"/>
          </p:cNvSpPr>
          <p:nvPr>
            <p:ph type="sldNum" idx="12"/>
          </p:nvPr>
        </p:nvSpPr>
        <p:spPr/>
        <p:txBody>
          <a:bodyPr/>
          <a:lstStyle>
            <a:lvl1pPr>
              <a:defRPr/>
            </a:lvl1pPr>
          </a:lstStyle>
          <a:p>
            <a:r>
              <a:rPr lang="en-US" altLang="en-US"/>
              <a:t>slide </a:t>
            </a:r>
            <a:fld id="{D13B95CF-50B1-4D07-9391-023914624931}" type="slidenum">
              <a:rPr lang="en-US" altLang="en-US"/>
              <a:pPr/>
              <a:t>‹#›</a:t>
            </a:fld>
            <a:endParaRPr lang="en-US" altLang="en-US"/>
          </a:p>
        </p:txBody>
      </p:sp>
    </p:spTree>
    <p:extLst>
      <p:ext uri="{BB962C8B-B14F-4D97-AF65-F5344CB8AC3E}">
        <p14:creationId xmlns:p14="http://schemas.microsoft.com/office/powerpoint/2010/main" val="12959669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altLang="en-US"/>
              <a:t>03/27/2017</a:t>
            </a:r>
          </a:p>
        </p:txBody>
      </p:sp>
      <p:sp>
        <p:nvSpPr>
          <p:cNvPr id="3" name="Footer Placeholder 2"/>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4" name="Slide Number Placeholder 3"/>
          <p:cNvSpPr>
            <a:spLocks noGrp="1"/>
          </p:cNvSpPr>
          <p:nvPr>
            <p:ph type="sldNum" idx="12"/>
          </p:nvPr>
        </p:nvSpPr>
        <p:spPr/>
        <p:txBody>
          <a:bodyPr/>
          <a:lstStyle>
            <a:lvl1pPr>
              <a:defRPr/>
            </a:lvl1pPr>
          </a:lstStyle>
          <a:p>
            <a:r>
              <a:rPr lang="en-US" altLang="en-US"/>
              <a:t>slide </a:t>
            </a:r>
            <a:fld id="{28EAA650-F197-40C9-B356-078316EB78A0}" type="slidenum">
              <a:rPr lang="en-US" altLang="en-US"/>
              <a:pPr/>
              <a:t>‹#›</a:t>
            </a:fld>
            <a:endParaRPr lang="en-US" altLang="en-US"/>
          </a:p>
        </p:txBody>
      </p:sp>
    </p:spTree>
    <p:extLst>
      <p:ext uri="{BB962C8B-B14F-4D97-AF65-F5344CB8AC3E}">
        <p14:creationId xmlns:p14="http://schemas.microsoft.com/office/powerpoint/2010/main" val="401002268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r>
              <a:rPr lang="en-US" altLang="en-US"/>
              <a:t>03/27/2017</a:t>
            </a:r>
          </a:p>
        </p:txBody>
      </p:sp>
      <p:sp>
        <p:nvSpPr>
          <p:cNvPr id="6" name="Footer Placeholder 5"/>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7" name="Slide Number Placeholder 6"/>
          <p:cNvSpPr>
            <a:spLocks noGrp="1"/>
          </p:cNvSpPr>
          <p:nvPr>
            <p:ph type="sldNum" idx="12"/>
          </p:nvPr>
        </p:nvSpPr>
        <p:spPr/>
        <p:txBody>
          <a:bodyPr/>
          <a:lstStyle>
            <a:lvl1pPr>
              <a:defRPr/>
            </a:lvl1pPr>
          </a:lstStyle>
          <a:p>
            <a:r>
              <a:rPr lang="en-US" altLang="en-US"/>
              <a:t>slide </a:t>
            </a:r>
            <a:fld id="{384D813D-DB95-4720-B1CA-C6E7574D6DC5}" type="slidenum">
              <a:rPr lang="en-US" altLang="en-US"/>
              <a:pPr/>
              <a:t>‹#›</a:t>
            </a:fld>
            <a:endParaRPr lang="en-US" altLang="en-US"/>
          </a:p>
        </p:txBody>
      </p:sp>
    </p:spTree>
    <p:extLst>
      <p:ext uri="{BB962C8B-B14F-4D97-AF65-F5344CB8AC3E}">
        <p14:creationId xmlns:p14="http://schemas.microsoft.com/office/powerpoint/2010/main" val="397236282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r>
              <a:rPr lang="en-US" altLang="en-US"/>
              <a:t>03/27/2017</a:t>
            </a:r>
          </a:p>
        </p:txBody>
      </p:sp>
      <p:sp>
        <p:nvSpPr>
          <p:cNvPr id="6" name="Footer Placeholder 5"/>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7" name="Slide Number Placeholder 6"/>
          <p:cNvSpPr>
            <a:spLocks noGrp="1"/>
          </p:cNvSpPr>
          <p:nvPr>
            <p:ph type="sldNum" idx="12"/>
          </p:nvPr>
        </p:nvSpPr>
        <p:spPr/>
        <p:txBody>
          <a:bodyPr/>
          <a:lstStyle>
            <a:lvl1pPr>
              <a:defRPr/>
            </a:lvl1pPr>
          </a:lstStyle>
          <a:p>
            <a:r>
              <a:rPr lang="en-US" altLang="en-US"/>
              <a:t>slide </a:t>
            </a:r>
            <a:fld id="{46275A1B-3089-464D-BEFB-278CDD076F44}" type="slidenum">
              <a:rPr lang="en-US" altLang="en-US"/>
              <a:pPr/>
              <a:t>‹#›</a:t>
            </a:fld>
            <a:endParaRPr lang="en-US" altLang="en-US"/>
          </a:p>
        </p:txBody>
      </p:sp>
    </p:spTree>
    <p:extLst>
      <p:ext uri="{BB962C8B-B14F-4D97-AF65-F5344CB8AC3E}">
        <p14:creationId xmlns:p14="http://schemas.microsoft.com/office/powerpoint/2010/main" val="330634054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3C410284-8CB5-4C11-A248-1EBE0B2E54B6}" type="slidenum">
              <a:rPr lang="en-US" altLang="en-US"/>
              <a:pPr/>
              <a:t>‹#›</a:t>
            </a:fld>
            <a:endParaRPr lang="en-US" altLang="en-US"/>
          </a:p>
        </p:txBody>
      </p:sp>
    </p:spTree>
    <p:extLst>
      <p:ext uri="{BB962C8B-B14F-4D97-AF65-F5344CB8AC3E}">
        <p14:creationId xmlns:p14="http://schemas.microsoft.com/office/powerpoint/2010/main" val="362533065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0088" cy="5810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02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5192A3B9-B238-4732-9AA5-9CE27C29AFA1}" type="slidenum">
              <a:rPr lang="en-US" altLang="en-US"/>
              <a:pPr/>
              <a:t>‹#›</a:t>
            </a:fld>
            <a:endParaRPr lang="en-US" altLang="en-US"/>
          </a:p>
        </p:txBody>
      </p:sp>
    </p:spTree>
    <p:extLst>
      <p:ext uri="{BB962C8B-B14F-4D97-AF65-F5344CB8AC3E}">
        <p14:creationId xmlns:p14="http://schemas.microsoft.com/office/powerpoint/2010/main" val="291521769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F55F23A7-79A7-4A60-AA16-6695B729717F}" type="slidenum">
              <a:rPr lang="en-US" altLang="en-US"/>
              <a:pPr/>
              <a:t>‹#›</a:t>
            </a:fld>
            <a:endParaRPr lang="en-US" altLang="en-US"/>
          </a:p>
        </p:txBody>
      </p:sp>
    </p:spTree>
    <p:extLst>
      <p:ext uri="{BB962C8B-B14F-4D97-AF65-F5344CB8AC3E}">
        <p14:creationId xmlns:p14="http://schemas.microsoft.com/office/powerpoint/2010/main" val="203748068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43CCC8C6-A636-497F-8CAC-86652EF1B1F2}" type="slidenum">
              <a:rPr lang="en-US" altLang="en-US"/>
              <a:pPr/>
              <a:t>‹#›</a:t>
            </a:fld>
            <a:endParaRPr lang="en-US" altLang="en-US"/>
          </a:p>
        </p:txBody>
      </p:sp>
    </p:spTree>
    <p:extLst>
      <p:ext uri="{BB962C8B-B14F-4D97-AF65-F5344CB8AC3E}">
        <p14:creationId xmlns:p14="http://schemas.microsoft.com/office/powerpoint/2010/main" val="344343537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46805B73-D3EC-412F-8D9C-06C6781FAE70}" type="slidenum">
              <a:rPr lang="en-US" altLang="en-US"/>
              <a:pPr/>
              <a:t>‹#›</a:t>
            </a:fld>
            <a:endParaRPr lang="en-US" altLang="en-US"/>
          </a:p>
        </p:txBody>
      </p:sp>
    </p:spTree>
    <p:extLst>
      <p:ext uri="{BB962C8B-B14F-4D97-AF65-F5344CB8AC3E}">
        <p14:creationId xmlns:p14="http://schemas.microsoft.com/office/powerpoint/2010/main" val="1063634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ltLang="en-US"/>
          </a:p>
        </p:txBody>
      </p:sp>
      <p:sp>
        <p:nvSpPr>
          <p:cNvPr id="3" name="Slide Number Placeholder 2"/>
          <p:cNvSpPr>
            <a:spLocks noGrp="1"/>
          </p:cNvSpPr>
          <p:nvPr>
            <p:ph type="sldNum" idx="11"/>
          </p:nvPr>
        </p:nvSpPr>
        <p:spPr/>
        <p:txBody>
          <a:bodyPr/>
          <a:lstStyle>
            <a:lvl1pPr>
              <a:defRPr/>
            </a:lvl1pPr>
          </a:lstStyle>
          <a:p>
            <a:fld id="{05A0F73B-72AE-4911-97ED-ED06827F0EFC}" type="slidenum">
              <a:rPr lang="en-US" altLang="en-US"/>
              <a:pPr/>
              <a:t>‹#›</a:t>
            </a:fld>
            <a:endParaRPr lang="en-US" altLang="en-US"/>
          </a:p>
        </p:txBody>
      </p:sp>
    </p:spTree>
    <p:extLst>
      <p:ext uri="{BB962C8B-B14F-4D97-AF65-F5344CB8AC3E}">
        <p14:creationId xmlns:p14="http://schemas.microsoft.com/office/powerpoint/2010/main" val="25483123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5563" cy="43497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825625"/>
            <a:ext cx="3867150" cy="43497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altLang="en-US"/>
              <a:t>03/27/2017</a:t>
            </a:r>
          </a:p>
        </p:txBody>
      </p:sp>
      <p:sp>
        <p:nvSpPr>
          <p:cNvPr id="6" name="Footer Placeholder 5"/>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7" name="Slide Number Placeholder 6"/>
          <p:cNvSpPr>
            <a:spLocks noGrp="1"/>
          </p:cNvSpPr>
          <p:nvPr>
            <p:ph type="sldNum" idx="12"/>
          </p:nvPr>
        </p:nvSpPr>
        <p:spPr/>
        <p:txBody>
          <a:bodyPr/>
          <a:lstStyle>
            <a:lvl1pPr>
              <a:defRPr/>
            </a:lvl1pPr>
          </a:lstStyle>
          <a:p>
            <a:r>
              <a:rPr lang="en-US" altLang="en-US"/>
              <a:t>slide </a:t>
            </a:r>
            <a:fld id="{146AB8F9-899E-49C2-A600-676C47ED5A86}" type="slidenum">
              <a:rPr lang="en-US" altLang="en-US"/>
              <a:pPr/>
              <a:t>‹#›</a:t>
            </a:fld>
            <a:endParaRPr lang="en-US" altLang="en-US"/>
          </a:p>
        </p:txBody>
      </p:sp>
    </p:spTree>
    <p:extLst>
      <p:ext uri="{BB962C8B-B14F-4D97-AF65-F5344CB8AC3E}">
        <p14:creationId xmlns:p14="http://schemas.microsoft.com/office/powerpoint/2010/main" val="19874972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altLang="en-US"/>
              <a:t>03/27/2017</a:t>
            </a:r>
          </a:p>
        </p:txBody>
      </p:sp>
      <p:sp>
        <p:nvSpPr>
          <p:cNvPr id="8" name="Footer Placeholder 7"/>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9" name="Slide Number Placeholder 8"/>
          <p:cNvSpPr>
            <a:spLocks noGrp="1"/>
          </p:cNvSpPr>
          <p:nvPr>
            <p:ph type="sldNum" idx="12"/>
          </p:nvPr>
        </p:nvSpPr>
        <p:spPr/>
        <p:txBody>
          <a:bodyPr/>
          <a:lstStyle>
            <a:lvl1pPr>
              <a:defRPr/>
            </a:lvl1pPr>
          </a:lstStyle>
          <a:p>
            <a:r>
              <a:rPr lang="en-US" altLang="en-US"/>
              <a:t>slide </a:t>
            </a:r>
            <a:fld id="{A1318418-41C1-48CC-B51E-10154CA8CCFF}" type="slidenum">
              <a:rPr lang="en-US" altLang="en-US"/>
              <a:pPr/>
              <a:t>‹#›</a:t>
            </a:fld>
            <a:endParaRPr lang="en-US" altLang="en-US"/>
          </a:p>
        </p:txBody>
      </p:sp>
    </p:spTree>
    <p:extLst>
      <p:ext uri="{BB962C8B-B14F-4D97-AF65-F5344CB8AC3E}">
        <p14:creationId xmlns:p14="http://schemas.microsoft.com/office/powerpoint/2010/main" val="272047957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altLang="en-US"/>
              <a:t>03/27/2017</a:t>
            </a:r>
          </a:p>
        </p:txBody>
      </p:sp>
      <p:sp>
        <p:nvSpPr>
          <p:cNvPr id="4" name="Footer Placeholder 3"/>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5" name="Slide Number Placeholder 4"/>
          <p:cNvSpPr>
            <a:spLocks noGrp="1"/>
          </p:cNvSpPr>
          <p:nvPr>
            <p:ph type="sldNum" idx="12"/>
          </p:nvPr>
        </p:nvSpPr>
        <p:spPr/>
        <p:txBody>
          <a:bodyPr/>
          <a:lstStyle>
            <a:lvl1pPr>
              <a:defRPr/>
            </a:lvl1pPr>
          </a:lstStyle>
          <a:p>
            <a:r>
              <a:rPr lang="en-US" altLang="en-US"/>
              <a:t>slide </a:t>
            </a:r>
            <a:fld id="{C9E16C19-667D-4173-8BC7-E9CA1ABE2506}" type="slidenum">
              <a:rPr lang="en-US" altLang="en-US"/>
              <a:pPr/>
              <a:t>‹#›</a:t>
            </a:fld>
            <a:endParaRPr lang="en-US" altLang="en-US"/>
          </a:p>
        </p:txBody>
      </p:sp>
    </p:spTree>
    <p:extLst>
      <p:ext uri="{BB962C8B-B14F-4D97-AF65-F5344CB8AC3E}">
        <p14:creationId xmlns:p14="http://schemas.microsoft.com/office/powerpoint/2010/main" val="122850580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altLang="en-US"/>
              <a:t>03/27/2017</a:t>
            </a:r>
          </a:p>
        </p:txBody>
      </p:sp>
      <p:sp>
        <p:nvSpPr>
          <p:cNvPr id="3" name="Footer Placeholder 2"/>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4" name="Slide Number Placeholder 3"/>
          <p:cNvSpPr>
            <a:spLocks noGrp="1"/>
          </p:cNvSpPr>
          <p:nvPr>
            <p:ph type="sldNum" idx="12"/>
          </p:nvPr>
        </p:nvSpPr>
        <p:spPr/>
        <p:txBody>
          <a:bodyPr/>
          <a:lstStyle>
            <a:lvl1pPr>
              <a:defRPr/>
            </a:lvl1pPr>
          </a:lstStyle>
          <a:p>
            <a:r>
              <a:rPr lang="en-US" altLang="en-US"/>
              <a:t>slide </a:t>
            </a:r>
            <a:fld id="{0258661E-556F-4842-AE8B-F930C5233CBE}" type="slidenum">
              <a:rPr lang="en-US" altLang="en-US"/>
              <a:pPr/>
              <a:t>‹#›</a:t>
            </a:fld>
            <a:endParaRPr lang="en-US" altLang="en-US"/>
          </a:p>
        </p:txBody>
      </p:sp>
    </p:spTree>
    <p:extLst>
      <p:ext uri="{BB962C8B-B14F-4D97-AF65-F5344CB8AC3E}">
        <p14:creationId xmlns:p14="http://schemas.microsoft.com/office/powerpoint/2010/main" val="398180717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r>
              <a:rPr lang="en-US" altLang="en-US"/>
              <a:t>03/27/2017</a:t>
            </a:r>
          </a:p>
        </p:txBody>
      </p:sp>
      <p:sp>
        <p:nvSpPr>
          <p:cNvPr id="6" name="Footer Placeholder 5"/>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7" name="Slide Number Placeholder 6"/>
          <p:cNvSpPr>
            <a:spLocks noGrp="1"/>
          </p:cNvSpPr>
          <p:nvPr>
            <p:ph type="sldNum" idx="12"/>
          </p:nvPr>
        </p:nvSpPr>
        <p:spPr/>
        <p:txBody>
          <a:bodyPr/>
          <a:lstStyle>
            <a:lvl1pPr>
              <a:defRPr/>
            </a:lvl1pPr>
          </a:lstStyle>
          <a:p>
            <a:r>
              <a:rPr lang="en-US" altLang="en-US"/>
              <a:t>slide </a:t>
            </a:r>
            <a:fld id="{EFDEC25E-DFCF-41E6-AD8E-ED834C577FD0}" type="slidenum">
              <a:rPr lang="en-US" altLang="en-US"/>
              <a:pPr/>
              <a:t>‹#›</a:t>
            </a:fld>
            <a:endParaRPr lang="en-US" altLang="en-US"/>
          </a:p>
        </p:txBody>
      </p:sp>
    </p:spTree>
    <p:extLst>
      <p:ext uri="{BB962C8B-B14F-4D97-AF65-F5344CB8AC3E}">
        <p14:creationId xmlns:p14="http://schemas.microsoft.com/office/powerpoint/2010/main" val="46847129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r>
              <a:rPr lang="en-US" altLang="en-US"/>
              <a:t>03/27/2017</a:t>
            </a:r>
          </a:p>
        </p:txBody>
      </p:sp>
      <p:sp>
        <p:nvSpPr>
          <p:cNvPr id="6" name="Footer Placeholder 5"/>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7" name="Slide Number Placeholder 6"/>
          <p:cNvSpPr>
            <a:spLocks noGrp="1"/>
          </p:cNvSpPr>
          <p:nvPr>
            <p:ph type="sldNum" idx="12"/>
          </p:nvPr>
        </p:nvSpPr>
        <p:spPr/>
        <p:txBody>
          <a:bodyPr/>
          <a:lstStyle>
            <a:lvl1pPr>
              <a:defRPr/>
            </a:lvl1pPr>
          </a:lstStyle>
          <a:p>
            <a:r>
              <a:rPr lang="en-US" altLang="en-US"/>
              <a:t>slide </a:t>
            </a:r>
            <a:fld id="{425A4E8D-9DA3-40A0-AB93-CB1F64D460A1}" type="slidenum">
              <a:rPr lang="en-US" altLang="en-US"/>
              <a:pPr/>
              <a:t>‹#›</a:t>
            </a:fld>
            <a:endParaRPr lang="en-US" altLang="en-US"/>
          </a:p>
        </p:txBody>
      </p:sp>
    </p:spTree>
    <p:extLst>
      <p:ext uri="{BB962C8B-B14F-4D97-AF65-F5344CB8AC3E}">
        <p14:creationId xmlns:p14="http://schemas.microsoft.com/office/powerpoint/2010/main" val="25021411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42304791-BE94-4E60-990B-94FE12B10D26}" type="slidenum">
              <a:rPr lang="en-US" altLang="en-US"/>
              <a:pPr/>
              <a:t>‹#›</a:t>
            </a:fld>
            <a:endParaRPr lang="en-US" altLang="en-US"/>
          </a:p>
        </p:txBody>
      </p:sp>
    </p:spTree>
    <p:extLst>
      <p:ext uri="{BB962C8B-B14F-4D97-AF65-F5344CB8AC3E}">
        <p14:creationId xmlns:p14="http://schemas.microsoft.com/office/powerpoint/2010/main" val="145074751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0088" cy="5810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02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8FACF5A5-98E2-467A-B79A-AE1ECCB2F20A}" type="slidenum">
              <a:rPr lang="en-US" altLang="en-US"/>
              <a:pPr/>
              <a:t>‹#›</a:t>
            </a:fld>
            <a:endParaRPr lang="en-US" altLang="en-US"/>
          </a:p>
        </p:txBody>
      </p:sp>
    </p:spTree>
    <p:extLst>
      <p:ext uri="{BB962C8B-B14F-4D97-AF65-F5344CB8AC3E}">
        <p14:creationId xmlns:p14="http://schemas.microsoft.com/office/powerpoint/2010/main" val="93917949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AD593B4B-E195-4947-8DBD-83DD9547B47B}" type="slidenum">
              <a:rPr lang="en-US" altLang="en-US"/>
              <a:pPr/>
              <a:t>‹#›</a:t>
            </a:fld>
            <a:endParaRPr lang="en-US" altLang="en-US"/>
          </a:p>
        </p:txBody>
      </p:sp>
    </p:spTree>
    <p:extLst>
      <p:ext uri="{BB962C8B-B14F-4D97-AF65-F5344CB8AC3E}">
        <p14:creationId xmlns:p14="http://schemas.microsoft.com/office/powerpoint/2010/main" val="265831265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EFCCF7FE-5DC5-4D2A-AADD-C02C9F849340}" type="slidenum">
              <a:rPr lang="en-US" altLang="en-US"/>
              <a:pPr/>
              <a:t>‹#›</a:t>
            </a:fld>
            <a:endParaRPr lang="en-US" altLang="en-US"/>
          </a:p>
        </p:txBody>
      </p:sp>
    </p:spTree>
    <p:extLst>
      <p:ext uri="{BB962C8B-B14F-4D97-AF65-F5344CB8AC3E}">
        <p14:creationId xmlns:p14="http://schemas.microsoft.com/office/powerpoint/2010/main" val="1123185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endParaRPr lang="en-US" altLang="en-US"/>
          </a:p>
        </p:txBody>
      </p:sp>
      <p:sp>
        <p:nvSpPr>
          <p:cNvPr id="6" name="Slide Number Placeholder 5"/>
          <p:cNvSpPr>
            <a:spLocks noGrp="1"/>
          </p:cNvSpPr>
          <p:nvPr>
            <p:ph type="sldNum" idx="11"/>
          </p:nvPr>
        </p:nvSpPr>
        <p:spPr/>
        <p:txBody>
          <a:bodyPr/>
          <a:lstStyle>
            <a:lvl1pPr>
              <a:defRPr/>
            </a:lvl1pPr>
          </a:lstStyle>
          <a:p>
            <a:fld id="{7FE4D556-5FEF-4364-A8A5-A303A3CE4625}" type="slidenum">
              <a:rPr lang="en-US" altLang="en-US"/>
              <a:pPr/>
              <a:t>‹#›</a:t>
            </a:fld>
            <a:endParaRPr lang="en-US" altLang="en-US"/>
          </a:p>
        </p:txBody>
      </p:sp>
    </p:spTree>
    <p:extLst>
      <p:ext uri="{BB962C8B-B14F-4D97-AF65-F5344CB8AC3E}">
        <p14:creationId xmlns:p14="http://schemas.microsoft.com/office/powerpoint/2010/main" val="190392646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04D5472F-1AE7-4E7F-91B9-DB3C2BA56626}" type="slidenum">
              <a:rPr lang="en-US" altLang="en-US"/>
              <a:pPr/>
              <a:t>‹#›</a:t>
            </a:fld>
            <a:endParaRPr lang="en-US" altLang="en-US"/>
          </a:p>
        </p:txBody>
      </p:sp>
    </p:spTree>
    <p:extLst>
      <p:ext uri="{BB962C8B-B14F-4D97-AF65-F5344CB8AC3E}">
        <p14:creationId xmlns:p14="http://schemas.microsoft.com/office/powerpoint/2010/main" val="160515357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5563" cy="43497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825625"/>
            <a:ext cx="3867150" cy="43497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altLang="en-US"/>
              <a:t>03/27/2017</a:t>
            </a:r>
          </a:p>
        </p:txBody>
      </p:sp>
      <p:sp>
        <p:nvSpPr>
          <p:cNvPr id="6" name="Footer Placeholder 5"/>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7" name="Slide Number Placeholder 6"/>
          <p:cNvSpPr>
            <a:spLocks noGrp="1"/>
          </p:cNvSpPr>
          <p:nvPr>
            <p:ph type="sldNum" idx="12"/>
          </p:nvPr>
        </p:nvSpPr>
        <p:spPr/>
        <p:txBody>
          <a:bodyPr/>
          <a:lstStyle>
            <a:lvl1pPr>
              <a:defRPr/>
            </a:lvl1pPr>
          </a:lstStyle>
          <a:p>
            <a:r>
              <a:rPr lang="en-US" altLang="en-US"/>
              <a:t>slide </a:t>
            </a:r>
            <a:fld id="{77216B54-3806-47AE-AD87-FC1792D77314}" type="slidenum">
              <a:rPr lang="en-US" altLang="en-US"/>
              <a:pPr/>
              <a:t>‹#›</a:t>
            </a:fld>
            <a:endParaRPr lang="en-US" altLang="en-US"/>
          </a:p>
        </p:txBody>
      </p:sp>
    </p:spTree>
    <p:extLst>
      <p:ext uri="{BB962C8B-B14F-4D97-AF65-F5344CB8AC3E}">
        <p14:creationId xmlns:p14="http://schemas.microsoft.com/office/powerpoint/2010/main" val="132673833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altLang="en-US"/>
              <a:t>03/27/2017</a:t>
            </a:r>
          </a:p>
        </p:txBody>
      </p:sp>
      <p:sp>
        <p:nvSpPr>
          <p:cNvPr id="8" name="Footer Placeholder 7"/>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9" name="Slide Number Placeholder 8"/>
          <p:cNvSpPr>
            <a:spLocks noGrp="1"/>
          </p:cNvSpPr>
          <p:nvPr>
            <p:ph type="sldNum" idx="12"/>
          </p:nvPr>
        </p:nvSpPr>
        <p:spPr/>
        <p:txBody>
          <a:bodyPr/>
          <a:lstStyle>
            <a:lvl1pPr>
              <a:defRPr/>
            </a:lvl1pPr>
          </a:lstStyle>
          <a:p>
            <a:r>
              <a:rPr lang="en-US" altLang="en-US"/>
              <a:t>slide </a:t>
            </a:r>
            <a:fld id="{50B71B0C-1A57-4CE7-A4F5-6C15ECDF0B05}" type="slidenum">
              <a:rPr lang="en-US" altLang="en-US"/>
              <a:pPr/>
              <a:t>‹#›</a:t>
            </a:fld>
            <a:endParaRPr lang="en-US" altLang="en-US"/>
          </a:p>
        </p:txBody>
      </p:sp>
    </p:spTree>
    <p:extLst>
      <p:ext uri="{BB962C8B-B14F-4D97-AF65-F5344CB8AC3E}">
        <p14:creationId xmlns:p14="http://schemas.microsoft.com/office/powerpoint/2010/main" val="310080476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altLang="en-US"/>
              <a:t>03/27/2017</a:t>
            </a:r>
          </a:p>
        </p:txBody>
      </p:sp>
      <p:sp>
        <p:nvSpPr>
          <p:cNvPr id="4" name="Footer Placeholder 3"/>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5" name="Slide Number Placeholder 4"/>
          <p:cNvSpPr>
            <a:spLocks noGrp="1"/>
          </p:cNvSpPr>
          <p:nvPr>
            <p:ph type="sldNum" idx="12"/>
          </p:nvPr>
        </p:nvSpPr>
        <p:spPr/>
        <p:txBody>
          <a:bodyPr/>
          <a:lstStyle>
            <a:lvl1pPr>
              <a:defRPr/>
            </a:lvl1pPr>
          </a:lstStyle>
          <a:p>
            <a:r>
              <a:rPr lang="en-US" altLang="en-US"/>
              <a:t>slide </a:t>
            </a:r>
            <a:fld id="{3A2BC225-51A9-4235-A392-D6EC33516A3F}" type="slidenum">
              <a:rPr lang="en-US" altLang="en-US"/>
              <a:pPr/>
              <a:t>‹#›</a:t>
            </a:fld>
            <a:endParaRPr lang="en-US" altLang="en-US"/>
          </a:p>
        </p:txBody>
      </p:sp>
    </p:spTree>
    <p:extLst>
      <p:ext uri="{BB962C8B-B14F-4D97-AF65-F5344CB8AC3E}">
        <p14:creationId xmlns:p14="http://schemas.microsoft.com/office/powerpoint/2010/main" val="127759721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altLang="en-US"/>
              <a:t>03/27/2017</a:t>
            </a:r>
          </a:p>
        </p:txBody>
      </p:sp>
      <p:sp>
        <p:nvSpPr>
          <p:cNvPr id="3" name="Footer Placeholder 2"/>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4" name="Slide Number Placeholder 3"/>
          <p:cNvSpPr>
            <a:spLocks noGrp="1"/>
          </p:cNvSpPr>
          <p:nvPr>
            <p:ph type="sldNum" idx="12"/>
          </p:nvPr>
        </p:nvSpPr>
        <p:spPr/>
        <p:txBody>
          <a:bodyPr/>
          <a:lstStyle>
            <a:lvl1pPr>
              <a:defRPr/>
            </a:lvl1pPr>
          </a:lstStyle>
          <a:p>
            <a:r>
              <a:rPr lang="en-US" altLang="en-US"/>
              <a:t>slide </a:t>
            </a:r>
            <a:fld id="{2DB16F7D-5475-46B1-9297-7C14AF930FAB}" type="slidenum">
              <a:rPr lang="en-US" altLang="en-US"/>
              <a:pPr/>
              <a:t>‹#›</a:t>
            </a:fld>
            <a:endParaRPr lang="en-US" altLang="en-US"/>
          </a:p>
        </p:txBody>
      </p:sp>
    </p:spTree>
    <p:extLst>
      <p:ext uri="{BB962C8B-B14F-4D97-AF65-F5344CB8AC3E}">
        <p14:creationId xmlns:p14="http://schemas.microsoft.com/office/powerpoint/2010/main" val="105037958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r>
              <a:rPr lang="en-US" altLang="en-US"/>
              <a:t>03/27/2017</a:t>
            </a:r>
          </a:p>
        </p:txBody>
      </p:sp>
      <p:sp>
        <p:nvSpPr>
          <p:cNvPr id="6" name="Footer Placeholder 5"/>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7" name="Slide Number Placeholder 6"/>
          <p:cNvSpPr>
            <a:spLocks noGrp="1"/>
          </p:cNvSpPr>
          <p:nvPr>
            <p:ph type="sldNum" idx="12"/>
          </p:nvPr>
        </p:nvSpPr>
        <p:spPr/>
        <p:txBody>
          <a:bodyPr/>
          <a:lstStyle>
            <a:lvl1pPr>
              <a:defRPr/>
            </a:lvl1pPr>
          </a:lstStyle>
          <a:p>
            <a:r>
              <a:rPr lang="en-US" altLang="en-US"/>
              <a:t>slide </a:t>
            </a:r>
            <a:fld id="{9D5DAF37-8FF2-466C-AEA6-481ADD6AF1FC}" type="slidenum">
              <a:rPr lang="en-US" altLang="en-US"/>
              <a:pPr/>
              <a:t>‹#›</a:t>
            </a:fld>
            <a:endParaRPr lang="en-US" altLang="en-US"/>
          </a:p>
        </p:txBody>
      </p:sp>
    </p:spTree>
    <p:extLst>
      <p:ext uri="{BB962C8B-B14F-4D97-AF65-F5344CB8AC3E}">
        <p14:creationId xmlns:p14="http://schemas.microsoft.com/office/powerpoint/2010/main" val="386614620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r>
              <a:rPr lang="en-US" altLang="en-US"/>
              <a:t>03/27/2017</a:t>
            </a:r>
          </a:p>
        </p:txBody>
      </p:sp>
      <p:sp>
        <p:nvSpPr>
          <p:cNvPr id="6" name="Footer Placeholder 5"/>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7" name="Slide Number Placeholder 6"/>
          <p:cNvSpPr>
            <a:spLocks noGrp="1"/>
          </p:cNvSpPr>
          <p:nvPr>
            <p:ph type="sldNum" idx="12"/>
          </p:nvPr>
        </p:nvSpPr>
        <p:spPr/>
        <p:txBody>
          <a:bodyPr/>
          <a:lstStyle>
            <a:lvl1pPr>
              <a:defRPr/>
            </a:lvl1pPr>
          </a:lstStyle>
          <a:p>
            <a:r>
              <a:rPr lang="en-US" altLang="en-US"/>
              <a:t>slide </a:t>
            </a:r>
            <a:fld id="{FCC3D3D6-3137-43B8-8924-41C7D8CFB92A}" type="slidenum">
              <a:rPr lang="en-US" altLang="en-US"/>
              <a:pPr/>
              <a:t>‹#›</a:t>
            </a:fld>
            <a:endParaRPr lang="en-US" altLang="en-US"/>
          </a:p>
        </p:txBody>
      </p:sp>
    </p:spTree>
    <p:extLst>
      <p:ext uri="{BB962C8B-B14F-4D97-AF65-F5344CB8AC3E}">
        <p14:creationId xmlns:p14="http://schemas.microsoft.com/office/powerpoint/2010/main" val="62326168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BE43B74B-BC42-405A-AB97-215B7D2B8D1B}" type="slidenum">
              <a:rPr lang="en-US" altLang="en-US"/>
              <a:pPr/>
              <a:t>‹#›</a:t>
            </a:fld>
            <a:endParaRPr lang="en-US" altLang="en-US"/>
          </a:p>
        </p:txBody>
      </p:sp>
    </p:spTree>
    <p:extLst>
      <p:ext uri="{BB962C8B-B14F-4D97-AF65-F5344CB8AC3E}">
        <p14:creationId xmlns:p14="http://schemas.microsoft.com/office/powerpoint/2010/main" val="313265057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0088" cy="5810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02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54E2F262-F1B1-4849-A9C9-038080FAAF37}" type="slidenum">
              <a:rPr lang="en-US" altLang="en-US"/>
              <a:pPr/>
              <a:t>‹#›</a:t>
            </a:fld>
            <a:endParaRPr lang="en-US" altLang="en-US"/>
          </a:p>
        </p:txBody>
      </p:sp>
    </p:spTree>
    <p:extLst>
      <p:ext uri="{BB962C8B-B14F-4D97-AF65-F5344CB8AC3E}">
        <p14:creationId xmlns:p14="http://schemas.microsoft.com/office/powerpoint/2010/main" val="264999464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350A8F25-FA48-41D4-B3D3-01FCCC55FCF8}" type="slidenum">
              <a:rPr lang="en-US" altLang="en-US"/>
              <a:pPr/>
              <a:t>‹#›</a:t>
            </a:fld>
            <a:endParaRPr lang="en-US" altLang="en-US"/>
          </a:p>
        </p:txBody>
      </p:sp>
    </p:spTree>
    <p:extLst>
      <p:ext uri="{BB962C8B-B14F-4D97-AF65-F5344CB8AC3E}">
        <p14:creationId xmlns:p14="http://schemas.microsoft.com/office/powerpoint/2010/main" val="2278104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endParaRPr lang="en-US" altLang="en-US"/>
          </a:p>
        </p:txBody>
      </p:sp>
      <p:sp>
        <p:nvSpPr>
          <p:cNvPr id="6" name="Slide Number Placeholder 5"/>
          <p:cNvSpPr>
            <a:spLocks noGrp="1"/>
          </p:cNvSpPr>
          <p:nvPr>
            <p:ph type="sldNum" idx="11"/>
          </p:nvPr>
        </p:nvSpPr>
        <p:spPr/>
        <p:txBody>
          <a:bodyPr/>
          <a:lstStyle>
            <a:lvl1pPr>
              <a:defRPr/>
            </a:lvl1pPr>
          </a:lstStyle>
          <a:p>
            <a:fld id="{AF431109-1198-4010-8D08-5B0C5BB8C92D}" type="slidenum">
              <a:rPr lang="en-US" altLang="en-US"/>
              <a:pPr/>
              <a:t>‹#›</a:t>
            </a:fld>
            <a:endParaRPr lang="en-US" altLang="en-US"/>
          </a:p>
        </p:txBody>
      </p:sp>
    </p:spTree>
    <p:extLst>
      <p:ext uri="{BB962C8B-B14F-4D97-AF65-F5344CB8AC3E}">
        <p14:creationId xmlns:p14="http://schemas.microsoft.com/office/powerpoint/2010/main" val="65002845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6F85DF0D-9EF9-4793-9D1C-DB7031004EEC}" type="slidenum">
              <a:rPr lang="en-US" altLang="en-US"/>
              <a:pPr/>
              <a:t>‹#›</a:t>
            </a:fld>
            <a:endParaRPr lang="en-US" altLang="en-US"/>
          </a:p>
        </p:txBody>
      </p:sp>
    </p:spTree>
    <p:extLst>
      <p:ext uri="{BB962C8B-B14F-4D97-AF65-F5344CB8AC3E}">
        <p14:creationId xmlns:p14="http://schemas.microsoft.com/office/powerpoint/2010/main" val="106089863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38D51E29-2887-4D49-9AE8-72045292A2B7}" type="slidenum">
              <a:rPr lang="en-US" altLang="en-US"/>
              <a:pPr/>
              <a:t>‹#›</a:t>
            </a:fld>
            <a:endParaRPr lang="en-US" altLang="en-US"/>
          </a:p>
        </p:txBody>
      </p:sp>
    </p:spTree>
    <p:extLst>
      <p:ext uri="{BB962C8B-B14F-4D97-AF65-F5344CB8AC3E}">
        <p14:creationId xmlns:p14="http://schemas.microsoft.com/office/powerpoint/2010/main" val="2289979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5563" cy="43497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825625"/>
            <a:ext cx="3867150" cy="43497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r>
              <a:rPr lang="en-US" altLang="en-US"/>
              <a:t>03/27/2017</a:t>
            </a:r>
          </a:p>
        </p:txBody>
      </p:sp>
      <p:sp>
        <p:nvSpPr>
          <p:cNvPr id="6" name="Footer Placeholder 5"/>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7" name="Slide Number Placeholder 6"/>
          <p:cNvSpPr>
            <a:spLocks noGrp="1"/>
          </p:cNvSpPr>
          <p:nvPr>
            <p:ph type="sldNum" idx="12"/>
          </p:nvPr>
        </p:nvSpPr>
        <p:spPr/>
        <p:txBody>
          <a:bodyPr/>
          <a:lstStyle>
            <a:lvl1pPr>
              <a:defRPr/>
            </a:lvl1pPr>
          </a:lstStyle>
          <a:p>
            <a:r>
              <a:rPr lang="en-US" altLang="en-US"/>
              <a:t>slide </a:t>
            </a:r>
            <a:fld id="{1A50DE26-967F-4F3B-BDF6-05160775D00B}" type="slidenum">
              <a:rPr lang="en-US" altLang="en-US"/>
              <a:pPr/>
              <a:t>‹#›</a:t>
            </a:fld>
            <a:endParaRPr lang="en-US" altLang="en-US"/>
          </a:p>
        </p:txBody>
      </p:sp>
    </p:spTree>
    <p:extLst>
      <p:ext uri="{BB962C8B-B14F-4D97-AF65-F5344CB8AC3E}">
        <p14:creationId xmlns:p14="http://schemas.microsoft.com/office/powerpoint/2010/main" val="77947478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r>
              <a:rPr lang="en-US" altLang="en-US"/>
              <a:t>03/27/2017</a:t>
            </a:r>
          </a:p>
        </p:txBody>
      </p:sp>
      <p:sp>
        <p:nvSpPr>
          <p:cNvPr id="8" name="Footer Placeholder 7"/>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9" name="Slide Number Placeholder 8"/>
          <p:cNvSpPr>
            <a:spLocks noGrp="1"/>
          </p:cNvSpPr>
          <p:nvPr>
            <p:ph type="sldNum" idx="12"/>
          </p:nvPr>
        </p:nvSpPr>
        <p:spPr/>
        <p:txBody>
          <a:bodyPr/>
          <a:lstStyle>
            <a:lvl1pPr>
              <a:defRPr/>
            </a:lvl1pPr>
          </a:lstStyle>
          <a:p>
            <a:r>
              <a:rPr lang="en-US" altLang="en-US"/>
              <a:t>slide </a:t>
            </a:r>
            <a:fld id="{924B001E-B1BE-4217-8E38-F0B8940B3C79}" type="slidenum">
              <a:rPr lang="en-US" altLang="en-US"/>
              <a:pPr/>
              <a:t>‹#›</a:t>
            </a:fld>
            <a:endParaRPr lang="en-US" altLang="en-US"/>
          </a:p>
        </p:txBody>
      </p:sp>
    </p:spTree>
    <p:extLst>
      <p:ext uri="{BB962C8B-B14F-4D97-AF65-F5344CB8AC3E}">
        <p14:creationId xmlns:p14="http://schemas.microsoft.com/office/powerpoint/2010/main" val="251799607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r>
              <a:rPr lang="en-US" altLang="en-US"/>
              <a:t>03/27/2017</a:t>
            </a:r>
          </a:p>
        </p:txBody>
      </p:sp>
      <p:sp>
        <p:nvSpPr>
          <p:cNvPr id="4" name="Footer Placeholder 3"/>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5" name="Slide Number Placeholder 4"/>
          <p:cNvSpPr>
            <a:spLocks noGrp="1"/>
          </p:cNvSpPr>
          <p:nvPr>
            <p:ph type="sldNum" idx="12"/>
          </p:nvPr>
        </p:nvSpPr>
        <p:spPr/>
        <p:txBody>
          <a:bodyPr/>
          <a:lstStyle>
            <a:lvl1pPr>
              <a:defRPr/>
            </a:lvl1pPr>
          </a:lstStyle>
          <a:p>
            <a:r>
              <a:rPr lang="en-US" altLang="en-US"/>
              <a:t>slide </a:t>
            </a:r>
            <a:fld id="{3CD18B0B-5DDD-4D50-B384-F2F1BCC3699A}" type="slidenum">
              <a:rPr lang="en-US" altLang="en-US"/>
              <a:pPr/>
              <a:t>‹#›</a:t>
            </a:fld>
            <a:endParaRPr lang="en-US" altLang="en-US"/>
          </a:p>
        </p:txBody>
      </p:sp>
    </p:spTree>
    <p:extLst>
      <p:ext uri="{BB962C8B-B14F-4D97-AF65-F5344CB8AC3E}">
        <p14:creationId xmlns:p14="http://schemas.microsoft.com/office/powerpoint/2010/main" val="47635864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altLang="en-US"/>
              <a:t>03/27/2017</a:t>
            </a:r>
          </a:p>
        </p:txBody>
      </p:sp>
      <p:sp>
        <p:nvSpPr>
          <p:cNvPr id="3" name="Footer Placeholder 2"/>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4" name="Slide Number Placeholder 3"/>
          <p:cNvSpPr>
            <a:spLocks noGrp="1"/>
          </p:cNvSpPr>
          <p:nvPr>
            <p:ph type="sldNum" idx="12"/>
          </p:nvPr>
        </p:nvSpPr>
        <p:spPr/>
        <p:txBody>
          <a:bodyPr/>
          <a:lstStyle>
            <a:lvl1pPr>
              <a:defRPr/>
            </a:lvl1pPr>
          </a:lstStyle>
          <a:p>
            <a:r>
              <a:rPr lang="en-US" altLang="en-US"/>
              <a:t>slide </a:t>
            </a:r>
            <a:fld id="{CCFB5074-5B53-4825-A419-8B311C2F142A}" type="slidenum">
              <a:rPr lang="en-US" altLang="en-US"/>
              <a:pPr/>
              <a:t>‹#›</a:t>
            </a:fld>
            <a:endParaRPr lang="en-US" altLang="en-US"/>
          </a:p>
        </p:txBody>
      </p:sp>
    </p:spTree>
    <p:extLst>
      <p:ext uri="{BB962C8B-B14F-4D97-AF65-F5344CB8AC3E}">
        <p14:creationId xmlns:p14="http://schemas.microsoft.com/office/powerpoint/2010/main" val="249445020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r>
              <a:rPr lang="en-US" altLang="en-US"/>
              <a:t>03/27/2017</a:t>
            </a:r>
          </a:p>
        </p:txBody>
      </p:sp>
      <p:sp>
        <p:nvSpPr>
          <p:cNvPr id="6" name="Footer Placeholder 5"/>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7" name="Slide Number Placeholder 6"/>
          <p:cNvSpPr>
            <a:spLocks noGrp="1"/>
          </p:cNvSpPr>
          <p:nvPr>
            <p:ph type="sldNum" idx="12"/>
          </p:nvPr>
        </p:nvSpPr>
        <p:spPr/>
        <p:txBody>
          <a:bodyPr/>
          <a:lstStyle>
            <a:lvl1pPr>
              <a:defRPr/>
            </a:lvl1pPr>
          </a:lstStyle>
          <a:p>
            <a:r>
              <a:rPr lang="en-US" altLang="en-US"/>
              <a:t>slide </a:t>
            </a:r>
            <a:fld id="{DE18199D-C35E-44A7-9C0B-1E5BEA230090}" type="slidenum">
              <a:rPr lang="en-US" altLang="en-US"/>
              <a:pPr/>
              <a:t>‹#›</a:t>
            </a:fld>
            <a:endParaRPr lang="en-US" altLang="en-US"/>
          </a:p>
        </p:txBody>
      </p:sp>
    </p:spTree>
    <p:extLst>
      <p:ext uri="{BB962C8B-B14F-4D97-AF65-F5344CB8AC3E}">
        <p14:creationId xmlns:p14="http://schemas.microsoft.com/office/powerpoint/2010/main" val="90293081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r>
              <a:rPr lang="en-US" altLang="en-US"/>
              <a:t>03/27/2017</a:t>
            </a:r>
          </a:p>
        </p:txBody>
      </p:sp>
      <p:sp>
        <p:nvSpPr>
          <p:cNvPr id="6" name="Footer Placeholder 5"/>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7" name="Slide Number Placeholder 6"/>
          <p:cNvSpPr>
            <a:spLocks noGrp="1"/>
          </p:cNvSpPr>
          <p:nvPr>
            <p:ph type="sldNum" idx="12"/>
          </p:nvPr>
        </p:nvSpPr>
        <p:spPr/>
        <p:txBody>
          <a:bodyPr/>
          <a:lstStyle>
            <a:lvl1pPr>
              <a:defRPr/>
            </a:lvl1pPr>
          </a:lstStyle>
          <a:p>
            <a:r>
              <a:rPr lang="en-US" altLang="en-US"/>
              <a:t>slide </a:t>
            </a:r>
            <a:fld id="{8BEAF236-8C7D-45FF-A234-C709645B66DF}" type="slidenum">
              <a:rPr lang="en-US" altLang="en-US"/>
              <a:pPr/>
              <a:t>‹#›</a:t>
            </a:fld>
            <a:endParaRPr lang="en-US" altLang="en-US"/>
          </a:p>
        </p:txBody>
      </p:sp>
    </p:spTree>
    <p:extLst>
      <p:ext uri="{BB962C8B-B14F-4D97-AF65-F5344CB8AC3E}">
        <p14:creationId xmlns:p14="http://schemas.microsoft.com/office/powerpoint/2010/main" val="410382711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77138C3E-CE91-48CD-8887-B252C997E109}" type="slidenum">
              <a:rPr lang="en-US" altLang="en-US"/>
              <a:pPr/>
              <a:t>‹#›</a:t>
            </a:fld>
            <a:endParaRPr lang="en-US" altLang="en-US"/>
          </a:p>
        </p:txBody>
      </p:sp>
    </p:spTree>
    <p:extLst>
      <p:ext uri="{BB962C8B-B14F-4D97-AF65-F5344CB8AC3E}">
        <p14:creationId xmlns:p14="http://schemas.microsoft.com/office/powerpoint/2010/main" val="372266170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0088" cy="5810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02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r>
              <a:rPr lang="en-US" altLang="en-US"/>
              <a:t>03/27/2017</a:t>
            </a:r>
          </a:p>
        </p:txBody>
      </p:sp>
      <p:sp>
        <p:nvSpPr>
          <p:cNvPr id="5" name="Footer Placeholder 4"/>
          <p:cNvSpPr>
            <a:spLocks noGrp="1"/>
          </p:cNvSpPr>
          <p:nvPr>
            <p:ph type="ftr" idx="11"/>
          </p:nvPr>
        </p:nvSpPr>
        <p:spPr/>
        <p:txBody>
          <a:bodyPr/>
          <a:lstStyle>
            <a:lvl1pPr>
              <a:defRPr/>
            </a:lvl1pPr>
          </a:lstStyle>
          <a:p>
            <a:r>
              <a:rPr lang="en-US" altLang="en-US"/>
              <a:t>Amirkabir University of Technoloy       Computer Engineering Department</a:t>
            </a:r>
          </a:p>
        </p:txBody>
      </p:sp>
      <p:sp>
        <p:nvSpPr>
          <p:cNvPr id="6" name="Slide Number Placeholder 5"/>
          <p:cNvSpPr>
            <a:spLocks noGrp="1"/>
          </p:cNvSpPr>
          <p:nvPr>
            <p:ph type="sldNum" idx="12"/>
          </p:nvPr>
        </p:nvSpPr>
        <p:spPr/>
        <p:txBody>
          <a:bodyPr/>
          <a:lstStyle>
            <a:lvl1pPr>
              <a:defRPr/>
            </a:lvl1pPr>
          </a:lstStyle>
          <a:p>
            <a:r>
              <a:rPr lang="en-US" altLang="en-US"/>
              <a:t>slide </a:t>
            </a:r>
            <a:fld id="{602FCAC9-B351-412F-9E9F-2AA7C355556C}" type="slidenum">
              <a:rPr lang="en-US" altLang="en-US"/>
              <a:pPr/>
              <a:t>‹#›</a:t>
            </a:fld>
            <a:endParaRPr lang="en-US" altLang="en-US"/>
          </a:p>
        </p:txBody>
      </p:sp>
    </p:spTree>
    <p:extLst>
      <p:ext uri="{BB962C8B-B14F-4D97-AF65-F5344CB8AC3E}">
        <p14:creationId xmlns:p14="http://schemas.microsoft.com/office/powerpoint/2010/main" val="2944849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slideLayout" Target="../slideLayouts/slideLayout134.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slideLayout" Target="../slideLayouts/slideLayout133.xml"/><Relationship Id="rId17" Type="http://schemas.openxmlformats.org/officeDocument/2006/relationships/theme" Target="../theme/theme12.xml"/><Relationship Id="rId2" Type="http://schemas.openxmlformats.org/officeDocument/2006/relationships/slideLayout" Target="../slideLayouts/slideLayout123.xml"/><Relationship Id="rId16" Type="http://schemas.openxmlformats.org/officeDocument/2006/relationships/slideLayout" Target="../slideLayouts/slideLayout137.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5" Type="http://schemas.openxmlformats.org/officeDocument/2006/relationships/slideLayout" Target="../slideLayouts/slideLayout13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slideLayout" Target="../slideLayouts/slideLayout1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28650" y="365125"/>
            <a:ext cx="7885113" cy="132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1026" name="Rectangle 2"/>
          <p:cNvSpPr>
            <a:spLocks noGrp="1" noChangeArrowheads="1"/>
          </p:cNvSpPr>
          <p:nvPr>
            <p:ph type="body" idx="1"/>
          </p:nvPr>
        </p:nvSpPr>
        <p:spPr bwMode="auto">
          <a:xfrm>
            <a:off x="628650" y="1825625"/>
            <a:ext cx="7885113" cy="434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1027" name="Rectangle 3"/>
          <p:cNvSpPr>
            <a:spLocks noGrp="1" noChangeArrowheads="1"/>
          </p:cNvSpPr>
          <p:nvPr>
            <p:ph type="dt"/>
          </p:nvPr>
        </p:nvSpPr>
        <p:spPr bwMode="auto">
          <a:xfrm>
            <a:off x="628650" y="6356350"/>
            <a:ext cx="20558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marL="215900" indent="-215900" eaLnBrk="1">
              <a:lnSpc>
                <a:spcPct val="100000"/>
              </a:lnSpc>
              <a:buSzPct val="45000"/>
              <a:buFont typeface="Wingdings" panose="05000000000000000000" pitchFamily="2" charset="2"/>
              <a:buNone/>
              <a:tabLst>
                <a:tab pos="457200" algn="l"/>
                <a:tab pos="914400" algn="l"/>
                <a:tab pos="1371600" algn="l"/>
                <a:tab pos="1828800" algn="l"/>
              </a:tabLst>
              <a:defRPr sz="900">
                <a:solidFill>
                  <a:srgbClr val="898989"/>
                </a:solidFill>
                <a:latin typeface="Times New Roman" panose="02020603050405020304" pitchFamily="18" charset="0"/>
                <a:cs typeface="DejaVu Sans" charset="0"/>
              </a:defRPr>
            </a:lvl1pPr>
          </a:lstStyle>
          <a:p>
            <a:endParaRPr lang="en-US" altLang="en-US"/>
          </a:p>
        </p:txBody>
      </p:sp>
      <p:sp>
        <p:nvSpPr>
          <p:cNvPr id="1028" name="Text Box 4"/>
          <p:cNvSpPr txBox="1">
            <a:spLocks noChangeArrowheads="1"/>
          </p:cNvSpPr>
          <p:nvPr/>
        </p:nvSpPr>
        <p:spPr bwMode="auto">
          <a:xfrm>
            <a:off x="3028950" y="6356350"/>
            <a:ext cx="30861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9" name="Rectangle 5"/>
          <p:cNvSpPr>
            <a:spLocks noGrp="1" noChangeArrowheads="1"/>
          </p:cNvSpPr>
          <p:nvPr>
            <p:ph type="sldNum"/>
          </p:nvPr>
        </p:nvSpPr>
        <p:spPr bwMode="auto">
          <a:xfrm>
            <a:off x="6457950" y="6356350"/>
            <a:ext cx="20558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marL="215900" indent="-215900" algn="r" eaLnBrk="1">
              <a:lnSpc>
                <a:spcPct val="100000"/>
              </a:lnSpc>
              <a:buSzPct val="45000"/>
              <a:buFont typeface="Wingdings" panose="05000000000000000000" pitchFamily="2" charset="2"/>
              <a:buNone/>
              <a:tabLst>
                <a:tab pos="457200" algn="l"/>
                <a:tab pos="914400" algn="l"/>
                <a:tab pos="1371600" algn="l"/>
                <a:tab pos="1828800" algn="l"/>
              </a:tabLst>
              <a:defRPr sz="900">
                <a:solidFill>
                  <a:srgbClr val="898989"/>
                </a:solidFill>
                <a:latin typeface="Times New Roman" panose="02020603050405020304" pitchFamily="18" charset="0"/>
                <a:cs typeface="DejaVu Sans" charset="0"/>
              </a:defRPr>
            </a:lvl1pPr>
          </a:lstStyle>
          <a:p>
            <a:fld id="{2EF2A51E-EA7B-4D6A-B6D4-8CF2FC934E8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fontAlgn="base">
        <a:lnSpc>
          <a:spcPct val="90000"/>
        </a:lnSpc>
        <a:spcBef>
          <a:spcPct val="0"/>
        </a:spcBef>
        <a:spcAft>
          <a:spcPct val="0"/>
        </a:spcAft>
        <a:buClr>
          <a:srgbClr val="000000"/>
        </a:buClr>
        <a:buSzPct val="100000"/>
        <a:buFont typeface="Times New Roman" panose="02020603050405020304" pitchFamily="18" charset="0"/>
        <a:defRPr sz="3300" kern="1200">
          <a:solidFill>
            <a:srgbClr val="000000"/>
          </a:solidFill>
          <a:latin typeface="+mj-lt"/>
          <a:ea typeface="+mj-ea"/>
          <a:cs typeface="+mj-cs"/>
        </a:defRPr>
      </a:lvl1pPr>
      <a:lvl2pPr marL="742950" indent="-28575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2pPr>
      <a:lvl3pPr marL="11430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3pPr>
      <a:lvl4pPr marL="16002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4pPr>
      <a:lvl5pPr marL="20574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5pPr>
      <a:lvl6pPr marL="25146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6pPr>
      <a:lvl7pPr marL="29718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7pPr>
      <a:lvl8pPr marL="34290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8pPr>
      <a:lvl9pPr marL="38862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9pPr>
    </p:titleStyle>
    <p:bodyStyle>
      <a:lvl1pPr marL="342900" indent="-342900" algn="l" defTabSz="457200" rtl="0" fontAlgn="base">
        <a:lnSpc>
          <a:spcPct val="90000"/>
        </a:lnSpc>
        <a:spcBef>
          <a:spcPts val="750"/>
        </a:spcBef>
        <a:spcAft>
          <a:spcPct val="0"/>
        </a:spcAft>
        <a:buClr>
          <a:srgbClr val="000000"/>
        </a:buClr>
        <a:buSzPct val="100000"/>
        <a:buFont typeface="Times New Roman" panose="02020603050405020304" pitchFamily="18" charset="0"/>
        <a:defRPr sz="2100" kern="1200">
          <a:solidFill>
            <a:srgbClr val="000000"/>
          </a:solidFill>
          <a:latin typeface="+mn-lt"/>
          <a:ea typeface="+mn-ea"/>
          <a:cs typeface="+mn-cs"/>
        </a:defRPr>
      </a:lvl1pPr>
      <a:lvl2pPr marL="742950" indent="-285750" algn="l" defTabSz="457200" rtl="0" fontAlgn="base">
        <a:lnSpc>
          <a:spcPct val="90000"/>
        </a:lnSpc>
        <a:spcBef>
          <a:spcPts val="375"/>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2pPr>
      <a:lvl3pPr marL="11430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500" kern="1200">
          <a:solidFill>
            <a:srgbClr val="000000"/>
          </a:solidFill>
          <a:latin typeface="+mn-lt"/>
          <a:ea typeface="+mn-ea"/>
          <a:cs typeface="+mn-cs"/>
        </a:defRPr>
      </a:lvl3pPr>
      <a:lvl4pPr marL="16002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300" kern="1200">
          <a:solidFill>
            <a:srgbClr val="000000"/>
          </a:solidFill>
          <a:latin typeface="+mn-lt"/>
          <a:ea typeface="+mn-ea"/>
          <a:cs typeface="+mn-cs"/>
        </a:defRPr>
      </a:lvl4pPr>
      <a:lvl5pPr marL="20574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3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bwMode="auto">
          <a:xfrm>
            <a:off x="628650" y="365125"/>
            <a:ext cx="7885113" cy="132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11266" name="Rectangle 2"/>
          <p:cNvSpPr>
            <a:spLocks noGrp="1" noChangeArrowheads="1"/>
          </p:cNvSpPr>
          <p:nvPr>
            <p:ph type="body" idx="1"/>
          </p:nvPr>
        </p:nvSpPr>
        <p:spPr bwMode="auto">
          <a:xfrm>
            <a:off x="628650" y="1825625"/>
            <a:ext cx="7885113" cy="434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11267" name="Rectangle 3"/>
          <p:cNvSpPr>
            <a:spLocks noGrp="1" noChangeArrowheads="1"/>
          </p:cNvSpPr>
          <p:nvPr>
            <p:ph type="dt"/>
          </p:nvPr>
        </p:nvSpPr>
        <p:spPr bwMode="auto">
          <a:xfrm>
            <a:off x="628650" y="6356350"/>
            <a:ext cx="20558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marL="215900" indent="-215900" eaLnBrk="1">
              <a:lnSpc>
                <a:spcPct val="100000"/>
              </a:lnSpc>
              <a:buSzPct val="45000"/>
              <a:buFont typeface="Wingdings" panose="05000000000000000000" pitchFamily="2" charset="2"/>
              <a:buNone/>
              <a:tabLst>
                <a:tab pos="457200" algn="l"/>
                <a:tab pos="914400" algn="l"/>
                <a:tab pos="1371600" algn="l"/>
                <a:tab pos="1828800" algn="l"/>
              </a:tabLst>
              <a:defRPr sz="900">
                <a:solidFill>
                  <a:srgbClr val="898989"/>
                </a:solidFill>
                <a:latin typeface="Times New Roman" panose="02020603050405020304" pitchFamily="18" charset="0"/>
                <a:cs typeface="DejaVu Sans" charset="0"/>
              </a:defRPr>
            </a:lvl1pPr>
          </a:lstStyle>
          <a:p>
            <a:r>
              <a:rPr lang="en-US" altLang="en-US"/>
              <a:t>03/27/2017</a:t>
            </a:r>
          </a:p>
        </p:txBody>
      </p:sp>
      <p:sp>
        <p:nvSpPr>
          <p:cNvPr id="11268" name="Rectangle 4"/>
          <p:cNvSpPr>
            <a:spLocks noGrp="1" noChangeArrowheads="1"/>
          </p:cNvSpPr>
          <p:nvPr>
            <p:ph type="ftr"/>
          </p:nvPr>
        </p:nvSpPr>
        <p:spPr bwMode="auto">
          <a:xfrm>
            <a:off x="3028950" y="6356350"/>
            <a:ext cx="30845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marL="215900" indent="-215900" algn="ctr" eaLnBrk="1">
              <a:lnSpc>
                <a:spcPct val="100000"/>
              </a:lnSpc>
              <a:buSzPct val="45000"/>
              <a:buFont typeface="Wingdings" panose="05000000000000000000" pitchFamily="2" charset="2"/>
              <a:buNone/>
              <a:tabLst>
                <a:tab pos="457200" algn="l"/>
                <a:tab pos="914400" algn="l"/>
                <a:tab pos="1371600" algn="l"/>
                <a:tab pos="1828800" algn="l"/>
                <a:tab pos="2286000" algn="l"/>
                <a:tab pos="2743200" algn="l"/>
              </a:tabLst>
              <a:defRPr sz="900">
                <a:solidFill>
                  <a:srgbClr val="898989"/>
                </a:solidFill>
                <a:latin typeface="Times New Roman" panose="02020603050405020304" pitchFamily="18" charset="0"/>
                <a:cs typeface="DejaVu Sans" charset="0"/>
              </a:defRPr>
            </a:lvl1pPr>
          </a:lstStyle>
          <a:p>
            <a:r>
              <a:rPr lang="en-US" altLang="en-US"/>
              <a:t>Amirkabir University of Technoloy       Computer Engineering Department</a:t>
            </a:r>
          </a:p>
        </p:txBody>
      </p:sp>
      <p:sp>
        <p:nvSpPr>
          <p:cNvPr id="11269" name="Rectangle 5"/>
          <p:cNvSpPr>
            <a:spLocks noGrp="1" noChangeArrowheads="1"/>
          </p:cNvSpPr>
          <p:nvPr>
            <p:ph type="sldNum"/>
          </p:nvPr>
        </p:nvSpPr>
        <p:spPr bwMode="auto">
          <a:xfrm>
            <a:off x="6457950" y="6356350"/>
            <a:ext cx="20558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marL="215900" indent="-215900" algn="r" eaLnBrk="1">
              <a:lnSpc>
                <a:spcPct val="100000"/>
              </a:lnSpc>
              <a:buSzPct val="45000"/>
              <a:buFont typeface="Wingdings" panose="05000000000000000000" pitchFamily="2" charset="2"/>
              <a:buNone/>
              <a:tabLst>
                <a:tab pos="457200" algn="l"/>
                <a:tab pos="914400" algn="l"/>
                <a:tab pos="1371600" algn="l"/>
                <a:tab pos="1828800" algn="l"/>
              </a:tabLst>
              <a:defRPr sz="900">
                <a:solidFill>
                  <a:srgbClr val="898989"/>
                </a:solidFill>
                <a:latin typeface="Times New Roman" panose="02020603050405020304" pitchFamily="18" charset="0"/>
                <a:cs typeface="DejaVu Sans" charset="0"/>
              </a:defRPr>
            </a:lvl1pPr>
          </a:lstStyle>
          <a:p>
            <a:r>
              <a:rPr lang="en-US" altLang="en-US"/>
              <a:t>slide </a:t>
            </a:r>
            <a:fld id="{B69405C1-1571-4AFE-A5FC-BC11D5D18EF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hf sldNum="0" hdr="0"/>
  <p:txStyles>
    <p:titleStyle>
      <a:lvl1pPr algn="l" defTabSz="457200" rtl="0" fontAlgn="base">
        <a:lnSpc>
          <a:spcPct val="90000"/>
        </a:lnSpc>
        <a:spcBef>
          <a:spcPct val="0"/>
        </a:spcBef>
        <a:spcAft>
          <a:spcPct val="0"/>
        </a:spcAft>
        <a:buClr>
          <a:srgbClr val="000000"/>
        </a:buClr>
        <a:buSzPct val="100000"/>
        <a:buFont typeface="Times New Roman" panose="02020603050405020304" pitchFamily="18" charset="0"/>
        <a:defRPr sz="3300" kern="1200">
          <a:solidFill>
            <a:srgbClr val="000000"/>
          </a:solidFill>
          <a:latin typeface="+mj-lt"/>
          <a:ea typeface="+mj-ea"/>
          <a:cs typeface="+mj-cs"/>
        </a:defRPr>
      </a:lvl1pPr>
      <a:lvl2pPr marL="742950" indent="-28575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2pPr>
      <a:lvl3pPr marL="11430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3pPr>
      <a:lvl4pPr marL="16002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4pPr>
      <a:lvl5pPr marL="20574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5pPr>
      <a:lvl6pPr marL="25146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6pPr>
      <a:lvl7pPr marL="29718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7pPr>
      <a:lvl8pPr marL="34290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8pPr>
      <a:lvl9pPr marL="38862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9pPr>
    </p:titleStyle>
    <p:bodyStyle>
      <a:lvl1pPr marL="342900" indent="-342900" algn="l" defTabSz="457200" rtl="0" fontAlgn="base">
        <a:lnSpc>
          <a:spcPct val="90000"/>
        </a:lnSpc>
        <a:spcBef>
          <a:spcPts val="750"/>
        </a:spcBef>
        <a:spcAft>
          <a:spcPct val="0"/>
        </a:spcAft>
        <a:buClr>
          <a:srgbClr val="000000"/>
        </a:buClr>
        <a:buSzPct val="100000"/>
        <a:buFont typeface="Times New Roman" panose="02020603050405020304" pitchFamily="18" charset="0"/>
        <a:defRPr sz="2100" kern="1200">
          <a:solidFill>
            <a:srgbClr val="000000"/>
          </a:solidFill>
          <a:latin typeface="+mn-lt"/>
          <a:ea typeface="+mn-ea"/>
          <a:cs typeface="+mn-cs"/>
        </a:defRPr>
      </a:lvl1pPr>
      <a:lvl2pPr marL="742950" indent="-285750" algn="l" defTabSz="457200" rtl="0" fontAlgn="base">
        <a:lnSpc>
          <a:spcPct val="90000"/>
        </a:lnSpc>
        <a:spcBef>
          <a:spcPts val="375"/>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2pPr>
      <a:lvl3pPr marL="11430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500" kern="1200">
          <a:solidFill>
            <a:srgbClr val="000000"/>
          </a:solidFill>
          <a:latin typeface="+mn-lt"/>
          <a:ea typeface="+mn-ea"/>
          <a:cs typeface="+mn-cs"/>
        </a:defRPr>
      </a:lvl3pPr>
      <a:lvl4pPr marL="16002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300" kern="1200">
          <a:solidFill>
            <a:srgbClr val="000000"/>
          </a:solidFill>
          <a:latin typeface="+mn-lt"/>
          <a:ea typeface="+mn-ea"/>
          <a:cs typeface="+mn-cs"/>
        </a:defRPr>
      </a:lvl4pPr>
      <a:lvl5pPr marL="20574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3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bwMode="auto">
          <a:xfrm>
            <a:off x="628650" y="365125"/>
            <a:ext cx="7885113" cy="132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12290" name="Rectangle 2"/>
          <p:cNvSpPr>
            <a:spLocks noGrp="1" noChangeArrowheads="1"/>
          </p:cNvSpPr>
          <p:nvPr>
            <p:ph type="body" idx="1"/>
          </p:nvPr>
        </p:nvSpPr>
        <p:spPr bwMode="auto">
          <a:xfrm>
            <a:off x="628650" y="1825625"/>
            <a:ext cx="7885113" cy="434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12291" name="Rectangle 3"/>
          <p:cNvSpPr>
            <a:spLocks noGrp="1" noChangeArrowheads="1"/>
          </p:cNvSpPr>
          <p:nvPr>
            <p:ph type="dt"/>
          </p:nvPr>
        </p:nvSpPr>
        <p:spPr bwMode="auto">
          <a:xfrm>
            <a:off x="628650" y="6356350"/>
            <a:ext cx="20558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marL="215900" indent="-215900" eaLnBrk="1">
              <a:lnSpc>
                <a:spcPct val="100000"/>
              </a:lnSpc>
              <a:buSzPct val="45000"/>
              <a:buFont typeface="Wingdings" panose="05000000000000000000" pitchFamily="2" charset="2"/>
              <a:buNone/>
              <a:tabLst>
                <a:tab pos="457200" algn="l"/>
                <a:tab pos="914400" algn="l"/>
                <a:tab pos="1371600" algn="l"/>
                <a:tab pos="1828800" algn="l"/>
              </a:tabLst>
              <a:defRPr sz="900">
                <a:solidFill>
                  <a:srgbClr val="898989"/>
                </a:solidFill>
                <a:latin typeface="Times New Roman" panose="02020603050405020304" pitchFamily="18" charset="0"/>
                <a:cs typeface="DejaVu Sans" charset="0"/>
              </a:defRPr>
            </a:lvl1pPr>
          </a:lstStyle>
          <a:p>
            <a:r>
              <a:rPr lang="en-US" altLang="en-US"/>
              <a:t>03/27/2017</a:t>
            </a:r>
          </a:p>
        </p:txBody>
      </p:sp>
      <p:sp>
        <p:nvSpPr>
          <p:cNvPr id="12292" name="Rectangle 4"/>
          <p:cNvSpPr>
            <a:spLocks noGrp="1" noChangeArrowheads="1"/>
          </p:cNvSpPr>
          <p:nvPr>
            <p:ph type="ftr"/>
          </p:nvPr>
        </p:nvSpPr>
        <p:spPr bwMode="auto">
          <a:xfrm>
            <a:off x="3028950" y="6356350"/>
            <a:ext cx="30845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marL="215900" indent="-215900" algn="ctr" eaLnBrk="1">
              <a:lnSpc>
                <a:spcPct val="100000"/>
              </a:lnSpc>
              <a:buSzPct val="45000"/>
              <a:buFont typeface="Wingdings" panose="05000000000000000000" pitchFamily="2" charset="2"/>
              <a:buNone/>
              <a:tabLst>
                <a:tab pos="457200" algn="l"/>
                <a:tab pos="914400" algn="l"/>
                <a:tab pos="1371600" algn="l"/>
                <a:tab pos="1828800" algn="l"/>
                <a:tab pos="2286000" algn="l"/>
                <a:tab pos="2743200" algn="l"/>
              </a:tabLst>
              <a:defRPr sz="900">
                <a:solidFill>
                  <a:srgbClr val="898989"/>
                </a:solidFill>
                <a:latin typeface="Times New Roman" panose="02020603050405020304" pitchFamily="18" charset="0"/>
                <a:cs typeface="DejaVu Sans" charset="0"/>
              </a:defRPr>
            </a:lvl1pPr>
          </a:lstStyle>
          <a:p>
            <a:r>
              <a:rPr lang="en-US" altLang="en-US"/>
              <a:t>Amirkabir University of Technoloy       Computer Engineering Department</a:t>
            </a:r>
          </a:p>
        </p:txBody>
      </p:sp>
      <p:sp>
        <p:nvSpPr>
          <p:cNvPr id="12293" name="Rectangle 5"/>
          <p:cNvSpPr>
            <a:spLocks noGrp="1" noChangeArrowheads="1"/>
          </p:cNvSpPr>
          <p:nvPr>
            <p:ph type="sldNum"/>
          </p:nvPr>
        </p:nvSpPr>
        <p:spPr bwMode="auto">
          <a:xfrm>
            <a:off x="6457950" y="6356350"/>
            <a:ext cx="20558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marL="215900" indent="-215900" algn="r" eaLnBrk="1">
              <a:lnSpc>
                <a:spcPct val="100000"/>
              </a:lnSpc>
              <a:buSzPct val="45000"/>
              <a:buFont typeface="Wingdings" panose="05000000000000000000" pitchFamily="2" charset="2"/>
              <a:buNone/>
              <a:tabLst>
                <a:tab pos="457200" algn="l"/>
                <a:tab pos="914400" algn="l"/>
                <a:tab pos="1371600" algn="l"/>
                <a:tab pos="1828800" algn="l"/>
              </a:tabLst>
              <a:defRPr sz="900">
                <a:solidFill>
                  <a:srgbClr val="898989"/>
                </a:solidFill>
                <a:latin typeface="Times New Roman" panose="02020603050405020304" pitchFamily="18" charset="0"/>
                <a:cs typeface="DejaVu Sans" charset="0"/>
              </a:defRPr>
            </a:lvl1pPr>
          </a:lstStyle>
          <a:p>
            <a:r>
              <a:rPr lang="en-US" altLang="en-US"/>
              <a:t>slide </a:t>
            </a:r>
            <a:fld id="{95D821A9-ED0D-4704-9EF9-1DC1B55A05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hf sldNum="0" hdr="0"/>
  <p:txStyles>
    <p:titleStyle>
      <a:lvl1pPr algn="l" defTabSz="457200" rtl="0" fontAlgn="base">
        <a:lnSpc>
          <a:spcPct val="90000"/>
        </a:lnSpc>
        <a:spcBef>
          <a:spcPct val="0"/>
        </a:spcBef>
        <a:spcAft>
          <a:spcPct val="0"/>
        </a:spcAft>
        <a:buClr>
          <a:srgbClr val="000000"/>
        </a:buClr>
        <a:buSzPct val="100000"/>
        <a:buFont typeface="Times New Roman" panose="02020603050405020304" pitchFamily="18" charset="0"/>
        <a:defRPr sz="3300" kern="1200">
          <a:solidFill>
            <a:srgbClr val="000000"/>
          </a:solidFill>
          <a:latin typeface="+mj-lt"/>
          <a:ea typeface="+mj-ea"/>
          <a:cs typeface="+mj-cs"/>
        </a:defRPr>
      </a:lvl1pPr>
      <a:lvl2pPr marL="742950" indent="-28575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2pPr>
      <a:lvl3pPr marL="11430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3pPr>
      <a:lvl4pPr marL="16002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4pPr>
      <a:lvl5pPr marL="20574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5pPr>
      <a:lvl6pPr marL="25146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6pPr>
      <a:lvl7pPr marL="29718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7pPr>
      <a:lvl8pPr marL="34290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8pPr>
      <a:lvl9pPr marL="38862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9pPr>
    </p:titleStyle>
    <p:bodyStyle>
      <a:lvl1pPr marL="342900" indent="-342900" algn="l" defTabSz="457200" rtl="0" fontAlgn="base">
        <a:lnSpc>
          <a:spcPct val="90000"/>
        </a:lnSpc>
        <a:spcBef>
          <a:spcPts val="750"/>
        </a:spcBef>
        <a:spcAft>
          <a:spcPct val="0"/>
        </a:spcAft>
        <a:buClr>
          <a:srgbClr val="000000"/>
        </a:buClr>
        <a:buSzPct val="100000"/>
        <a:buFont typeface="Times New Roman" panose="02020603050405020304" pitchFamily="18" charset="0"/>
        <a:defRPr sz="2100" kern="1200">
          <a:solidFill>
            <a:srgbClr val="000000"/>
          </a:solidFill>
          <a:latin typeface="+mn-lt"/>
          <a:ea typeface="+mn-ea"/>
          <a:cs typeface="+mn-cs"/>
        </a:defRPr>
      </a:lvl1pPr>
      <a:lvl2pPr marL="742950" indent="-285750" algn="l" defTabSz="457200" rtl="0" fontAlgn="base">
        <a:lnSpc>
          <a:spcPct val="90000"/>
        </a:lnSpc>
        <a:spcBef>
          <a:spcPts val="375"/>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2pPr>
      <a:lvl3pPr marL="11430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500" kern="1200">
          <a:solidFill>
            <a:srgbClr val="000000"/>
          </a:solidFill>
          <a:latin typeface="+mn-lt"/>
          <a:ea typeface="+mn-ea"/>
          <a:cs typeface="+mn-cs"/>
        </a:defRPr>
      </a:lvl3pPr>
      <a:lvl4pPr marL="16002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300" kern="1200">
          <a:solidFill>
            <a:srgbClr val="000000"/>
          </a:solidFill>
          <a:latin typeface="+mn-lt"/>
          <a:ea typeface="+mn-ea"/>
          <a:cs typeface="+mn-cs"/>
        </a:defRPr>
      </a:lvl4pPr>
      <a:lvl5pPr marL="20574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3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EF2A51E-EA7B-4D6A-B6D4-8CF2FC934E8B}" type="slidenum">
              <a:rPr lang="en-US" altLang="en-US" smtClean="0"/>
              <a:pPr/>
              <a:t>‹#›</a:t>
            </a:fld>
            <a:endParaRPr lang="en-US" altLang="en-US"/>
          </a:p>
        </p:txBody>
      </p:sp>
    </p:spTree>
    <p:extLst>
      <p:ext uri="{BB962C8B-B14F-4D97-AF65-F5344CB8AC3E}">
        <p14:creationId xmlns:p14="http://schemas.microsoft.com/office/powerpoint/2010/main" val="59536706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628650" y="365125"/>
            <a:ext cx="7885113" cy="132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2050" name="Rectangle 2"/>
          <p:cNvSpPr>
            <a:spLocks noGrp="1" noChangeArrowheads="1"/>
          </p:cNvSpPr>
          <p:nvPr>
            <p:ph type="body" idx="1"/>
          </p:nvPr>
        </p:nvSpPr>
        <p:spPr bwMode="auto">
          <a:xfrm>
            <a:off x="628650" y="1825625"/>
            <a:ext cx="7885113" cy="434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2051" name="Rectangle 3"/>
          <p:cNvSpPr>
            <a:spLocks noGrp="1" noChangeArrowheads="1"/>
          </p:cNvSpPr>
          <p:nvPr>
            <p:ph type="dt"/>
          </p:nvPr>
        </p:nvSpPr>
        <p:spPr bwMode="auto">
          <a:xfrm>
            <a:off x="628650" y="6356350"/>
            <a:ext cx="20558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marL="215900" indent="-215900" eaLnBrk="1">
              <a:lnSpc>
                <a:spcPct val="100000"/>
              </a:lnSpc>
              <a:buSzPct val="45000"/>
              <a:buFont typeface="Wingdings" panose="05000000000000000000" pitchFamily="2" charset="2"/>
              <a:buNone/>
              <a:tabLst>
                <a:tab pos="457200" algn="l"/>
                <a:tab pos="914400" algn="l"/>
                <a:tab pos="1371600" algn="l"/>
                <a:tab pos="1828800" algn="l"/>
              </a:tabLst>
              <a:defRPr sz="900">
                <a:solidFill>
                  <a:srgbClr val="898989"/>
                </a:solidFill>
                <a:latin typeface="Times New Roman" panose="02020603050405020304" pitchFamily="18" charset="0"/>
                <a:cs typeface="DejaVu Sans" charset="0"/>
              </a:defRPr>
            </a:lvl1pPr>
          </a:lstStyle>
          <a:p>
            <a:r>
              <a:rPr lang="en-US" altLang="en-US"/>
              <a:t>03/27/2017</a:t>
            </a:r>
          </a:p>
        </p:txBody>
      </p:sp>
      <p:sp>
        <p:nvSpPr>
          <p:cNvPr id="2052" name="Rectangle 4"/>
          <p:cNvSpPr>
            <a:spLocks noGrp="1" noChangeArrowheads="1"/>
          </p:cNvSpPr>
          <p:nvPr>
            <p:ph type="ftr"/>
          </p:nvPr>
        </p:nvSpPr>
        <p:spPr bwMode="auto">
          <a:xfrm>
            <a:off x="3028950" y="6356350"/>
            <a:ext cx="30845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marL="215900" indent="-215900" algn="ctr" eaLnBrk="1">
              <a:lnSpc>
                <a:spcPct val="100000"/>
              </a:lnSpc>
              <a:buSzPct val="45000"/>
              <a:buFont typeface="Wingdings" panose="05000000000000000000" pitchFamily="2" charset="2"/>
              <a:buNone/>
              <a:tabLst>
                <a:tab pos="457200" algn="l"/>
                <a:tab pos="914400" algn="l"/>
                <a:tab pos="1371600" algn="l"/>
                <a:tab pos="1828800" algn="l"/>
                <a:tab pos="2286000" algn="l"/>
                <a:tab pos="2743200" algn="l"/>
              </a:tabLst>
              <a:defRPr sz="900">
                <a:solidFill>
                  <a:srgbClr val="898989"/>
                </a:solidFill>
                <a:latin typeface="Times New Roman" panose="02020603050405020304" pitchFamily="18" charset="0"/>
                <a:cs typeface="DejaVu Sans" charset="0"/>
              </a:defRPr>
            </a:lvl1pPr>
          </a:lstStyle>
          <a:p>
            <a:r>
              <a:rPr lang="en-US" altLang="en-US"/>
              <a:t>Amirkabir University of Technoloy       Computer Engineering Department</a:t>
            </a:r>
          </a:p>
        </p:txBody>
      </p:sp>
      <p:sp>
        <p:nvSpPr>
          <p:cNvPr id="2053" name="Rectangle 5"/>
          <p:cNvSpPr>
            <a:spLocks noGrp="1" noChangeArrowheads="1"/>
          </p:cNvSpPr>
          <p:nvPr>
            <p:ph type="sldNum"/>
          </p:nvPr>
        </p:nvSpPr>
        <p:spPr bwMode="auto">
          <a:xfrm>
            <a:off x="6457950" y="6356350"/>
            <a:ext cx="20558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marL="215900" indent="-215900" algn="r" eaLnBrk="1">
              <a:lnSpc>
                <a:spcPct val="100000"/>
              </a:lnSpc>
              <a:buSzPct val="45000"/>
              <a:buFont typeface="Wingdings" panose="05000000000000000000" pitchFamily="2" charset="2"/>
              <a:buNone/>
              <a:tabLst>
                <a:tab pos="457200" algn="l"/>
                <a:tab pos="914400" algn="l"/>
                <a:tab pos="1371600" algn="l"/>
                <a:tab pos="1828800" algn="l"/>
              </a:tabLst>
              <a:defRPr sz="900">
                <a:solidFill>
                  <a:srgbClr val="898989"/>
                </a:solidFill>
                <a:latin typeface="Times New Roman" panose="02020603050405020304" pitchFamily="18" charset="0"/>
                <a:cs typeface="DejaVu Sans" charset="0"/>
              </a:defRPr>
            </a:lvl1pPr>
          </a:lstStyle>
          <a:p>
            <a:r>
              <a:rPr lang="en-US" altLang="en-US"/>
              <a:t>slide </a:t>
            </a:r>
            <a:fld id="{8E9D3254-283F-46F5-A570-B35B8850302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p:txStyles>
    <p:titleStyle>
      <a:lvl1pPr algn="l" defTabSz="457200" rtl="0" fontAlgn="base">
        <a:lnSpc>
          <a:spcPct val="90000"/>
        </a:lnSpc>
        <a:spcBef>
          <a:spcPct val="0"/>
        </a:spcBef>
        <a:spcAft>
          <a:spcPct val="0"/>
        </a:spcAft>
        <a:buClr>
          <a:srgbClr val="000000"/>
        </a:buClr>
        <a:buSzPct val="100000"/>
        <a:buFont typeface="Times New Roman" panose="02020603050405020304" pitchFamily="18" charset="0"/>
        <a:defRPr sz="3300" kern="1200">
          <a:solidFill>
            <a:srgbClr val="000000"/>
          </a:solidFill>
          <a:latin typeface="+mj-lt"/>
          <a:ea typeface="+mj-ea"/>
          <a:cs typeface="+mj-cs"/>
        </a:defRPr>
      </a:lvl1pPr>
      <a:lvl2pPr marL="742950" indent="-28575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2pPr>
      <a:lvl3pPr marL="11430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3pPr>
      <a:lvl4pPr marL="16002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4pPr>
      <a:lvl5pPr marL="20574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5pPr>
      <a:lvl6pPr marL="25146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6pPr>
      <a:lvl7pPr marL="29718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7pPr>
      <a:lvl8pPr marL="34290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8pPr>
      <a:lvl9pPr marL="38862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9pPr>
    </p:titleStyle>
    <p:bodyStyle>
      <a:lvl1pPr marL="342900" indent="-342900" algn="l" defTabSz="457200" rtl="0" fontAlgn="base">
        <a:lnSpc>
          <a:spcPct val="90000"/>
        </a:lnSpc>
        <a:spcBef>
          <a:spcPts val="750"/>
        </a:spcBef>
        <a:spcAft>
          <a:spcPct val="0"/>
        </a:spcAft>
        <a:buClr>
          <a:srgbClr val="000000"/>
        </a:buClr>
        <a:buSzPct val="100000"/>
        <a:buFont typeface="Times New Roman" panose="02020603050405020304" pitchFamily="18" charset="0"/>
        <a:defRPr sz="2100" kern="1200">
          <a:solidFill>
            <a:srgbClr val="000000"/>
          </a:solidFill>
          <a:latin typeface="+mn-lt"/>
          <a:ea typeface="+mn-ea"/>
          <a:cs typeface="+mn-cs"/>
        </a:defRPr>
      </a:lvl1pPr>
      <a:lvl2pPr marL="742950" indent="-285750" algn="l" defTabSz="457200" rtl="0" fontAlgn="base">
        <a:lnSpc>
          <a:spcPct val="90000"/>
        </a:lnSpc>
        <a:spcBef>
          <a:spcPts val="375"/>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2pPr>
      <a:lvl3pPr marL="11430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500" kern="1200">
          <a:solidFill>
            <a:srgbClr val="000000"/>
          </a:solidFill>
          <a:latin typeface="+mn-lt"/>
          <a:ea typeface="+mn-ea"/>
          <a:cs typeface="+mn-cs"/>
        </a:defRPr>
      </a:lvl3pPr>
      <a:lvl4pPr marL="16002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300" kern="1200">
          <a:solidFill>
            <a:srgbClr val="000000"/>
          </a:solidFill>
          <a:latin typeface="+mn-lt"/>
          <a:ea typeface="+mn-ea"/>
          <a:cs typeface="+mn-cs"/>
        </a:defRPr>
      </a:lvl4pPr>
      <a:lvl5pPr marL="20574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3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628650" y="365125"/>
            <a:ext cx="7885113" cy="132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4098" name="Rectangle 2"/>
          <p:cNvSpPr>
            <a:spLocks noGrp="1" noChangeArrowheads="1"/>
          </p:cNvSpPr>
          <p:nvPr>
            <p:ph type="body" idx="1"/>
          </p:nvPr>
        </p:nvSpPr>
        <p:spPr bwMode="auto">
          <a:xfrm>
            <a:off x="628650" y="1825625"/>
            <a:ext cx="7885113" cy="434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4099" name="Rectangle 3"/>
          <p:cNvSpPr>
            <a:spLocks noGrp="1" noChangeArrowheads="1"/>
          </p:cNvSpPr>
          <p:nvPr>
            <p:ph type="dt"/>
          </p:nvPr>
        </p:nvSpPr>
        <p:spPr bwMode="auto">
          <a:xfrm>
            <a:off x="628650" y="6356350"/>
            <a:ext cx="20558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marL="215900" indent="-215900" eaLnBrk="1">
              <a:lnSpc>
                <a:spcPct val="100000"/>
              </a:lnSpc>
              <a:buSzPct val="45000"/>
              <a:buFont typeface="Wingdings" panose="05000000000000000000" pitchFamily="2" charset="2"/>
              <a:buNone/>
              <a:tabLst>
                <a:tab pos="457200" algn="l"/>
                <a:tab pos="914400" algn="l"/>
                <a:tab pos="1371600" algn="l"/>
                <a:tab pos="1828800" algn="l"/>
              </a:tabLst>
              <a:defRPr sz="900">
                <a:solidFill>
                  <a:srgbClr val="898989"/>
                </a:solidFill>
                <a:latin typeface="Times New Roman" panose="02020603050405020304" pitchFamily="18" charset="0"/>
                <a:cs typeface="DejaVu Sans" charset="0"/>
              </a:defRPr>
            </a:lvl1pPr>
          </a:lstStyle>
          <a:p>
            <a:r>
              <a:rPr lang="en-US" altLang="en-US"/>
              <a:t>03/27/2017</a:t>
            </a:r>
          </a:p>
        </p:txBody>
      </p:sp>
      <p:sp>
        <p:nvSpPr>
          <p:cNvPr id="4100" name="Rectangle 4"/>
          <p:cNvSpPr>
            <a:spLocks noGrp="1" noChangeArrowheads="1"/>
          </p:cNvSpPr>
          <p:nvPr>
            <p:ph type="ftr"/>
          </p:nvPr>
        </p:nvSpPr>
        <p:spPr bwMode="auto">
          <a:xfrm>
            <a:off x="3028950" y="6356350"/>
            <a:ext cx="30845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marL="215900" indent="-215900" algn="ctr" eaLnBrk="1">
              <a:lnSpc>
                <a:spcPct val="100000"/>
              </a:lnSpc>
              <a:buSzPct val="45000"/>
              <a:buFont typeface="Wingdings" panose="05000000000000000000" pitchFamily="2" charset="2"/>
              <a:buNone/>
              <a:tabLst>
                <a:tab pos="457200" algn="l"/>
                <a:tab pos="914400" algn="l"/>
                <a:tab pos="1371600" algn="l"/>
                <a:tab pos="1828800" algn="l"/>
                <a:tab pos="2286000" algn="l"/>
                <a:tab pos="2743200" algn="l"/>
              </a:tabLst>
              <a:defRPr sz="900">
                <a:solidFill>
                  <a:srgbClr val="898989"/>
                </a:solidFill>
                <a:latin typeface="Times New Roman" panose="02020603050405020304" pitchFamily="18" charset="0"/>
                <a:cs typeface="DejaVu Sans" charset="0"/>
              </a:defRPr>
            </a:lvl1pPr>
          </a:lstStyle>
          <a:p>
            <a:r>
              <a:rPr lang="en-US" altLang="en-US"/>
              <a:t>Amirkabir University of Technoloy       Computer Engineering Department</a:t>
            </a:r>
          </a:p>
        </p:txBody>
      </p:sp>
      <p:sp>
        <p:nvSpPr>
          <p:cNvPr id="4101" name="Rectangle 5"/>
          <p:cNvSpPr>
            <a:spLocks noGrp="1" noChangeArrowheads="1"/>
          </p:cNvSpPr>
          <p:nvPr>
            <p:ph type="sldNum"/>
          </p:nvPr>
        </p:nvSpPr>
        <p:spPr bwMode="auto">
          <a:xfrm>
            <a:off x="6457950" y="6356350"/>
            <a:ext cx="20558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marL="215900" indent="-215900" algn="r" eaLnBrk="1">
              <a:lnSpc>
                <a:spcPct val="100000"/>
              </a:lnSpc>
              <a:buSzPct val="45000"/>
              <a:buFont typeface="Wingdings" panose="05000000000000000000" pitchFamily="2" charset="2"/>
              <a:buNone/>
              <a:tabLst>
                <a:tab pos="457200" algn="l"/>
                <a:tab pos="914400" algn="l"/>
                <a:tab pos="1371600" algn="l"/>
                <a:tab pos="1828800" algn="l"/>
              </a:tabLst>
              <a:defRPr sz="900">
                <a:solidFill>
                  <a:srgbClr val="898989"/>
                </a:solidFill>
                <a:latin typeface="Times New Roman" panose="02020603050405020304" pitchFamily="18" charset="0"/>
                <a:cs typeface="DejaVu Sans" charset="0"/>
              </a:defRPr>
            </a:lvl1pPr>
          </a:lstStyle>
          <a:p>
            <a:r>
              <a:rPr lang="en-US" altLang="en-US"/>
              <a:t>slide </a:t>
            </a:r>
            <a:fld id="{FF3DD147-97A2-4557-B9E2-59657E9682E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sldNum="0" hdr="0"/>
  <p:txStyles>
    <p:titleStyle>
      <a:lvl1pPr algn="l" defTabSz="457200" rtl="0" fontAlgn="base">
        <a:lnSpc>
          <a:spcPct val="90000"/>
        </a:lnSpc>
        <a:spcBef>
          <a:spcPct val="0"/>
        </a:spcBef>
        <a:spcAft>
          <a:spcPct val="0"/>
        </a:spcAft>
        <a:buClr>
          <a:srgbClr val="000000"/>
        </a:buClr>
        <a:buSzPct val="100000"/>
        <a:buFont typeface="Times New Roman" panose="02020603050405020304" pitchFamily="18" charset="0"/>
        <a:defRPr sz="3300" kern="1200">
          <a:solidFill>
            <a:srgbClr val="000000"/>
          </a:solidFill>
          <a:latin typeface="+mj-lt"/>
          <a:ea typeface="+mj-ea"/>
          <a:cs typeface="+mj-cs"/>
        </a:defRPr>
      </a:lvl1pPr>
      <a:lvl2pPr marL="742950" indent="-28575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2pPr>
      <a:lvl3pPr marL="11430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3pPr>
      <a:lvl4pPr marL="16002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4pPr>
      <a:lvl5pPr marL="20574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5pPr>
      <a:lvl6pPr marL="25146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6pPr>
      <a:lvl7pPr marL="29718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7pPr>
      <a:lvl8pPr marL="34290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8pPr>
      <a:lvl9pPr marL="38862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9pPr>
    </p:titleStyle>
    <p:bodyStyle>
      <a:lvl1pPr marL="342900" indent="-342900" algn="l" defTabSz="457200" rtl="0" fontAlgn="base">
        <a:lnSpc>
          <a:spcPct val="90000"/>
        </a:lnSpc>
        <a:spcBef>
          <a:spcPts val="750"/>
        </a:spcBef>
        <a:spcAft>
          <a:spcPct val="0"/>
        </a:spcAft>
        <a:buClr>
          <a:srgbClr val="000000"/>
        </a:buClr>
        <a:buSzPct val="100000"/>
        <a:buFont typeface="Times New Roman" panose="02020603050405020304" pitchFamily="18" charset="0"/>
        <a:defRPr sz="2100" kern="1200">
          <a:solidFill>
            <a:srgbClr val="000000"/>
          </a:solidFill>
          <a:latin typeface="+mn-lt"/>
          <a:ea typeface="+mn-ea"/>
          <a:cs typeface="+mn-cs"/>
        </a:defRPr>
      </a:lvl1pPr>
      <a:lvl2pPr marL="742950" indent="-285750" algn="l" defTabSz="457200" rtl="0" fontAlgn="base">
        <a:lnSpc>
          <a:spcPct val="90000"/>
        </a:lnSpc>
        <a:spcBef>
          <a:spcPts val="375"/>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2pPr>
      <a:lvl3pPr marL="11430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500" kern="1200">
          <a:solidFill>
            <a:srgbClr val="000000"/>
          </a:solidFill>
          <a:latin typeface="+mn-lt"/>
          <a:ea typeface="+mn-ea"/>
          <a:cs typeface="+mn-cs"/>
        </a:defRPr>
      </a:lvl3pPr>
      <a:lvl4pPr marL="16002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300" kern="1200">
          <a:solidFill>
            <a:srgbClr val="000000"/>
          </a:solidFill>
          <a:latin typeface="+mn-lt"/>
          <a:ea typeface="+mn-ea"/>
          <a:cs typeface="+mn-cs"/>
        </a:defRPr>
      </a:lvl4pPr>
      <a:lvl5pPr marL="20574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3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bwMode="auto">
          <a:xfrm>
            <a:off x="628650" y="365125"/>
            <a:ext cx="7885113" cy="132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5122" name="Rectangle 2"/>
          <p:cNvSpPr>
            <a:spLocks noGrp="1" noChangeArrowheads="1"/>
          </p:cNvSpPr>
          <p:nvPr>
            <p:ph type="body" idx="1"/>
          </p:nvPr>
        </p:nvSpPr>
        <p:spPr bwMode="auto">
          <a:xfrm>
            <a:off x="628650" y="1825625"/>
            <a:ext cx="7885113" cy="434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5123" name="Rectangle 3"/>
          <p:cNvSpPr>
            <a:spLocks noGrp="1" noChangeArrowheads="1"/>
          </p:cNvSpPr>
          <p:nvPr>
            <p:ph type="dt"/>
          </p:nvPr>
        </p:nvSpPr>
        <p:spPr bwMode="auto">
          <a:xfrm>
            <a:off x="628650" y="6356350"/>
            <a:ext cx="20558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marL="215900" indent="-215900" eaLnBrk="1">
              <a:lnSpc>
                <a:spcPct val="100000"/>
              </a:lnSpc>
              <a:buSzPct val="45000"/>
              <a:buFont typeface="Wingdings" panose="05000000000000000000" pitchFamily="2" charset="2"/>
              <a:buNone/>
              <a:tabLst>
                <a:tab pos="457200" algn="l"/>
                <a:tab pos="914400" algn="l"/>
                <a:tab pos="1371600" algn="l"/>
                <a:tab pos="1828800" algn="l"/>
              </a:tabLst>
              <a:defRPr sz="900">
                <a:solidFill>
                  <a:srgbClr val="898989"/>
                </a:solidFill>
                <a:latin typeface="Times New Roman" panose="02020603050405020304" pitchFamily="18" charset="0"/>
                <a:cs typeface="DejaVu Sans" charset="0"/>
              </a:defRPr>
            </a:lvl1pPr>
          </a:lstStyle>
          <a:p>
            <a:r>
              <a:rPr lang="en-US" altLang="en-US"/>
              <a:t>03/27/2017</a:t>
            </a:r>
          </a:p>
        </p:txBody>
      </p:sp>
      <p:sp>
        <p:nvSpPr>
          <p:cNvPr id="5124" name="Rectangle 4"/>
          <p:cNvSpPr>
            <a:spLocks noGrp="1" noChangeArrowheads="1"/>
          </p:cNvSpPr>
          <p:nvPr>
            <p:ph type="ftr"/>
          </p:nvPr>
        </p:nvSpPr>
        <p:spPr bwMode="auto">
          <a:xfrm>
            <a:off x="3028950" y="6356350"/>
            <a:ext cx="30845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marL="215900" indent="-215900" algn="ctr" eaLnBrk="1">
              <a:lnSpc>
                <a:spcPct val="100000"/>
              </a:lnSpc>
              <a:buSzPct val="45000"/>
              <a:buFont typeface="Wingdings" panose="05000000000000000000" pitchFamily="2" charset="2"/>
              <a:buNone/>
              <a:tabLst>
                <a:tab pos="457200" algn="l"/>
                <a:tab pos="914400" algn="l"/>
                <a:tab pos="1371600" algn="l"/>
                <a:tab pos="1828800" algn="l"/>
                <a:tab pos="2286000" algn="l"/>
                <a:tab pos="2743200" algn="l"/>
              </a:tabLst>
              <a:defRPr sz="900">
                <a:solidFill>
                  <a:srgbClr val="898989"/>
                </a:solidFill>
                <a:latin typeface="Times New Roman" panose="02020603050405020304" pitchFamily="18" charset="0"/>
                <a:cs typeface="DejaVu Sans" charset="0"/>
              </a:defRPr>
            </a:lvl1pPr>
          </a:lstStyle>
          <a:p>
            <a:r>
              <a:rPr lang="en-US" altLang="en-US"/>
              <a:t>Amirkabir University of Technoloy       Computer Engineering Department</a:t>
            </a:r>
          </a:p>
        </p:txBody>
      </p:sp>
      <p:sp>
        <p:nvSpPr>
          <p:cNvPr id="5125" name="Rectangle 5"/>
          <p:cNvSpPr>
            <a:spLocks noGrp="1" noChangeArrowheads="1"/>
          </p:cNvSpPr>
          <p:nvPr>
            <p:ph type="sldNum"/>
          </p:nvPr>
        </p:nvSpPr>
        <p:spPr bwMode="auto">
          <a:xfrm>
            <a:off x="6457950" y="6356350"/>
            <a:ext cx="20558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marL="215900" indent="-215900" algn="r" eaLnBrk="1">
              <a:lnSpc>
                <a:spcPct val="100000"/>
              </a:lnSpc>
              <a:buSzPct val="45000"/>
              <a:buFont typeface="Wingdings" panose="05000000000000000000" pitchFamily="2" charset="2"/>
              <a:buNone/>
              <a:tabLst>
                <a:tab pos="457200" algn="l"/>
                <a:tab pos="914400" algn="l"/>
                <a:tab pos="1371600" algn="l"/>
                <a:tab pos="1828800" algn="l"/>
              </a:tabLst>
              <a:defRPr sz="900">
                <a:solidFill>
                  <a:srgbClr val="898989"/>
                </a:solidFill>
                <a:latin typeface="Times New Roman" panose="02020603050405020304" pitchFamily="18" charset="0"/>
                <a:cs typeface="DejaVu Sans" charset="0"/>
              </a:defRPr>
            </a:lvl1pPr>
          </a:lstStyle>
          <a:p>
            <a:r>
              <a:rPr lang="en-US" altLang="en-US"/>
              <a:t>slide </a:t>
            </a:r>
            <a:fld id="{D773BD8A-CD28-49F0-BEBF-5E2E39AFA24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sldNum="0" hdr="0"/>
  <p:txStyles>
    <p:titleStyle>
      <a:lvl1pPr algn="l" defTabSz="457200" rtl="0" fontAlgn="base">
        <a:lnSpc>
          <a:spcPct val="90000"/>
        </a:lnSpc>
        <a:spcBef>
          <a:spcPct val="0"/>
        </a:spcBef>
        <a:spcAft>
          <a:spcPct val="0"/>
        </a:spcAft>
        <a:buClr>
          <a:srgbClr val="000000"/>
        </a:buClr>
        <a:buSzPct val="100000"/>
        <a:buFont typeface="Times New Roman" panose="02020603050405020304" pitchFamily="18" charset="0"/>
        <a:defRPr sz="3300" kern="1200">
          <a:solidFill>
            <a:srgbClr val="000000"/>
          </a:solidFill>
          <a:latin typeface="+mj-lt"/>
          <a:ea typeface="+mj-ea"/>
          <a:cs typeface="+mj-cs"/>
        </a:defRPr>
      </a:lvl1pPr>
      <a:lvl2pPr marL="742950" indent="-28575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2pPr>
      <a:lvl3pPr marL="11430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3pPr>
      <a:lvl4pPr marL="16002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4pPr>
      <a:lvl5pPr marL="20574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5pPr>
      <a:lvl6pPr marL="25146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6pPr>
      <a:lvl7pPr marL="29718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7pPr>
      <a:lvl8pPr marL="34290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8pPr>
      <a:lvl9pPr marL="38862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9pPr>
    </p:titleStyle>
    <p:bodyStyle>
      <a:lvl1pPr marL="342900" indent="-342900" algn="l" defTabSz="457200" rtl="0" fontAlgn="base">
        <a:lnSpc>
          <a:spcPct val="90000"/>
        </a:lnSpc>
        <a:spcBef>
          <a:spcPts val="750"/>
        </a:spcBef>
        <a:spcAft>
          <a:spcPct val="0"/>
        </a:spcAft>
        <a:buClr>
          <a:srgbClr val="000000"/>
        </a:buClr>
        <a:buSzPct val="100000"/>
        <a:buFont typeface="Times New Roman" panose="02020603050405020304" pitchFamily="18" charset="0"/>
        <a:defRPr sz="2100" kern="1200">
          <a:solidFill>
            <a:srgbClr val="000000"/>
          </a:solidFill>
          <a:latin typeface="+mn-lt"/>
          <a:ea typeface="+mn-ea"/>
          <a:cs typeface="+mn-cs"/>
        </a:defRPr>
      </a:lvl1pPr>
      <a:lvl2pPr marL="742950" indent="-285750" algn="l" defTabSz="457200" rtl="0" fontAlgn="base">
        <a:lnSpc>
          <a:spcPct val="90000"/>
        </a:lnSpc>
        <a:spcBef>
          <a:spcPts val="375"/>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2pPr>
      <a:lvl3pPr marL="11430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500" kern="1200">
          <a:solidFill>
            <a:srgbClr val="000000"/>
          </a:solidFill>
          <a:latin typeface="+mn-lt"/>
          <a:ea typeface="+mn-ea"/>
          <a:cs typeface="+mn-cs"/>
        </a:defRPr>
      </a:lvl3pPr>
      <a:lvl4pPr marL="16002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300" kern="1200">
          <a:solidFill>
            <a:srgbClr val="000000"/>
          </a:solidFill>
          <a:latin typeface="+mn-lt"/>
          <a:ea typeface="+mn-ea"/>
          <a:cs typeface="+mn-cs"/>
        </a:defRPr>
      </a:lvl4pPr>
      <a:lvl5pPr marL="20574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3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bwMode="auto">
          <a:xfrm>
            <a:off x="628650" y="365125"/>
            <a:ext cx="7885113" cy="132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6146" name="Rectangle 2"/>
          <p:cNvSpPr>
            <a:spLocks noGrp="1" noChangeArrowheads="1"/>
          </p:cNvSpPr>
          <p:nvPr>
            <p:ph type="body" idx="1"/>
          </p:nvPr>
        </p:nvSpPr>
        <p:spPr bwMode="auto">
          <a:xfrm>
            <a:off x="628650" y="1825625"/>
            <a:ext cx="7885113" cy="434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6147" name="Rectangle 3"/>
          <p:cNvSpPr>
            <a:spLocks noGrp="1" noChangeArrowheads="1"/>
          </p:cNvSpPr>
          <p:nvPr>
            <p:ph type="dt"/>
          </p:nvPr>
        </p:nvSpPr>
        <p:spPr bwMode="auto">
          <a:xfrm>
            <a:off x="628650" y="6356350"/>
            <a:ext cx="20558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marL="215900" indent="-215900" eaLnBrk="1">
              <a:lnSpc>
                <a:spcPct val="100000"/>
              </a:lnSpc>
              <a:buSzPct val="45000"/>
              <a:buFont typeface="Wingdings" panose="05000000000000000000" pitchFamily="2" charset="2"/>
              <a:buNone/>
              <a:tabLst>
                <a:tab pos="457200" algn="l"/>
                <a:tab pos="914400" algn="l"/>
                <a:tab pos="1371600" algn="l"/>
                <a:tab pos="1828800" algn="l"/>
              </a:tabLst>
              <a:defRPr sz="900">
                <a:solidFill>
                  <a:srgbClr val="898989"/>
                </a:solidFill>
                <a:latin typeface="Times New Roman" panose="02020603050405020304" pitchFamily="18" charset="0"/>
                <a:cs typeface="DejaVu Sans" charset="0"/>
              </a:defRPr>
            </a:lvl1pPr>
          </a:lstStyle>
          <a:p>
            <a:r>
              <a:rPr lang="en-US" altLang="en-US"/>
              <a:t>03/27/2017</a:t>
            </a:r>
          </a:p>
        </p:txBody>
      </p:sp>
      <p:sp>
        <p:nvSpPr>
          <p:cNvPr id="6148" name="Rectangle 4"/>
          <p:cNvSpPr>
            <a:spLocks noGrp="1" noChangeArrowheads="1"/>
          </p:cNvSpPr>
          <p:nvPr>
            <p:ph type="ftr"/>
          </p:nvPr>
        </p:nvSpPr>
        <p:spPr bwMode="auto">
          <a:xfrm>
            <a:off x="3028950" y="6356350"/>
            <a:ext cx="30845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marL="215900" indent="-215900" algn="ctr" eaLnBrk="1">
              <a:lnSpc>
                <a:spcPct val="100000"/>
              </a:lnSpc>
              <a:buSzPct val="45000"/>
              <a:buFont typeface="Wingdings" panose="05000000000000000000" pitchFamily="2" charset="2"/>
              <a:buNone/>
              <a:tabLst>
                <a:tab pos="457200" algn="l"/>
                <a:tab pos="914400" algn="l"/>
                <a:tab pos="1371600" algn="l"/>
                <a:tab pos="1828800" algn="l"/>
                <a:tab pos="2286000" algn="l"/>
                <a:tab pos="2743200" algn="l"/>
              </a:tabLst>
              <a:defRPr sz="900">
                <a:solidFill>
                  <a:srgbClr val="898989"/>
                </a:solidFill>
                <a:latin typeface="Times New Roman" panose="02020603050405020304" pitchFamily="18" charset="0"/>
                <a:cs typeface="DejaVu Sans" charset="0"/>
              </a:defRPr>
            </a:lvl1pPr>
          </a:lstStyle>
          <a:p>
            <a:r>
              <a:rPr lang="en-US" altLang="en-US"/>
              <a:t>Amirkabir University of Technoloy       Computer Engineering Department</a:t>
            </a:r>
          </a:p>
        </p:txBody>
      </p:sp>
      <p:sp>
        <p:nvSpPr>
          <p:cNvPr id="6149" name="Rectangle 5"/>
          <p:cNvSpPr>
            <a:spLocks noGrp="1" noChangeArrowheads="1"/>
          </p:cNvSpPr>
          <p:nvPr>
            <p:ph type="sldNum"/>
          </p:nvPr>
        </p:nvSpPr>
        <p:spPr bwMode="auto">
          <a:xfrm>
            <a:off x="6457950" y="6356350"/>
            <a:ext cx="20558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marL="215900" indent="-215900" algn="r" eaLnBrk="1">
              <a:lnSpc>
                <a:spcPct val="100000"/>
              </a:lnSpc>
              <a:buSzPct val="45000"/>
              <a:buFont typeface="Wingdings" panose="05000000000000000000" pitchFamily="2" charset="2"/>
              <a:buNone/>
              <a:tabLst>
                <a:tab pos="457200" algn="l"/>
                <a:tab pos="914400" algn="l"/>
                <a:tab pos="1371600" algn="l"/>
                <a:tab pos="1828800" algn="l"/>
              </a:tabLst>
              <a:defRPr sz="900">
                <a:solidFill>
                  <a:srgbClr val="898989"/>
                </a:solidFill>
                <a:latin typeface="Times New Roman" panose="02020603050405020304" pitchFamily="18" charset="0"/>
                <a:cs typeface="DejaVu Sans" charset="0"/>
              </a:defRPr>
            </a:lvl1pPr>
          </a:lstStyle>
          <a:p>
            <a:r>
              <a:rPr lang="en-US" altLang="en-US"/>
              <a:t>slide </a:t>
            </a:r>
            <a:fld id="{F3595382-5F45-498E-B51F-1A1ACDA2B23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hf sldNum="0" hdr="0"/>
  <p:txStyles>
    <p:titleStyle>
      <a:lvl1pPr algn="l" defTabSz="457200" rtl="0" fontAlgn="base">
        <a:lnSpc>
          <a:spcPct val="90000"/>
        </a:lnSpc>
        <a:spcBef>
          <a:spcPct val="0"/>
        </a:spcBef>
        <a:spcAft>
          <a:spcPct val="0"/>
        </a:spcAft>
        <a:buClr>
          <a:srgbClr val="000000"/>
        </a:buClr>
        <a:buSzPct val="100000"/>
        <a:buFont typeface="Times New Roman" panose="02020603050405020304" pitchFamily="18" charset="0"/>
        <a:defRPr sz="3300" kern="1200">
          <a:solidFill>
            <a:srgbClr val="000000"/>
          </a:solidFill>
          <a:latin typeface="+mj-lt"/>
          <a:ea typeface="+mj-ea"/>
          <a:cs typeface="+mj-cs"/>
        </a:defRPr>
      </a:lvl1pPr>
      <a:lvl2pPr marL="742950" indent="-28575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2pPr>
      <a:lvl3pPr marL="11430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3pPr>
      <a:lvl4pPr marL="16002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4pPr>
      <a:lvl5pPr marL="20574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5pPr>
      <a:lvl6pPr marL="25146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6pPr>
      <a:lvl7pPr marL="29718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7pPr>
      <a:lvl8pPr marL="34290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8pPr>
      <a:lvl9pPr marL="38862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9pPr>
    </p:titleStyle>
    <p:bodyStyle>
      <a:lvl1pPr marL="342900" indent="-342900" algn="l" defTabSz="457200" rtl="0" fontAlgn="base">
        <a:lnSpc>
          <a:spcPct val="90000"/>
        </a:lnSpc>
        <a:spcBef>
          <a:spcPts val="750"/>
        </a:spcBef>
        <a:spcAft>
          <a:spcPct val="0"/>
        </a:spcAft>
        <a:buClr>
          <a:srgbClr val="000000"/>
        </a:buClr>
        <a:buSzPct val="100000"/>
        <a:buFont typeface="Times New Roman" panose="02020603050405020304" pitchFamily="18" charset="0"/>
        <a:defRPr sz="2100" kern="1200">
          <a:solidFill>
            <a:srgbClr val="000000"/>
          </a:solidFill>
          <a:latin typeface="+mn-lt"/>
          <a:ea typeface="+mn-ea"/>
          <a:cs typeface="+mn-cs"/>
        </a:defRPr>
      </a:lvl1pPr>
      <a:lvl2pPr marL="742950" indent="-285750" algn="l" defTabSz="457200" rtl="0" fontAlgn="base">
        <a:lnSpc>
          <a:spcPct val="90000"/>
        </a:lnSpc>
        <a:spcBef>
          <a:spcPts val="375"/>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2pPr>
      <a:lvl3pPr marL="11430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500" kern="1200">
          <a:solidFill>
            <a:srgbClr val="000000"/>
          </a:solidFill>
          <a:latin typeface="+mn-lt"/>
          <a:ea typeface="+mn-ea"/>
          <a:cs typeface="+mn-cs"/>
        </a:defRPr>
      </a:lvl3pPr>
      <a:lvl4pPr marL="16002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300" kern="1200">
          <a:solidFill>
            <a:srgbClr val="000000"/>
          </a:solidFill>
          <a:latin typeface="+mn-lt"/>
          <a:ea typeface="+mn-ea"/>
          <a:cs typeface="+mn-cs"/>
        </a:defRPr>
      </a:lvl4pPr>
      <a:lvl5pPr marL="20574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3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bwMode="auto">
          <a:xfrm>
            <a:off x="628650" y="365125"/>
            <a:ext cx="7885113" cy="132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7170" name="Rectangle 2"/>
          <p:cNvSpPr>
            <a:spLocks noGrp="1" noChangeArrowheads="1"/>
          </p:cNvSpPr>
          <p:nvPr>
            <p:ph type="body" idx="1"/>
          </p:nvPr>
        </p:nvSpPr>
        <p:spPr bwMode="auto">
          <a:xfrm>
            <a:off x="628650" y="1825625"/>
            <a:ext cx="7885113" cy="434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7171" name="Rectangle 3"/>
          <p:cNvSpPr>
            <a:spLocks noGrp="1" noChangeArrowheads="1"/>
          </p:cNvSpPr>
          <p:nvPr>
            <p:ph type="dt"/>
          </p:nvPr>
        </p:nvSpPr>
        <p:spPr bwMode="auto">
          <a:xfrm>
            <a:off x="628650" y="6356350"/>
            <a:ext cx="20558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marL="215900" indent="-215900" eaLnBrk="1">
              <a:lnSpc>
                <a:spcPct val="100000"/>
              </a:lnSpc>
              <a:buSzPct val="45000"/>
              <a:buFont typeface="Wingdings" panose="05000000000000000000" pitchFamily="2" charset="2"/>
              <a:buNone/>
              <a:tabLst>
                <a:tab pos="457200" algn="l"/>
                <a:tab pos="914400" algn="l"/>
                <a:tab pos="1371600" algn="l"/>
                <a:tab pos="1828800" algn="l"/>
              </a:tabLst>
              <a:defRPr sz="900">
                <a:solidFill>
                  <a:srgbClr val="898989"/>
                </a:solidFill>
                <a:latin typeface="Times New Roman" panose="02020603050405020304" pitchFamily="18" charset="0"/>
                <a:cs typeface="DejaVu Sans" charset="0"/>
              </a:defRPr>
            </a:lvl1pPr>
          </a:lstStyle>
          <a:p>
            <a:r>
              <a:rPr lang="en-US" altLang="en-US"/>
              <a:t>03/27/2017</a:t>
            </a:r>
          </a:p>
        </p:txBody>
      </p:sp>
      <p:sp>
        <p:nvSpPr>
          <p:cNvPr id="7172" name="Rectangle 4"/>
          <p:cNvSpPr>
            <a:spLocks noGrp="1" noChangeArrowheads="1"/>
          </p:cNvSpPr>
          <p:nvPr>
            <p:ph type="ftr"/>
          </p:nvPr>
        </p:nvSpPr>
        <p:spPr bwMode="auto">
          <a:xfrm>
            <a:off x="3028950" y="6356350"/>
            <a:ext cx="30845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marL="215900" indent="-215900" algn="ctr" eaLnBrk="1">
              <a:lnSpc>
                <a:spcPct val="100000"/>
              </a:lnSpc>
              <a:buSzPct val="45000"/>
              <a:buFont typeface="Wingdings" panose="05000000000000000000" pitchFamily="2" charset="2"/>
              <a:buNone/>
              <a:tabLst>
                <a:tab pos="457200" algn="l"/>
                <a:tab pos="914400" algn="l"/>
                <a:tab pos="1371600" algn="l"/>
                <a:tab pos="1828800" algn="l"/>
                <a:tab pos="2286000" algn="l"/>
                <a:tab pos="2743200" algn="l"/>
              </a:tabLst>
              <a:defRPr sz="900">
                <a:solidFill>
                  <a:srgbClr val="898989"/>
                </a:solidFill>
                <a:latin typeface="Times New Roman" panose="02020603050405020304" pitchFamily="18" charset="0"/>
                <a:cs typeface="DejaVu Sans" charset="0"/>
              </a:defRPr>
            </a:lvl1pPr>
          </a:lstStyle>
          <a:p>
            <a:r>
              <a:rPr lang="en-US" altLang="en-US"/>
              <a:t>Amirkabir University of Technoloy       Computer Engineering Department</a:t>
            </a:r>
          </a:p>
        </p:txBody>
      </p:sp>
      <p:sp>
        <p:nvSpPr>
          <p:cNvPr id="7173" name="Rectangle 5"/>
          <p:cNvSpPr>
            <a:spLocks noGrp="1" noChangeArrowheads="1"/>
          </p:cNvSpPr>
          <p:nvPr>
            <p:ph type="sldNum"/>
          </p:nvPr>
        </p:nvSpPr>
        <p:spPr bwMode="auto">
          <a:xfrm>
            <a:off x="6457950" y="6356350"/>
            <a:ext cx="20558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marL="215900" indent="-215900" algn="r" eaLnBrk="1">
              <a:lnSpc>
                <a:spcPct val="100000"/>
              </a:lnSpc>
              <a:buSzPct val="45000"/>
              <a:buFont typeface="Wingdings" panose="05000000000000000000" pitchFamily="2" charset="2"/>
              <a:buNone/>
              <a:tabLst>
                <a:tab pos="457200" algn="l"/>
                <a:tab pos="914400" algn="l"/>
                <a:tab pos="1371600" algn="l"/>
                <a:tab pos="1828800" algn="l"/>
              </a:tabLst>
              <a:defRPr sz="900">
                <a:solidFill>
                  <a:srgbClr val="898989"/>
                </a:solidFill>
                <a:latin typeface="Times New Roman" panose="02020603050405020304" pitchFamily="18" charset="0"/>
                <a:cs typeface="DejaVu Sans" charset="0"/>
              </a:defRPr>
            </a:lvl1pPr>
          </a:lstStyle>
          <a:p>
            <a:r>
              <a:rPr lang="en-US" altLang="en-US"/>
              <a:t>slide </a:t>
            </a:r>
            <a:fld id="{4B439636-966F-4030-BFA3-34DFFC3C3AC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p:txStyles>
    <p:titleStyle>
      <a:lvl1pPr algn="l" defTabSz="457200" rtl="0" fontAlgn="base">
        <a:lnSpc>
          <a:spcPct val="90000"/>
        </a:lnSpc>
        <a:spcBef>
          <a:spcPct val="0"/>
        </a:spcBef>
        <a:spcAft>
          <a:spcPct val="0"/>
        </a:spcAft>
        <a:buClr>
          <a:srgbClr val="000000"/>
        </a:buClr>
        <a:buSzPct val="100000"/>
        <a:buFont typeface="Times New Roman" panose="02020603050405020304" pitchFamily="18" charset="0"/>
        <a:defRPr sz="3300" kern="1200">
          <a:solidFill>
            <a:srgbClr val="000000"/>
          </a:solidFill>
          <a:latin typeface="+mj-lt"/>
          <a:ea typeface="+mj-ea"/>
          <a:cs typeface="+mj-cs"/>
        </a:defRPr>
      </a:lvl1pPr>
      <a:lvl2pPr marL="742950" indent="-28575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2pPr>
      <a:lvl3pPr marL="11430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3pPr>
      <a:lvl4pPr marL="16002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4pPr>
      <a:lvl5pPr marL="20574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5pPr>
      <a:lvl6pPr marL="25146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6pPr>
      <a:lvl7pPr marL="29718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7pPr>
      <a:lvl8pPr marL="34290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8pPr>
      <a:lvl9pPr marL="38862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9pPr>
    </p:titleStyle>
    <p:bodyStyle>
      <a:lvl1pPr marL="342900" indent="-342900" algn="l" defTabSz="457200" rtl="0" fontAlgn="base">
        <a:lnSpc>
          <a:spcPct val="90000"/>
        </a:lnSpc>
        <a:spcBef>
          <a:spcPts val="750"/>
        </a:spcBef>
        <a:spcAft>
          <a:spcPct val="0"/>
        </a:spcAft>
        <a:buClr>
          <a:srgbClr val="000000"/>
        </a:buClr>
        <a:buSzPct val="100000"/>
        <a:buFont typeface="Times New Roman" panose="02020603050405020304" pitchFamily="18" charset="0"/>
        <a:defRPr sz="2100" kern="1200">
          <a:solidFill>
            <a:srgbClr val="000000"/>
          </a:solidFill>
          <a:latin typeface="+mn-lt"/>
          <a:ea typeface="+mn-ea"/>
          <a:cs typeface="+mn-cs"/>
        </a:defRPr>
      </a:lvl1pPr>
      <a:lvl2pPr marL="742950" indent="-285750" algn="l" defTabSz="457200" rtl="0" fontAlgn="base">
        <a:lnSpc>
          <a:spcPct val="90000"/>
        </a:lnSpc>
        <a:spcBef>
          <a:spcPts val="375"/>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2pPr>
      <a:lvl3pPr marL="11430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500" kern="1200">
          <a:solidFill>
            <a:srgbClr val="000000"/>
          </a:solidFill>
          <a:latin typeface="+mn-lt"/>
          <a:ea typeface="+mn-ea"/>
          <a:cs typeface="+mn-cs"/>
        </a:defRPr>
      </a:lvl3pPr>
      <a:lvl4pPr marL="16002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300" kern="1200">
          <a:solidFill>
            <a:srgbClr val="000000"/>
          </a:solidFill>
          <a:latin typeface="+mn-lt"/>
          <a:ea typeface="+mn-ea"/>
          <a:cs typeface="+mn-cs"/>
        </a:defRPr>
      </a:lvl4pPr>
      <a:lvl5pPr marL="20574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3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bwMode="auto">
          <a:xfrm>
            <a:off x="628650" y="365125"/>
            <a:ext cx="7885113" cy="132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8194" name="Rectangle 2"/>
          <p:cNvSpPr>
            <a:spLocks noGrp="1" noChangeArrowheads="1"/>
          </p:cNvSpPr>
          <p:nvPr>
            <p:ph type="body" idx="1"/>
          </p:nvPr>
        </p:nvSpPr>
        <p:spPr bwMode="auto">
          <a:xfrm>
            <a:off x="628650" y="1825625"/>
            <a:ext cx="7885113" cy="434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8195" name="Rectangle 3"/>
          <p:cNvSpPr>
            <a:spLocks noGrp="1" noChangeArrowheads="1"/>
          </p:cNvSpPr>
          <p:nvPr>
            <p:ph type="dt"/>
          </p:nvPr>
        </p:nvSpPr>
        <p:spPr bwMode="auto">
          <a:xfrm>
            <a:off x="628650" y="6356350"/>
            <a:ext cx="20558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marL="215900" indent="-215900" eaLnBrk="1">
              <a:lnSpc>
                <a:spcPct val="100000"/>
              </a:lnSpc>
              <a:buSzPct val="45000"/>
              <a:buFont typeface="Wingdings" panose="05000000000000000000" pitchFamily="2" charset="2"/>
              <a:buNone/>
              <a:tabLst>
                <a:tab pos="457200" algn="l"/>
                <a:tab pos="914400" algn="l"/>
                <a:tab pos="1371600" algn="l"/>
                <a:tab pos="1828800" algn="l"/>
              </a:tabLst>
              <a:defRPr sz="900">
                <a:solidFill>
                  <a:srgbClr val="898989"/>
                </a:solidFill>
                <a:latin typeface="Times New Roman" panose="02020603050405020304" pitchFamily="18" charset="0"/>
                <a:cs typeface="DejaVu Sans" charset="0"/>
              </a:defRPr>
            </a:lvl1pPr>
          </a:lstStyle>
          <a:p>
            <a:r>
              <a:rPr lang="en-US" altLang="en-US"/>
              <a:t>03/27/2017</a:t>
            </a:r>
          </a:p>
        </p:txBody>
      </p:sp>
      <p:sp>
        <p:nvSpPr>
          <p:cNvPr id="8196" name="Rectangle 4"/>
          <p:cNvSpPr>
            <a:spLocks noGrp="1" noChangeArrowheads="1"/>
          </p:cNvSpPr>
          <p:nvPr>
            <p:ph type="ftr"/>
          </p:nvPr>
        </p:nvSpPr>
        <p:spPr bwMode="auto">
          <a:xfrm>
            <a:off x="3028950" y="6356350"/>
            <a:ext cx="30845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marL="215900" indent="-215900" algn="ctr" eaLnBrk="1">
              <a:lnSpc>
                <a:spcPct val="100000"/>
              </a:lnSpc>
              <a:buSzPct val="45000"/>
              <a:buFont typeface="Wingdings" panose="05000000000000000000" pitchFamily="2" charset="2"/>
              <a:buNone/>
              <a:tabLst>
                <a:tab pos="457200" algn="l"/>
                <a:tab pos="914400" algn="l"/>
                <a:tab pos="1371600" algn="l"/>
                <a:tab pos="1828800" algn="l"/>
                <a:tab pos="2286000" algn="l"/>
                <a:tab pos="2743200" algn="l"/>
              </a:tabLst>
              <a:defRPr sz="900">
                <a:solidFill>
                  <a:srgbClr val="898989"/>
                </a:solidFill>
                <a:latin typeface="Times New Roman" panose="02020603050405020304" pitchFamily="18" charset="0"/>
                <a:cs typeface="DejaVu Sans" charset="0"/>
              </a:defRPr>
            </a:lvl1pPr>
          </a:lstStyle>
          <a:p>
            <a:r>
              <a:rPr lang="en-US" altLang="en-US"/>
              <a:t>Amirkabir University of Technoloy       Computer Engineering Department</a:t>
            </a:r>
          </a:p>
        </p:txBody>
      </p:sp>
      <p:sp>
        <p:nvSpPr>
          <p:cNvPr id="8197" name="Rectangle 5"/>
          <p:cNvSpPr>
            <a:spLocks noGrp="1" noChangeArrowheads="1"/>
          </p:cNvSpPr>
          <p:nvPr>
            <p:ph type="sldNum"/>
          </p:nvPr>
        </p:nvSpPr>
        <p:spPr bwMode="auto">
          <a:xfrm>
            <a:off x="6457950" y="6356350"/>
            <a:ext cx="20558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marL="215900" indent="-215900" algn="r" eaLnBrk="1">
              <a:lnSpc>
                <a:spcPct val="100000"/>
              </a:lnSpc>
              <a:buSzPct val="45000"/>
              <a:buFont typeface="Wingdings" panose="05000000000000000000" pitchFamily="2" charset="2"/>
              <a:buNone/>
              <a:tabLst>
                <a:tab pos="457200" algn="l"/>
                <a:tab pos="914400" algn="l"/>
                <a:tab pos="1371600" algn="l"/>
                <a:tab pos="1828800" algn="l"/>
              </a:tabLst>
              <a:defRPr sz="900">
                <a:solidFill>
                  <a:srgbClr val="898989"/>
                </a:solidFill>
                <a:latin typeface="Times New Roman" panose="02020603050405020304" pitchFamily="18" charset="0"/>
                <a:cs typeface="DejaVu Sans" charset="0"/>
              </a:defRPr>
            </a:lvl1pPr>
          </a:lstStyle>
          <a:p>
            <a:r>
              <a:rPr lang="en-US" altLang="en-US"/>
              <a:t>slide </a:t>
            </a:r>
            <a:fld id="{232B761A-34EE-42B6-A4A4-C8B7D880F3C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sldNum="0" hdr="0"/>
  <p:txStyles>
    <p:titleStyle>
      <a:lvl1pPr algn="l" defTabSz="457200" rtl="0" fontAlgn="base">
        <a:lnSpc>
          <a:spcPct val="90000"/>
        </a:lnSpc>
        <a:spcBef>
          <a:spcPct val="0"/>
        </a:spcBef>
        <a:spcAft>
          <a:spcPct val="0"/>
        </a:spcAft>
        <a:buClr>
          <a:srgbClr val="000000"/>
        </a:buClr>
        <a:buSzPct val="100000"/>
        <a:buFont typeface="Times New Roman" panose="02020603050405020304" pitchFamily="18" charset="0"/>
        <a:defRPr sz="3300" kern="1200">
          <a:solidFill>
            <a:srgbClr val="000000"/>
          </a:solidFill>
          <a:latin typeface="+mj-lt"/>
          <a:ea typeface="+mj-ea"/>
          <a:cs typeface="+mj-cs"/>
        </a:defRPr>
      </a:lvl1pPr>
      <a:lvl2pPr marL="742950" indent="-28575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2pPr>
      <a:lvl3pPr marL="11430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3pPr>
      <a:lvl4pPr marL="16002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4pPr>
      <a:lvl5pPr marL="20574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5pPr>
      <a:lvl6pPr marL="25146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6pPr>
      <a:lvl7pPr marL="29718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7pPr>
      <a:lvl8pPr marL="34290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8pPr>
      <a:lvl9pPr marL="38862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9pPr>
    </p:titleStyle>
    <p:bodyStyle>
      <a:lvl1pPr marL="342900" indent="-342900" algn="l" defTabSz="457200" rtl="0" fontAlgn="base">
        <a:lnSpc>
          <a:spcPct val="90000"/>
        </a:lnSpc>
        <a:spcBef>
          <a:spcPts val="750"/>
        </a:spcBef>
        <a:spcAft>
          <a:spcPct val="0"/>
        </a:spcAft>
        <a:buClr>
          <a:srgbClr val="000000"/>
        </a:buClr>
        <a:buSzPct val="100000"/>
        <a:buFont typeface="Times New Roman" panose="02020603050405020304" pitchFamily="18" charset="0"/>
        <a:defRPr sz="2100" kern="1200">
          <a:solidFill>
            <a:srgbClr val="000000"/>
          </a:solidFill>
          <a:latin typeface="+mn-lt"/>
          <a:ea typeface="+mn-ea"/>
          <a:cs typeface="+mn-cs"/>
        </a:defRPr>
      </a:lvl1pPr>
      <a:lvl2pPr marL="742950" indent="-285750" algn="l" defTabSz="457200" rtl="0" fontAlgn="base">
        <a:lnSpc>
          <a:spcPct val="90000"/>
        </a:lnSpc>
        <a:spcBef>
          <a:spcPts val="375"/>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2pPr>
      <a:lvl3pPr marL="11430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500" kern="1200">
          <a:solidFill>
            <a:srgbClr val="000000"/>
          </a:solidFill>
          <a:latin typeface="+mn-lt"/>
          <a:ea typeface="+mn-ea"/>
          <a:cs typeface="+mn-cs"/>
        </a:defRPr>
      </a:lvl3pPr>
      <a:lvl4pPr marL="16002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300" kern="1200">
          <a:solidFill>
            <a:srgbClr val="000000"/>
          </a:solidFill>
          <a:latin typeface="+mn-lt"/>
          <a:ea typeface="+mn-ea"/>
          <a:cs typeface="+mn-cs"/>
        </a:defRPr>
      </a:lvl4pPr>
      <a:lvl5pPr marL="20574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3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bwMode="auto">
          <a:xfrm>
            <a:off x="628650" y="365125"/>
            <a:ext cx="7885113" cy="132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9218" name="Rectangle 2"/>
          <p:cNvSpPr>
            <a:spLocks noGrp="1" noChangeArrowheads="1"/>
          </p:cNvSpPr>
          <p:nvPr>
            <p:ph type="body" idx="1"/>
          </p:nvPr>
        </p:nvSpPr>
        <p:spPr bwMode="auto">
          <a:xfrm>
            <a:off x="628650" y="1825625"/>
            <a:ext cx="7885113" cy="434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9219" name="Rectangle 3"/>
          <p:cNvSpPr>
            <a:spLocks noGrp="1" noChangeArrowheads="1"/>
          </p:cNvSpPr>
          <p:nvPr>
            <p:ph type="dt"/>
          </p:nvPr>
        </p:nvSpPr>
        <p:spPr bwMode="auto">
          <a:xfrm>
            <a:off x="628650" y="6356350"/>
            <a:ext cx="20558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marL="215900" indent="-215900" eaLnBrk="1">
              <a:lnSpc>
                <a:spcPct val="100000"/>
              </a:lnSpc>
              <a:buSzPct val="45000"/>
              <a:buFont typeface="Wingdings" panose="05000000000000000000" pitchFamily="2" charset="2"/>
              <a:buNone/>
              <a:tabLst>
                <a:tab pos="457200" algn="l"/>
                <a:tab pos="914400" algn="l"/>
                <a:tab pos="1371600" algn="l"/>
                <a:tab pos="1828800" algn="l"/>
              </a:tabLst>
              <a:defRPr sz="900">
                <a:solidFill>
                  <a:srgbClr val="898989"/>
                </a:solidFill>
                <a:latin typeface="Times New Roman" panose="02020603050405020304" pitchFamily="18" charset="0"/>
                <a:cs typeface="DejaVu Sans" charset="0"/>
              </a:defRPr>
            </a:lvl1pPr>
          </a:lstStyle>
          <a:p>
            <a:r>
              <a:rPr lang="en-US" altLang="en-US"/>
              <a:t>03/27/2017</a:t>
            </a:r>
          </a:p>
        </p:txBody>
      </p:sp>
      <p:sp>
        <p:nvSpPr>
          <p:cNvPr id="9220" name="Rectangle 4"/>
          <p:cNvSpPr>
            <a:spLocks noGrp="1" noChangeArrowheads="1"/>
          </p:cNvSpPr>
          <p:nvPr>
            <p:ph type="ftr"/>
          </p:nvPr>
        </p:nvSpPr>
        <p:spPr bwMode="auto">
          <a:xfrm>
            <a:off x="3028950" y="6356350"/>
            <a:ext cx="30845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marL="215900" indent="-215900" algn="ctr" eaLnBrk="1">
              <a:lnSpc>
                <a:spcPct val="100000"/>
              </a:lnSpc>
              <a:buSzPct val="45000"/>
              <a:buFont typeface="Wingdings" panose="05000000000000000000" pitchFamily="2" charset="2"/>
              <a:buNone/>
              <a:tabLst>
                <a:tab pos="457200" algn="l"/>
                <a:tab pos="914400" algn="l"/>
                <a:tab pos="1371600" algn="l"/>
                <a:tab pos="1828800" algn="l"/>
                <a:tab pos="2286000" algn="l"/>
                <a:tab pos="2743200" algn="l"/>
              </a:tabLst>
              <a:defRPr sz="900">
                <a:solidFill>
                  <a:srgbClr val="898989"/>
                </a:solidFill>
                <a:latin typeface="Times New Roman" panose="02020603050405020304" pitchFamily="18" charset="0"/>
                <a:cs typeface="DejaVu Sans" charset="0"/>
              </a:defRPr>
            </a:lvl1pPr>
          </a:lstStyle>
          <a:p>
            <a:r>
              <a:rPr lang="en-US" altLang="en-US"/>
              <a:t>Amirkabir University of Technoloy       Computer Engineering Department</a:t>
            </a:r>
          </a:p>
        </p:txBody>
      </p:sp>
      <p:sp>
        <p:nvSpPr>
          <p:cNvPr id="9221" name="Rectangle 5"/>
          <p:cNvSpPr>
            <a:spLocks noGrp="1" noChangeArrowheads="1"/>
          </p:cNvSpPr>
          <p:nvPr>
            <p:ph type="sldNum"/>
          </p:nvPr>
        </p:nvSpPr>
        <p:spPr bwMode="auto">
          <a:xfrm>
            <a:off x="6457950" y="6356350"/>
            <a:ext cx="20558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marL="215900" indent="-215900" algn="r" eaLnBrk="1">
              <a:lnSpc>
                <a:spcPct val="100000"/>
              </a:lnSpc>
              <a:buSzPct val="45000"/>
              <a:buFont typeface="Wingdings" panose="05000000000000000000" pitchFamily="2" charset="2"/>
              <a:buNone/>
              <a:tabLst>
                <a:tab pos="457200" algn="l"/>
                <a:tab pos="914400" algn="l"/>
                <a:tab pos="1371600" algn="l"/>
                <a:tab pos="1828800" algn="l"/>
              </a:tabLst>
              <a:defRPr sz="900">
                <a:solidFill>
                  <a:srgbClr val="898989"/>
                </a:solidFill>
                <a:latin typeface="Times New Roman" panose="02020603050405020304" pitchFamily="18" charset="0"/>
                <a:cs typeface="DejaVu Sans" charset="0"/>
              </a:defRPr>
            </a:lvl1pPr>
          </a:lstStyle>
          <a:p>
            <a:r>
              <a:rPr lang="en-US" altLang="en-US"/>
              <a:t>slide </a:t>
            </a:r>
            <a:fld id="{3E180A80-292F-4623-93F0-5E81E22F19A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sldNum="0" hdr="0"/>
  <p:txStyles>
    <p:titleStyle>
      <a:lvl1pPr algn="l" defTabSz="457200" rtl="0" fontAlgn="base">
        <a:lnSpc>
          <a:spcPct val="90000"/>
        </a:lnSpc>
        <a:spcBef>
          <a:spcPct val="0"/>
        </a:spcBef>
        <a:spcAft>
          <a:spcPct val="0"/>
        </a:spcAft>
        <a:buClr>
          <a:srgbClr val="000000"/>
        </a:buClr>
        <a:buSzPct val="100000"/>
        <a:buFont typeface="Times New Roman" panose="02020603050405020304" pitchFamily="18" charset="0"/>
        <a:defRPr sz="3300" kern="1200">
          <a:solidFill>
            <a:srgbClr val="000000"/>
          </a:solidFill>
          <a:latin typeface="+mj-lt"/>
          <a:ea typeface="+mj-ea"/>
          <a:cs typeface="+mj-cs"/>
        </a:defRPr>
      </a:lvl1pPr>
      <a:lvl2pPr marL="742950" indent="-28575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2pPr>
      <a:lvl3pPr marL="11430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3pPr>
      <a:lvl4pPr marL="16002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4pPr>
      <a:lvl5pPr marL="20574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5pPr>
      <a:lvl6pPr marL="25146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6pPr>
      <a:lvl7pPr marL="29718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7pPr>
      <a:lvl8pPr marL="34290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8pPr>
      <a:lvl9pPr marL="38862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9pPr>
    </p:titleStyle>
    <p:bodyStyle>
      <a:lvl1pPr marL="342900" indent="-342900" algn="l" defTabSz="457200" rtl="0" fontAlgn="base">
        <a:lnSpc>
          <a:spcPct val="90000"/>
        </a:lnSpc>
        <a:spcBef>
          <a:spcPts val="750"/>
        </a:spcBef>
        <a:spcAft>
          <a:spcPct val="0"/>
        </a:spcAft>
        <a:buClr>
          <a:srgbClr val="000000"/>
        </a:buClr>
        <a:buSzPct val="100000"/>
        <a:buFont typeface="Times New Roman" panose="02020603050405020304" pitchFamily="18" charset="0"/>
        <a:defRPr sz="2100" kern="1200">
          <a:solidFill>
            <a:srgbClr val="000000"/>
          </a:solidFill>
          <a:latin typeface="+mn-lt"/>
          <a:ea typeface="+mn-ea"/>
          <a:cs typeface="+mn-cs"/>
        </a:defRPr>
      </a:lvl1pPr>
      <a:lvl2pPr marL="742950" indent="-285750" algn="l" defTabSz="457200" rtl="0" fontAlgn="base">
        <a:lnSpc>
          <a:spcPct val="90000"/>
        </a:lnSpc>
        <a:spcBef>
          <a:spcPts val="375"/>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2pPr>
      <a:lvl3pPr marL="11430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500" kern="1200">
          <a:solidFill>
            <a:srgbClr val="000000"/>
          </a:solidFill>
          <a:latin typeface="+mn-lt"/>
          <a:ea typeface="+mn-ea"/>
          <a:cs typeface="+mn-cs"/>
        </a:defRPr>
      </a:lvl3pPr>
      <a:lvl4pPr marL="16002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300" kern="1200">
          <a:solidFill>
            <a:srgbClr val="000000"/>
          </a:solidFill>
          <a:latin typeface="+mn-lt"/>
          <a:ea typeface="+mn-ea"/>
          <a:cs typeface="+mn-cs"/>
        </a:defRPr>
      </a:lvl4pPr>
      <a:lvl5pPr marL="20574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3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bwMode="auto">
          <a:xfrm>
            <a:off x="628650" y="365125"/>
            <a:ext cx="7885113" cy="132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Click to edit the title text format</a:t>
            </a:r>
          </a:p>
        </p:txBody>
      </p:sp>
      <p:sp>
        <p:nvSpPr>
          <p:cNvPr id="10242" name="Rectangle 2"/>
          <p:cNvSpPr>
            <a:spLocks noGrp="1" noChangeArrowheads="1"/>
          </p:cNvSpPr>
          <p:nvPr>
            <p:ph type="body" idx="1"/>
          </p:nvPr>
        </p:nvSpPr>
        <p:spPr bwMode="auto">
          <a:xfrm>
            <a:off x="628650" y="1825625"/>
            <a:ext cx="7885113" cy="434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Click to edit the outline text format</a:t>
            </a:r>
          </a:p>
          <a:p>
            <a:pPr lvl="1"/>
            <a:r>
              <a:rPr lang="en-GB" altLang="en-US" smtClean="0"/>
              <a:t>Second Outline Level</a:t>
            </a:r>
          </a:p>
          <a:p>
            <a:pPr lvl="2"/>
            <a:r>
              <a:rPr lang="en-GB" altLang="en-US" smtClean="0"/>
              <a:t>Third Outline Level</a:t>
            </a:r>
          </a:p>
          <a:p>
            <a:pPr lvl="3"/>
            <a:r>
              <a:rPr lang="en-GB" altLang="en-US" smtClean="0"/>
              <a:t>Fourth Outline Level</a:t>
            </a:r>
          </a:p>
          <a:p>
            <a:pPr lvl="4"/>
            <a:r>
              <a:rPr lang="en-GB" altLang="en-US" smtClean="0"/>
              <a:t>Fifth Outline Level</a:t>
            </a:r>
          </a:p>
          <a:p>
            <a:pPr lvl="4"/>
            <a:r>
              <a:rPr lang="en-GB" altLang="en-US" smtClean="0"/>
              <a:t>Sixth Outline Level</a:t>
            </a:r>
          </a:p>
          <a:p>
            <a:pPr lvl="4"/>
            <a:r>
              <a:rPr lang="en-GB" altLang="en-US" smtClean="0"/>
              <a:t>Seventh Outline Level</a:t>
            </a:r>
          </a:p>
        </p:txBody>
      </p:sp>
      <p:sp>
        <p:nvSpPr>
          <p:cNvPr id="10243" name="Rectangle 3"/>
          <p:cNvSpPr>
            <a:spLocks noGrp="1" noChangeArrowheads="1"/>
          </p:cNvSpPr>
          <p:nvPr>
            <p:ph type="dt"/>
          </p:nvPr>
        </p:nvSpPr>
        <p:spPr bwMode="auto">
          <a:xfrm>
            <a:off x="628650" y="6356350"/>
            <a:ext cx="20558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marL="215900" indent="-215900" eaLnBrk="1">
              <a:lnSpc>
                <a:spcPct val="100000"/>
              </a:lnSpc>
              <a:buSzPct val="45000"/>
              <a:buFont typeface="Wingdings" panose="05000000000000000000" pitchFamily="2" charset="2"/>
              <a:buNone/>
              <a:tabLst>
                <a:tab pos="457200" algn="l"/>
                <a:tab pos="914400" algn="l"/>
                <a:tab pos="1371600" algn="l"/>
                <a:tab pos="1828800" algn="l"/>
              </a:tabLst>
              <a:defRPr sz="900">
                <a:solidFill>
                  <a:srgbClr val="898989"/>
                </a:solidFill>
                <a:latin typeface="Times New Roman" panose="02020603050405020304" pitchFamily="18" charset="0"/>
                <a:cs typeface="DejaVu Sans" charset="0"/>
              </a:defRPr>
            </a:lvl1pPr>
          </a:lstStyle>
          <a:p>
            <a:r>
              <a:rPr lang="en-US" altLang="en-US"/>
              <a:t>03/27/2017</a:t>
            </a:r>
          </a:p>
        </p:txBody>
      </p:sp>
      <p:sp>
        <p:nvSpPr>
          <p:cNvPr id="10244" name="Rectangle 4"/>
          <p:cNvSpPr>
            <a:spLocks noGrp="1" noChangeArrowheads="1"/>
          </p:cNvSpPr>
          <p:nvPr>
            <p:ph type="ftr"/>
          </p:nvPr>
        </p:nvSpPr>
        <p:spPr bwMode="auto">
          <a:xfrm>
            <a:off x="3028950" y="6356350"/>
            <a:ext cx="30845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marL="215900" indent="-215900" algn="ctr" eaLnBrk="1">
              <a:lnSpc>
                <a:spcPct val="100000"/>
              </a:lnSpc>
              <a:buSzPct val="45000"/>
              <a:buFont typeface="Wingdings" panose="05000000000000000000" pitchFamily="2" charset="2"/>
              <a:buNone/>
              <a:tabLst>
                <a:tab pos="457200" algn="l"/>
                <a:tab pos="914400" algn="l"/>
                <a:tab pos="1371600" algn="l"/>
                <a:tab pos="1828800" algn="l"/>
                <a:tab pos="2286000" algn="l"/>
                <a:tab pos="2743200" algn="l"/>
              </a:tabLst>
              <a:defRPr sz="900">
                <a:solidFill>
                  <a:srgbClr val="898989"/>
                </a:solidFill>
                <a:latin typeface="Times New Roman" panose="02020603050405020304" pitchFamily="18" charset="0"/>
                <a:cs typeface="DejaVu Sans" charset="0"/>
              </a:defRPr>
            </a:lvl1pPr>
          </a:lstStyle>
          <a:p>
            <a:r>
              <a:rPr lang="en-US" altLang="en-US"/>
              <a:t>Amirkabir University of Technoloy       Computer Engineering Department</a:t>
            </a:r>
          </a:p>
        </p:txBody>
      </p:sp>
      <p:sp>
        <p:nvSpPr>
          <p:cNvPr id="10245" name="Rectangle 5"/>
          <p:cNvSpPr>
            <a:spLocks noGrp="1" noChangeArrowheads="1"/>
          </p:cNvSpPr>
          <p:nvPr>
            <p:ph type="sldNum"/>
          </p:nvPr>
        </p:nvSpPr>
        <p:spPr bwMode="auto">
          <a:xfrm>
            <a:off x="6457950" y="6356350"/>
            <a:ext cx="20558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marL="215900" indent="-215900" algn="r" eaLnBrk="1">
              <a:lnSpc>
                <a:spcPct val="100000"/>
              </a:lnSpc>
              <a:buSzPct val="45000"/>
              <a:buFont typeface="Wingdings" panose="05000000000000000000" pitchFamily="2" charset="2"/>
              <a:buNone/>
              <a:tabLst>
                <a:tab pos="457200" algn="l"/>
                <a:tab pos="914400" algn="l"/>
                <a:tab pos="1371600" algn="l"/>
                <a:tab pos="1828800" algn="l"/>
              </a:tabLst>
              <a:defRPr sz="900">
                <a:solidFill>
                  <a:srgbClr val="898989"/>
                </a:solidFill>
                <a:latin typeface="Times New Roman" panose="02020603050405020304" pitchFamily="18" charset="0"/>
                <a:cs typeface="DejaVu Sans" charset="0"/>
              </a:defRPr>
            </a:lvl1pPr>
          </a:lstStyle>
          <a:p>
            <a:r>
              <a:rPr lang="en-US" altLang="en-US"/>
              <a:t>slide </a:t>
            </a:r>
            <a:fld id="{8EF9A929-DDC9-41FA-90D9-F16B59CAAD3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hf sldNum="0" hdr="0"/>
  <p:txStyles>
    <p:titleStyle>
      <a:lvl1pPr algn="l" defTabSz="457200" rtl="0" fontAlgn="base">
        <a:lnSpc>
          <a:spcPct val="90000"/>
        </a:lnSpc>
        <a:spcBef>
          <a:spcPct val="0"/>
        </a:spcBef>
        <a:spcAft>
          <a:spcPct val="0"/>
        </a:spcAft>
        <a:buClr>
          <a:srgbClr val="000000"/>
        </a:buClr>
        <a:buSzPct val="100000"/>
        <a:buFont typeface="Times New Roman" panose="02020603050405020304" pitchFamily="18" charset="0"/>
        <a:defRPr sz="3300" kern="1200">
          <a:solidFill>
            <a:srgbClr val="000000"/>
          </a:solidFill>
          <a:latin typeface="+mj-lt"/>
          <a:ea typeface="+mj-ea"/>
          <a:cs typeface="+mj-cs"/>
        </a:defRPr>
      </a:lvl1pPr>
      <a:lvl2pPr marL="742950" indent="-28575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2pPr>
      <a:lvl3pPr marL="11430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3pPr>
      <a:lvl4pPr marL="16002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4pPr>
      <a:lvl5pPr marL="20574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5pPr>
      <a:lvl6pPr marL="25146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6pPr>
      <a:lvl7pPr marL="29718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7pPr>
      <a:lvl8pPr marL="34290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8pPr>
      <a:lvl9pPr marL="3886200" indent="-228600" algn="l" defTabSz="457200" rtl="0" fontAlgn="base">
        <a:lnSpc>
          <a:spcPct val="90000"/>
        </a:lnSpc>
        <a:spcBef>
          <a:spcPct val="0"/>
        </a:spcBef>
        <a:spcAft>
          <a:spcPct val="0"/>
        </a:spcAft>
        <a:buClr>
          <a:srgbClr val="000000"/>
        </a:buClr>
        <a:buSzPct val="100000"/>
        <a:buFont typeface="Times New Roman" panose="02020603050405020304" pitchFamily="18" charset="0"/>
        <a:defRPr sz="3300">
          <a:solidFill>
            <a:srgbClr val="000000"/>
          </a:solidFill>
          <a:latin typeface="Calibri Light" panose="020F0302020204030204" pitchFamily="34" charset="0"/>
          <a:cs typeface="Droid Sans Fallback" charset="0"/>
        </a:defRPr>
      </a:lvl9pPr>
    </p:titleStyle>
    <p:bodyStyle>
      <a:lvl1pPr marL="342900" indent="-342900" algn="l" defTabSz="457200" rtl="0" fontAlgn="base">
        <a:lnSpc>
          <a:spcPct val="90000"/>
        </a:lnSpc>
        <a:spcBef>
          <a:spcPts val="750"/>
        </a:spcBef>
        <a:spcAft>
          <a:spcPct val="0"/>
        </a:spcAft>
        <a:buClr>
          <a:srgbClr val="000000"/>
        </a:buClr>
        <a:buSzPct val="100000"/>
        <a:buFont typeface="Times New Roman" panose="02020603050405020304" pitchFamily="18" charset="0"/>
        <a:defRPr sz="2100" kern="1200">
          <a:solidFill>
            <a:srgbClr val="000000"/>
          </a:solidFill>
          <a:latin typeface="+mn-lt"/>
          <a:ea typeface="+mn-ea"/>
          <a:cs typeface="+mn-cs"/>
        </a:defRPr>
      </a:lvl1pPr>
      <a:lvl2pPr marL="742950" indent="-285750" algn="l" defTabSz="457200" rtl="0" fontAlgn="base">
        <a:lnSpc>
          <a:spcPct val="90000"/>
        </a:lnSpc>
        <a:spcBef>
          <a:spcPts val="375"/>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2pPr>
      <a:lvl3pPr marL="11430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500" kern="1200">
          <a:solidFill>
            <a:srgbClr val="000000"/>
          </a:solidFill>
          <a:latin typeface="+mn-lt"/>
          <a:ea typeface="+mn-ea"/>
          <a:cs typeface="+mn-cs"/>
        </a:defRPr>
      </a:lvl3pPr>
      <a:lvl4pPr marL="16002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300" kern="1200">
          <a:solidFill>
            <a:srgbClr val="000000"/>
          </a:solidFill>
          <a:latin typeface="+mn-lt"/>
          <a:ea typeface="+mn-ea"/>
          <a:cs typeface="+mn-cs"/>
        </a:defRPr>
      </a:lvl4pPr>
      <a:lvl5pPr marL="2057400" indent="-228600" algn="l" defTabSz="457200" rtl="0" fontAlgn="base">
        <a:lnSpc>
          <a:spcPct val="90000"/>
        </a:lnSpc>
        <a:spcBef>
          <a:spcPts val="375"/>
        </a:spcBef>
        <a:spcAft>
          <a:spcPct val="0"/>
        </a:spcAft>
        <a:buClr>
          <a:srgbClr val="000000"/>
        </a:buClr>
        <a:buSzPct val="100000"/>
        <a:buFont typeface="Times New Roman" panose="02020603050405020304" pitchFamily="18" charset="0"/>
        <a:defRPr sz="13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8.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2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8.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8.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28.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2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8.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1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8.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1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8.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1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8.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28.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12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8.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128.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128.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128.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1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4733925" y="2708275"/>
            <a:ext cx="3313113" cy="170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100000"/>
              </a:lnSpc>
              <a:buClrTx/>
              <a:buFontTx/>
              <a:buNone/>
            </a:pPr>
            <a:r>
              <a:rPr lang="en-US" altLang="en-US" sz="3600">
                <a:solidFill>
                  <a:srgbClr val="D34817"/>
                </a:solidFill>
                <a:latin typeface="Calibri Light" panose="020F0302020204030204" pitchFamily="34" charset="0"/>
              </a:rPr>
              <a:t>ADAPTER PATTERN</a:t>
            </a:r>
          </a:p>
        </p:txBody>
      </p:sp>
      <p:sp>
        <p:nvSpPr>
          <p:cNvPr id="15362" name="Rectangle 2"/>
          <p:cNvSpPr>
            <a:spLocks noChangeArrowheads="1"/>
          </p:cNvSpPr>
          <p:nvPr/>
        </p:nvSpPr>
        <p:spPr bwMode="auto">
          <a:xfrm>
            <a:off x="4706938" y="31750"/>
            <a:ext cx="1620837"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1049338" y="722313"/>
            <a:ext cx="7024687"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100000"/>
              </a:lnSpc>
              <a:buClrTx/>
              <a:buFontTx/>
              <a:buNone/>
            </a:pPr>
            <a:r>
              <a:rPr lang="en-US" altLang="en-US" sz="4000">
                <a:solidFill>
                  <a:srgbClr val="D34817"/>
                </a:solidFill>
                <a:latin typeface="Calibri Light" panose="020F0302020204030204" pitchFamily="34" charset="0"/>
              </a:rPr>
              <a:t>Example 1 (continued)</a:t>
            </a:r>
          </a:p>
        </p:txBody>
      </p:sp>
      <p:sp>
        <p:nvSpPr>
          <p:cNvPr id="25602" name="Text Box 2"/>
          <p:cNvSpPr txBox="1">
            <a:spLocks noChangeArrowheads="1"/>
          </p:cNvSpPr>
          <p:nvPr/>
        </p:nvSpPr>
        <p:spPr bwMode="auto">
          <a:xfrm>
            <a:off x="1068388" y="1995488"/>
            <a:ext cx="6777037"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271463">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1pPr>
            <a:lvl2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2pPr>
            <a:lvl3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3pPr>
            <a:lvl4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4pPr>
            <a:lvl5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9pPr>
          </a:lstStyle>
          <a:p>
            <a:pPr eaLnBrk="1" hangingPunct="1">
              <a:lnSpc>
                <a:spcPct val="100000"/>
              </a:lnSpc>
              <a:spcBef>
                <a:spcPts val="488"/>
              </a:spcBef>
              <a:buClr>
                <a:srgbClr val="D34817"/>
              </a:buClr>
              <a:buFont typeface="Wingdings 2" panose="05020102010507070707" pitchFamily="18" charset="2"/>
              <a:buChar char=""/>
            </a:pPr>
            <a:r>
              <a:rPr lang="en-US" altLang="en-US" sz="1600">
                <a:solidFill>
                  <a:srgbClr val="696464"/>
                </a:solidFill>
                <a:latin typeface="Trebuchet MS" panose="020B0603020202020204" pitchFamily="34" charset="0"/>
              </a:rPr>
              <a:t>And the RoundPeg class:</a:t>
            </a:r>
          </a:p>
          <a:p>
            <a:pPr marL="342900" eaLnBrk="1" hangingPunct="1">
              <a:lnSpc>
                <a:spcPct val="100000"/>
              </a:lnSpc>
              <a:spcBef>
                <a:spcPts val="488"/>
              </a:spcBef>
              <a:buClrTx/>
              <a:buFontTx/>
              <a:buNone/>
            </a:pPr>
            <a:r>
              <a:rPr lang="en-US" altLang="en-US" sz="1600">
                <a:solidFill>
                  <a:srgbClr val="14823E"/>
                </a:solidFill>
                <a:latin typeface="Trebuchet MS" panose="020B0603020202020204" pitchFamily="34" charset="0"/>
              </a:rPr>
              <a:t> /**</a:t>
            </a:r>
          </a:p>
          <a:p>
            <a:pPr marL="342900" eaLnBrk="1" hangingPunct="1">
              <a:lnSpc>
                <a:spcPct val="100000"/>
              </a:lnSpc>
              <a:spcBef>
                <a:spcPts val="488"/>
              </a:spcBef>
              <a:buClrTx/>
              <a:buFontTx/>
              <a:buNone/>
            </a:pPr>
            <a:r>
              <a:rPr lang="en-US" altLang="en-US" sz="1600">
                <a:solidFill>
                  <a:srgbClr val="14823E"/>
                </a:solidFill>
                <a:latin typeface="Trebuchet MS" panose="020B0603020202020204" pitchFamily="34" charset="0"/>
              </a:rPr>
              <a:t>  * The RoundPeg class.</a:t>
            </a:r>
          </a:p>
          <a:p>
            <a:pPr marL="342900" eaLnBrk="1" hangingPunct="1">
              <a:lnSpc>
                <a:spcPct val="100000"/>
              </a:lnSpc>
              <a:spcBef>
                <a:spcPts val="488"/>
              </a:spcBef>
              <a:buClrTx/>
              <a:buFontTx/>
              <a:buNone/>
            </a:pPr>
            <a:r>
              <a:rPr lang="en-US" altLang="en-US" sz="1600">
                <a:solidFill>
                  <a:srgbClr val="14823E"/>
                </a:solidFill>
                <a:latin typeface="Trebuchet MS" panose="020B0603020202020204" pitchFamily="34" charset="0"/>
              </a:rPr>
              <a:t>  * This is the Adaptee class.</a:t>
            </a:r>
          </a:p>
          <a:p>
            <a:pPr marL="342900" eaLnBrk="1" hangingPunct="1">
              <a:lnSpc>
                <a:spcPct val="100000"/>
              </a:lnSpc>
              <a:spcBef>
                <a:spcPts val="488"/>
              </a:spcBef>
              <a:buClrTx/>
              <a:buFontTx/>
              <a:buNone/>
            </a:pPr>
            <a:r>
              <a:rPr lang="en-US" altLang="en-US" sz="1600">
                <a:solidFill>
                  <a:srgbClr val="14823E"/>
                </a:solidFill>
                <a:latin typeface="Trebuchet MS" panose="020B0603020202020204" pitchFamily="34" charset="0"/>
              </a:rPr>
              <a:t>  */</a:t>
            </a:r>
          </a:p>
          <a:p>
            <a:pPr marL="342900" eaLnBrk="1" hangingPunct="1">
              <a:lnSpc>
                <a:spcPct val="100000"/>
              </a:lnSpc>
              <a:spcBef>
                <a:spcPts val="488"/>
              </a:spcBef>
              <a:buClrTx/>
              <a:buFontTx/>
              <a:buNone/>
            </a:pPr>
            <a:r>
              <a:rPr lang="en-US" altLang="en-US" sz="1600">
                <a:solidFill>
                  <a:srgbClr val="696464"/>
                </a:solidFill>
                <a:latin typeface="Trebuchet MS" panose="020B0603020202020204" pitchFamily="34" charset="0"/>
              </a:rPr>
              <a:t> public class RoundPeg {</a:t>
            </a:r>
          </a:p>
          <a:p>
            <a:pPr marL="342900" eaLnBrk="1" hangingPunct="1">
              <a:lnSpc>
                <a:spcPct val="100000"/>
              </a:lnSpc>
              <a:spcBef>
                <a:spcPts val="488"/>
              </a:spcBef>
              <a:buClrTx/>
              <a:buFontTx/>
              <a:buNone/>
            </a:pPr>
            <a:r>
              <a:rPr lang="en-US" altLang="en-US" sz="1600">
                <a:solidFill>
                  <a:srgbClr val="696464"/>
                </a:solidFill>
                <a:latin typeface="Trebuchet MS" panose="020B0603020202020204" pitchFamily="34" charset="0"/>
              </a:rPr>
              <a:t>   public void insertIntoHole(String msg) {</a:t>
            </a:r>
          </a:p>
          <a:p>
            <a:pPr marL="342900" eaLnBrk="1" hangingPunct="1">
              <a:lnSpc>
                <a:spcPct val="100000"/>
              </a:lnSpc>
              <a:spcBef>
                <a:spcPts val="488"/>
              </a:spcBef>
              <a:buClrTx/>
              <a:buFontTx/>
              <a:buNone/>
            </a:pPr>
            <a:r>
              <a:rPr lang="en-US" altLang="en-US" sz="1600">
                <a:solidFill>
                  <a:srgbClr val="696464"/>
                </a:solidFill>
                <a:latin typeface="Trebuchet MS" panose="020B0603020202020204" pitchFamily="34" charset="0"/>
              </a:rPr>
              <a:t>     System.out.println("RoundPeg insertIntoHole(): " + msg);</a:t>
            </a:r>
          </a:p>
          <a:p>
            <a:pPr marL="342900" eaLnBrk="1" hangingPunct="1">
              <a:lnSpc>
                <a:spcPct val="100000"/>
              </a:lnSpc>
              <a:spcBef>
                <a:spcPts val="488"/>
              </a:spcBef>
              <a:buClrTx/>
              <a:buFontTx/>
              <a:buNone/>
            </a:pPr>
            <a:r>
              <a:rPr lang="en-US" altLang="en-US" sz="1600">
                <a:solidFill>
                  <a:srgbClr val="696464"/>
                </a:solidFill>
                <a:latin typeface="Trebuchet MS" panose="020B0603020202020204" pitchFamily="34" charset="0"/>
              </a:rPr>
              <a:t>   }</a:t>
            </a:r>
          </a:p>
          <a:p>
            <a:pPr marL="342900" eaLnBrk="1" hangingPunct="1">
              <a:lnSpc>
                <a:spcPct val="100000"/>
              </a:lnSpc>
              <a:spcBef>
                <a:spcPts val="488"/>
              </a:spcBef>
              <a:buClrTx/>
              <a:buFontTx/>
              <a:buNone/>
            </a:pPr>
            <a:r>
              <a:rPr lang="en-US" altLang="en-US" sz="1600">
                <a:solidFill>
                  <a:srgbClr val="696464"/>
                </a:solidFill>
                <a:latin typeface="Trebuchet MS" panose="020B0603020202020204" pitchFamily="34" charset="0"/>
              </a:rPr>
              <a:t> }</a:t>
            </a:r>
          </a:p>
          <a:p>
            <a:pPr marL="342900" eaLnBrk="1" hangingPunct="1">
              <a:lnSpc>
                <a:spcPct val="100000"/>
              </a:lnSpc>
              <a:spcBef>
                <a:spcPts val="488"/>
              </a:spcBef>
              <a:buClrTx/>
              <a:buFontTx/>
              <a:buNone/>
            </a:pPr>
            <a:r>
              <a:rPr lang="en-US" altLang="en-US" sz="1600" b="1">
                <a:solidFill>
                  <a:srgbClr val="696464"/>
                </a:solidFill>
                <a:latin typeface="Trebuchet MS" panose="020B0603020202020204" pitchFamily="34" charset="0"/>
              </a:rPr>
              <a:t>If a client only understands the SquarePeg interface for inserting</a:t>
            </a:r>
          </a:p>
          <a:p>
            <a:pPr marL="342900" eaLnBrk="1" hangingPunct="1">
              <a:lnSpc>
                <a:spcPct val="100000"/>
              </a:lnSpc>
              <a:spcBef>
                <a:spcPts val="488"/>
              </a:spcBef>
              <a:buClrTx/>
              <a:buFontTx/>
              <a:buNone/>
            </a:pPr>
            <a:r>
              <a:rPr lang="en-US" altLang="en-US" sz="1600" b="1">
                <a:solidFill>
                  <a:srgbClr val="696464"/>
                </a:solidFill>
                <a:latin typeface="Trebuchet MS" panose="020B0603020202020204" pitchFamily="34" charset="0"/>
              </a:rPr>
              <a:t>pegs using the insert() method, how can it insert round pegs?  A</a:t>
            </a:r>
          </a:p>
          <a:p>
            <a:pPr marL="342900" eaLnBrk="1" hangingPunct="1">
              <a:lnSpc>
                <a:spcPct val="100000"/>
              </a:lnSpc>
              <a:spcBef>
                <a:spcPts val="488"/>
              </a:spcBef>
              <a:buClrTx/>
              <a:buFontTx/>
              <a:buNone/>
            </a:pPr>
            <a:r>
              <a:rPr lang="en-US" altLang="en-US" sz="1600" b="1">
                <a:solidFill>
                  <a:srgbClr val="696464"/>
                </a:solidFill>
                <a:latin typeface="Trebuchet MS" panose="020B0603020202020204" pitchFamily="34" charset="0"/>
              </a:rPr>
              <a:t>peg adapter!</a:t>
            </a:r>
          </a:p>
        </p:txBody>
      </p:sp>
      <p:sp>
        <p:nvSpPr>
          <p:cNvPr id="25603" name="Text Box 3"/>
          <p:cNvSpPr txBox="1">
            <a:spLocks noChangeArrowheads="1"/>
          </p:cNvSpPr>
          <p:nvPr/>
        </p:nvSpPr>
        <p:spPr bwMode="auto">
          <a:xfrm>
            <a:off x="4649788" y="225425"/>
            <a:ext cx="133191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eaLnBrk="1" hangingPunct="1">
              <a:lnSpc>
                <a:spcPct val="100000"/>
              </a:lnSpc>
              <a:buClrTx/>
              <a:buFontTx/>
              <a:buNone/>
            </a:pPr>
            <a:fld id="{0A1162F8-5519-4A0E-A24D-6F65B1437AD0}" type="slidenum">
              <a:rPr lang="en-US" altLang="en-US" sz="1200">
                <a:solidFill>
                  <a:srgbClr val="FEFEFE"/>
                </a:solidFill>
                <a:latin typeface="Trebuchet MS" panose="020B0603020202020204" pitchFamily="34" charset="0"/>
                <a:cs typeface="DejaVu Sans" charset="0"/>
              </a:rPr>
              <a:pPr eaLnBrk="1" hangingPunct="1">
                <a:lnSpc>
                  <a:spcPct val="100000"/>
                </a:lnSpc>
                <a:buClrTx/>
                <a:buFontTx/>
                <a:buNone/>
              </a:pPr>
              <a:t>10</a:t>
            </a:fld>
            <a:endParaRPr lang="en-US" altLang="en-US" sz="1200">
              <a:solidFill>
                <a:srgbClr val="FEFEFE"/>
              </a:solidFill>
              <a:latin typeface="Trebuchet MS" panose="020B0603020202020204" pitchFamily="34" charset="0"/>
              <a:cs typeface="DejaVu San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1049338" y="722313"/>
            <a:ext cx="7024687"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100000"/>
              </a:lnSpc>
              <a:buClrTx/>
              <a:buFontTx/>
              <a:buNone/>
            </a:pPr>
            <a:r>
              <a:rPr lang="en-US" altLang="en-US" sz="4000">
                <a:solidFill>
                  <a:srgbClr val="D34817"/>
                </a:solidFill>
                <a:latin typeface="Calibri Light" panose="020F0302020204030204" pitchFamily="34" charset="0"/>
              </a:rPr>
              <a:t>Example 1 (continued)</a:t>
            </a:r>
          </a:p>
        </p:txBody>
      </p:sp>
      <p:sp>
        <p:nvSpPr>
          <p:cNvPr id="26626" name="Text Box 2"/>
          <p:cNvSpPr txBox="1">
            <a:spLocks noChangeArrowheads="1"/>
          </p:cNvSpPr>
          <p:nvPr/>
        </p:nvSpPr>
        <p:spPr bwMode="auto">
          <a:xfrm>
            <a:off x="1068388" y="1995488"/>
            <a:ext cx="6777037"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271463">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1pPr>
            <a:lvl2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2pPr>
            <a:lvl3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3pPr>
            <a:lvl4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4pPr>
            <a:lvl5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9pPr>
          </a:lstStyle>
          <a:p>
            <a:pPr eaLnBrk="1" hangingPunct="1">
              <a:lnSpc>
                <a:spcPct val="100000"/>
              </a:lnSpc>
              <a:spcBef>
                <a:spcPts val="488"/>
              </a:spcBef>
              <a:buClr>
                <a:srgbClr val="D34817"/>
              </a:buClr>
              <a:buFont typeface="Wingdings 2" panose="05020102010507070707" pitchFamily="18" charset="2"/>
              <a:buChar char=""/>
            </a:pPr>
            <a:r>
              <a:rPr lang="en-US" altLang="en-US" sz="1600">
                <a:solidFill>
                  <a:srgbClr val="696464"/>
                </a:solidFill>
                <a:latin typeface="Trebuchet MS" panose="020B0603020202020204" pitchFamily="34" charset="0"/>
              </a:rPr>
              <a:t>Here is the PegAdapter class:</a:t>
            </a:r>
          </a:p>
          <a:p>
            <a:pPr marL="342900" eaLnBrk="1" hangingPunct="1">
              <a:lnSpc>
                <a:spcPct val="100000"/>
              </a:lnSpc>
              <a:spcBef>
                <a:spcPts val="488"/>
              </a:spcBef>
              <a:buClrTx/>
              <a:buFontTx/>
              <a:buNone/>
            </a:pPr>
            <a:r>
              <a:rPr lang="en-US" altLang="en-US" sz="1600">
                <a:solidFill>
                  <a:srgbClr val="14823E"/>
                </a:solidFill>
                <a:latin typeface="Trebuchet MS" panose="020B0603020202020204" pitchFamily="34" charset="0"/>
              </a:rPr>
              <a:t> /**</a:t>
            </a:r>
          </a:p>
          <a:p>
            <a:pPr marL="342900" eaLnBrk="1" hangingPunct="1">
              <a:lnSpc>
                <a:spcPct val="100000"/>
              </a:lnSpc>
              <a:spcBef>
                <a:spcPts val="488"/>
              </a:spcBef>
              <a:buClrTx/>
              <a:buFontTx/>
              <a:buNone/>
            </a:pPr>
            <a:r>
              <a:rPr lang="en-US" altLang="en-US" sz="1600">
                <a:solidFill>
                  <a:srgbClr val="14823E"/>
                </a:solidFill>
                <a:latin typeface="Trebuchet MS" panose="020B0603020202020204" pitchFamily="34" charset="0"/>
              </a:rPr>
              <a:t>  * The PegAdapter class.</a:t>
            </a:r>
          </a:p>
          <a:p>
            <a:pPr marL="342900" eaLnBrk="1" hangingPunct="1">
              <a:lnSpc>
                <a:spcPct val="100000"/>
              </a:lnSpc>
              <a:spcBef>
                <a:spcPts val="488"/>
              </a:spcBef>
              <a:buClrTx/>
              <a:buFontTx/>
              <a:buNone/>
            </a:pPr>
            <a:r>
              <a:rPr lang="en-US" altLang="en-US" sz="1600">
                <a:solidFill>
                  <a:srgbClr val="14823E"/>
                </a:solidFill>
                <a:latin typeface="Trebuchet MS" panose="020B0603020202020204" pitchFamily="34" charset="0"/>
              </a:rPr>
              <a:t>  * This is the Adapter class.</a:t>
            </a:r>
          </a:p>
          <a:p>
            <a:pPr marL="342900" eaLnBrk="1" hangingPunct="1">
              <a:lnSpc>
                <a:spcPct val="100000"/>
              </a:lnSpc>
              <a:spcBef>
                <a:spcPts val="488"/>
              </a:spcBef>
              <a:buClrTx/>
              <a:buFontTx/>
              <a:buNone/>
            </a:pPr>
            <a:r>
              <a:rPr lang="en-US" altLang="en-US" sz="1600">
                <a:solidFill>
                  <a:srgbClr val="14823E"/>
                </a:solidFill>
                <a:latin typeface="Trebuchet MS" panose="020B0603020202020204" pitchFamily="34" charset="0"/>
              </a:rPr>
              <a:t>  * It adapts a RoundPeg to a SquarePeg.</a:t>
            </a:r>
          </a:p>
          <a:p>
            <a:pPr marL="342900" eaLnBrk="1" hangingPunct="1">
              <a:lnSpc>
                <a:spcPct val="100000"/>
              </a:lnSpc>
              <a:spcBef>
                <a:spcPts val="488"/>
              </a:spcBef>
              <a:buClrTx/>
              <a:buFontTx/>
              <a:buNone/>
            </a:pPr>
            <a:r>
              <a:rPr lang="en-US" altLang="en-US" sz="1600">
                <a:solidFill>
                  <a:srgbClr val="14823E"/>
                </a:solidFill>
                <a:latin typeface="Trebuchet MS" panose="020B0603020202020204" pitchFamily="34" charset="0"/>
              </a:rPr>
              <a:t>  * Its interface is that of a SquarePeg.</a:t>
            </a:r>
          </a:p>
          <a:p>
            <a:pPr marL="342900" eaLnBrk="1" hangingPunct="1">
              <a:lnSpc>
                <a:spcPct val="100000"/>
              </a:lnSpc>
              <a:spcBef>
                <a:spcPts val="488"/>
              </a:spcBef>
              <a:buClrTx/>
              <a:buFontTx/>
              <a:buNone/>
            </a:pPr>
            <a:r>
              <a:rPr lang="en-US" altLang="en-US" sz="1600">
                <a:solidFill>
                  <a:srgbClr val="14823E"/>
                </a:solidFill>
                <a:latin typeface="Trebuchet MS" panose="020B0603020202020204" pitchFamily="34" charset="0"/>
              </a:rPr>
              <a:t>  */</a:t>
            </a:r>
          </a:p>
          <a:p>
            <a:pPr marL="342900" eaLnBrk="1" hangingPunct="1">
              <a:lnSpc>
                <a:spcPct val="100000"/>
              </a:lnSpc>
              <a:spcBef>
                <a:spcPts val="488"/>
              </a:spcBef>
              <a:buClrTx/>
              <a:buFontTx/>
              <a:buNone/>
            </a:pPr>
            <a:r>
              <a:rPr lang="en-US" altLang="en-US" sz="1600">
                <a:solidFill>
                  <a:srgbClr val="696464"/>
                </a:solidFill>
                <a:latin typeface="Trebuchet MS" panose="020B0603020202020204" pitchFamily="34" charset="0"/>
              </a:rPr>
              <a:t> public class PegAdapter extends SquarePeg {</a:t>
            </a:r>
          </a:p>
          <a:p>
            <a:pPr marL="342900" eaLnBrk="1" hangingPunct="1">
              <a:lnSpc>
                <a:spcPct val="100000"/>
              </a:lnSpc>
              <a:spcBef>
                <a:spcPts val="488"/>
              </a:spcBef>
              <a:buClrTx/>
              <a:buFontTx/>
              <a:buNone/>
            </a:pPr>
            <a:r>
              <a:rPr lang="en-US" altLang="en-US" sz="1600">
                <a:solidFill>
                  <a:srgbClr val="696464"/>
                </a:solidFill>
                <a:latin typeface="Trebuchet MS" panose="020B0603020202020204" pitchFamily="34" charset="0"/>
              </a:rPr>
              <a:t>   private RoundPeg roundPeg;</a:t>
            </a:r>
          </a:p>
          <a:p>
            <a:pPr marL="342900" eaLnBrk="1" hangingPunct="1">
              <a:lnSpc>
                <a:spcPct val="100000"/>
              </a:lnSpc>
              <a:spcBef>
                <a:spcPts val="488"/>
              </a:spcBef>
              <a:buClrTx/>
              <a:buFontTx/>
              <a:buNone/>
            </a:pPr>
            <a:r>
              <a:rPr lang="en-US" altLang="en-US" sz="1600">
                <a:solidFill>
                  <a:srgbClr val="696464"/>
                </a:solidFill>
                <a:latin typeface="Trebuchet MS" panose="020B0603020202020204" pitchFamily="34" charset="0"/>
              </a:rPr>
              <a:t>   public PegAdapter(RoundPeg peg)  {this.roundPeg = peg;}</a:t>
            </a:r>
          </a:p>
          <a:p>
            <a:pPr marL="342900" eaLnBrk="1" hangingPunct="1">
              <a:lnSpc>
                <a:spcPct val="100000"/>
              </a:lnSpc>
              <a:spcBef>
                <a:spcPts val="488"/>
              </a:spcBef>
              <a:buClrTx/>
              <a:buFontTx/>
              <a:buNone/>
            </a:pPr>
            <a:r>
              <a:rPr lang="en-US" altLang="en-US" sz="1600">
                <a:solidFill>
                  <a:srgbClr val="696464"/>
                </a:solidFill>
                <a:latin typeface="Trebuchet MS" panose="020B0603020202020204" pitchFamily="34" charset="0"/>
              </a:rPr>
              <a:t>   public void insert(String str)  	{roundPeg.insertIntoHole(str);}</a:t>
            </a:r>
          </a:p>
          <a:p>
            <a:pPr marL="342900" eaLnBrk="1" hangingPunct="1">
              <a:lnSpc>
                <a:spcPct val="100000"/>
              </a:lnSpc>
              <a:spcBef>
                <a:spcPts val="488"/>
              </a:spcBef>
              <a:buClrTx/>
              <a:buFontTx/>
              <a:buNone/>
            </a:pPr>
            <a:r>
              <a:rPr lang="en-US" altLang="en-US" sz="1600">
                <a:solidFill>
                  <a:srgbClr val="696464"/>
                </a:solidFill>
                <a:latin typeface="Trebuchet MS" panose="020B0603020202020204" pitchFamily="34" charset="0"/>
              </a:rPr>
              <a:t>   }</a:t>
            </a:r>
          </a:p>
        </p:txBody>
      </p:sp>
      <p:sp>
        <p:nvSpPr>
          <p:cNvPr id="26627" name="Text Box 3"/>
          <p:cNvSpPr txBox="1">
            <a:spLocks noChangeArrowheads="1"/>
          </p:cNvSpPr>
          <p:nvPr/>
        </p:nvSpPr>
        <p:spPr bwMode="auto">
          <a:xfrm>
            <a:off x="4649788" y="225425"/>
            <a:ext cx="133191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eaLnBrk="1" hangingPunct="1">
              <a:lnSpc>
                <a:spcPct val="100000"/>
              </a:lnSpc>
              <a:buClrTx/>
              <a:buFontTx/>
              <a:buNone/>
            </a:pPr>
            <a:fld id="{FC53325D-2D71-4B15-A1F7-AFAC2ED3EB37}" type="slidenum">
              <a:rPr lang="en-US" altLang="en-US" sz="1200">
                <a:solidFill>
                  <a:srgbClr val="FEFEFE"/>
                </a:solidFill>
                <a:latin typeface="Trebuchet MS" panose="020B0603020202020204" pitchFamily="34" charset="0"/>
                <a:cs typeface="DejaVu Sans" charset="0"/>
              </a:rPr>
              <a:pPr eaLnBrk="1" hangingPunct="1">
                <a:lnSpc>
                  <a:spcPct val="100000"/>
                </a:lnSpc>
                <a:buClrTx/>
                <a:buFontTx/>
                <a:buNone/>
              </a:pPr>
              <a:t>11</a:t>
            </a:fld>
            <a:endParaRPr lang="en-US" altLang="en-US" sz="1200">
              <a:solidFill>
                <a:srgbClr val="FEFEFE"/>
              </a:solidFill>
              <a:latin typeface="Trebuchet MS" panose="020B0603020202020204" pitchFamily="34" charset="0"/>
              <a:cs typeface="DejaVu San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1049338" y="722313"/>
            <a:ext cx="7024687"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100000"/>
              </a:lnSpc>
              <a:buClrTx/>
              <a:buFontTx/>
              <a:buNone/>
            </a:pPr>
            <a:r>
              <a:rPr lang="en-US" altLang="en-US" sz="4000">
                <a:solidFill>
                  <a:srgbClr val="D34817"/>
                </a:solidFill>
                <a:latin typeface="Calibri Light" panose="020F0302020204030204" pitchFamily="34" charset="0"/>
              </a:rPr>
              <a:t>Example 1 (continued)</a:t>
            </a:r>
          </a:p>
        </p:txBody>
      </p:sp>
      <p:sp>
        <p:nvSpPr>
          <p:cNvPr id="27650" name="Text Box 2"/>
          <p:cNvSpPr txBox="1">
            <a:spLocks noChangeArrowheads="1"/>
          </p:cNvSpPr>
          <p:nvPr/>
        </p:nvSpPr>
        <p:spPr bwMode="auto">
          <a:xfrm>
            <a:off x="1068388" y="1995488"/>
            <a:ext cx="6777037"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271463">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1pPr>
            <a:lvl2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2pPr>
            <a:lvl3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3pPr>
            <a:lvl4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4pPr>
            <a:lvl5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9pPr>
          </a:lstStyle>
          <a:p>
            <a:pPr eaLnBrk="1" hangingPunct="1">
              <a:lnSpc>
                <a:spcPct val="100000"/>
              </a:lnSpc>
              <a:spcBef>
                <a:spcPts val="488"/>
              </a:spcBef>
              <a:buClr>
                <a:srgbClr val="D34817"/>
              </a:buClr>
              <a:buFont typeface="Wingdings 2" panose="05020102010507070707" pitchFamily="18" charset="2"/>
              <a:buChar char=""/>
            </a:pPr>
            <a:r>
              <a:rPr lang="en-US" altLang="en-US" sz="2000">
                <a:solidFill>
                  <a:srgbClr val="696464"/>
                </a:solidFill>
                <a:latin typeface="Trebuchet MS" panose="020B0603020202020204" pitchFamily="34" charset="0"/>
              </a:rPr>
              <a:t>Typical client program:</a:t>
            </a:r>
          </a:p>
          <a:p>
            <a:pPr marL="342900" eaLnBrk="1" hangingPunct="1">
              <a:lnSpc>
                <a:spcPct val="100000"/>
              </a:lnSpc>
              <a:spcBef>
                <a:spcPts val="488"/>
              </a:spcBef>
              <a:buClrTx/>
              <a:buFontTx/>
              <a:buNone/>
            </a:pPr>
            <a:r>
              <a:rPr lang="en-US" altLang="en-US" sz="2000">
                <a:solidFill>
                  <a:srgbClr val="14823E"/>
                </a:solidFill>
                <a:latin typeface="Trebuchet MS" panose="020B0603020202020204" pitchFamily="34" charset="0"/>
              </a:rPr>
              <a:t>// Test program for Pegs.</a:t>
            </a:r>
          </a:p>
          <a:p>
            <a:pPr marL="342900" eaLnBrk="1" hangingPunct="1">
              <a:lnSpc>
                <a:spcPct val="100000"/>
              </a:lnSpc>
              <a:spcBef>
                <a:spcPts val="488"/>
              </a:spcBef>
              <a:buClrTx/>
              <a:buFontTx/>
              <a:buNone/>
            </a:pPr>
            <a:r>
              <a:rPr lang="en-US" altLang="en-US" sz="2000">
                <a:solidFill>
                  <a:srgbClr val="696464"/>
                </a:solidFill>
                <a:latin typeface="Trebuchet MS" panose="020B0603020202020204" pitchFamily="34" charset="0"/>
              </a:rPr>
              <a:t> public class TestPegs {</a:t>
            </a:r>
          </a:p>
          <a:p>
            <a:pPr marL="342900" eaLnBrk="1" hangingPunct="1">
              <a:lnSpc>
                <a:spcPct val="100000"/>
              </a:lnSpc>
              <a:spcBef>
                <a:spcPts val="488"/>
              </a:spcBef>
              <a:buClrTx/>
              <a:buFontTx/>
              <a:buNone/>
            </a:pPr>
            <a:r>
              <a:rPr lang="en-US" altLang="en-US" sz="2000">
                <a:solidFill>
                  <a:srgbClr val="696464"/>
                </a:solidFill>
                <a:latin typeface="Trebuchet MS" panose="020B0603020202020204" pitchFamily="34" charset="0"/>
              </a:rPr>
              <a:t>   public static void main(String args[])  {</a:t>
            </a:r>
          </a:p>
          <a:p>
            <a:pPr marL="342900" eaLnBrk="1" hangingPunct="1">
              <a:lnSpc>
                <a:spcPct val="100000"/>
              </a:lnSpc>
              <a:spcBef>
                <a:spcPts val="488"/>
              </a:spcBef>
              <a:buClrTx/>
              <a:buFontTx/>
              <a:buNone/>
            </a:pPr>
            <a:r>
              <a:rPr lang="en-US" altLang="en-US" sz="2000">
                <a:solidFill>
                  <a:srgbClr val="14823E"/>
                </a:solidFill>
                <a:latin typeface="Trebuchet MS" panose="020B0603020202020204" pitchFamily="34" charset="0"/>
              </a:rPr>
              <a:t>     // Create some pegs.</a:t>
            </a:r>
          </a:p>
          <a:p>
            <a:pPr marL="342900" eaLnBrk="1" hangingPunct="1">
              <a:lnSpc>
                <a:spcPct val="100000"/>
              </a:lnSpc>
              <a:spcBef>
                <a:spcPts val="488"/>
              </a:spcBef>
              <a:buClrTx/>
              <a:buFontTx/>
              <a:buNone/>
            </a:pPr>
            <a:r>
              <a:rPr lang="en-US" altLang="en-US" sz="2000">
                <a:solidFill>
                  <a:srgbClr val="696464"/>
                </a:solidFill>
                <a:latin typeface="Trebuchet MS" panose="020B0603020202020204" pitchFamily="34" charset="0"/>
              </a:rPr>
              <a:t>     RoundPeg roundPeg = new RoundPeg();</a:t>
            </a:r>
          </a:p>
          <a:p>
            <a:pPr marL="342900" eaLnBrk="1" hangingPunct="1">
              <a:lnSpc>
                <a:spcPct val="100000"/>
              </a:lnSpc>
              <a:spcBef>
                <a:spcPts val="488"/>
              </a:spcBef>
              <a:buClrTx/>
              <a:buFontTx/>
              <a:buNone/>
            </a:pPr>
            <a:r>
              <a:rPr lang="en-US" altLang="en-US" sz="2000">
                <a:solidFill>
                  <a:srgbClr val="696464"/>
                </a:solidFill>
                <a:latin typeface="Trebuchet MS" panose="020B0603020202020204" pitchFamily="34" charset="0"/>
              </a:rPr>
              <a:t>     SquarePeg squarePeg = new SquarePeg();</a:t>
            </a:r>
          </a:p>
          <a:p>
            <a:pPr marL="342900" eaLnBrk="1" hangingPunct="1">
              <a:lnSpc>
                <a:spcPct val="100000"/>
              </a:lnSpc>
              <a:spcBef>
                <a:spcPts val="488"/>
              </a:spcBef>
              <a:buClrTx/>
              <a:buFontTx/>
              <a:buNone/>
            </a:pPr>
            <a:r>
              <a:rPr lang="en-US" altLang="en-US" sz="2000">
                <a:solidFill>
                  <a:srgbClr val="14823E"/>
                </a:solidFill>
                <a:latin typeface="Trebuchet MS" panose="020B0603020202020204" pitchFamily="34" charset="0"/>
              </a:rPr>
              <a:t>     // Do an insert using the square peg.</a:t>
            </a:r>
          </a:p>
          <a:p>
            <a:pPr marL="342900" eaLnBrk="1" hangingPunct="1">
              <a:lnSpc>
                <a:spcPct val="100000"/>
              </a:lnSpc>
              <a:spcBef>
                <a:spcPts val="488"/>
              </a:spcBef>
              <a:buClrTx/>
              <a:buFontTx/>
              <a:buNone/>
            </a:pPr>
            <a:r>
              <a:rPr lang="en-US" altLang="en-US" sz="2000">
                <a:solidFill>
                  <a:srgbClr val="696464"/>
                </a:solidFill>
                <a:latin typeface="Trebuchet MS" panose="020B0603020202020204" pitchFamily="34" charset="0"/>
              </a:rPr>
              <a:t>     squarePeg.insert("Inserting square peg...");</a:t>
            </a:r>
          </a:p>
        </p:txBody>
      </p:sp>
      <p:sp>
        <p:nvSpPr>
          <p:cNvPr id="27651" name="Text Box 3"/>
          <p:cNvSpPr txBox="1">
            <a:spLocks noChangeArrowheads="1"/>
          </p:cNvSpPr>
          <p:nvPr/>
        </p:nvSpPr>
        <p:spPr bwMode="auto">
          <a:xfrm>
            <a:off x="4649788" y="225425"/>
            <a:ext cx="133191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eaLnBrk="1" hangingPunct="1">
              <a:lnSpc>
                <a:spcPct val="100000"/>
              </a:lnSpc>
              <a:buClrTx/>
              <a:buFontTx/>
              <a:buNone/>
            </a:pPr>
            <a:fld id="{BED8E676-DF1F-42DC-96DD-FFFF5533CF48}" type="slidenum">
              <a:rPr lang="en-US" altLang="en-US" sz="1200">
                <a:solidFill>
                  <a:srgbClr val="FEFEFE"/>
                </a:solidFill>
                <a:latin typeface="Trebuchet MS" panose="020B0603020202020204" pitchFamily="34" charset="0"/>
                <a:cs typeface="DejaVu Sans" charset="0"/>
              </a:rPr>
              <a:pPr eaLnBrk="1" hangingPunct="1">
                <a:lnSpc>
                  <a:spcPct val="100000"/>
                </a:lnSpc>
                <a:buClrTx/>
                <a:buFontTx/>
                <a:buNone/>
              </a:pPr>
              <a:t>12</a:t>
            </a:fld>
            <a:endParaRPr lang="en-US" altLang="en-US" sz="1200">
              <a:solidFill>
                <a:srgbClr val="FEFEFE"/>
              </a:solidFill>
              <a:latin typeface="Trebuchet MS" panose="020B0603020202020204" pitchFamily="34" charset="0"/>
              <a:cs typeface="DejaVu San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1049338" y="722313"/>
            <a:ext cx="7024687"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100000"/>
              </a:lnSpc>
              <a:buClrTx/>
              <a:buFontTx/>
              <a:buNone/>
            </a:pPr>
            <a:r>
              <a:rPr lang="en-US" altLang="en-US" sz="4000">
                <a:solidFill>
                  <a:srgbClr val="D34817"/>
                </a:solidFill>
                <a:latin typeface="Calibri Light" panose="020F0302020204030204" pitchFamily="34" charset="0"/>
              </a:rPr>
              <a:t>Example 1 (continued)</a:t>
            </a:r>
          </a:p>
        </p:txBody>
      </p:sp>
      <p:sp>
        <p:nvSpPr>
          <p:cNvPr id="28674" name="Text Box 2"/>
          <p:cNvSpPr txBox="1">
            <a:spLocks noChangeArrowheads="1"/>
          </p:cNvSpPr>
          <p:nvPr/>
        </p:nvSpPr>
        <p:spPr bwMode="auto">
          <a:xfrm>
            <a:off x="1068388" y="1995488"/>
            <a:ext cx="6777037"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68263">
              <a:tabLst>
                <a:tab pos="68263" algn="l"/>
                <a:tab pos="525463" algn="l"/>
                <a:tab pos="982663" algn="l"/>
                <a:tab pos="1439863" algn="l"/>
                <a:tab pos="1897063" algn="l"/>
                <a:tab pos="2354263" algn="l"/>
                <a:tab pos="2811463" algn="l"/>
                <a:tab pos="3268663" algn="l"/>
                <a:tab pos="3725863" algn="l"/>
                <a:tab pos="4183063" algn="l"/>
                <a:tab pos="4640263" algn="l"/>
                <a:tab pos="5097463" algn="l"/>
                <a:tab pos="5554663" algn="l"/>
                <a:tab pos="6011863" algn="l"/>
                <a:tab pos="6469063" algn="l"/>
                <a:tab pos="6926263" algn="l"/>
                <a:tab pos="7383463" algn="l"/>
                <a:tab pos="7840663" algn="l"/>
                <a:tab pos="8297863" algn="l"/>
                <a:tab pos="8755063" algn="l"/>
                <a:tab pos="9212263" algn="l"/>
              </a:tabLst>
              <a:defRPr>
                <a:solidFill>
                  <a:srgbClr val="000000"/>
                </a:solidFill>
                <a:latin typeface="Arial" panose="020B0604020202020204" pitchFamily="34" charset="0"/>
                <a:cs typeface="Droid Sans Fallback" charset="0"/>
              </a:defRPr>
            </a:lvl1pPr>
            <a:lvl2pPr>
              <a:tabLst>
                <a:tab pos="68263" algn="l"/>
                <a:tab pos="525463" algn="l"/>
                <a:tab pos="982663" algn="l"/>
                <a:tab pos="1439863" algn="l"/>
                <a:tab pos="1897063" algn="l"/>
                <a:tab pos="2354263" algn="l"/>
                <a:tab pos="2811463" algn="l"/>
                <a:tab pos="3268663" algn="l"/>
                <a:tab pos="3725863" algn="l"/>
                <a:tab pos="4183063" algn="l"/>
                <a:tab pos="4640263" algn="l"/>
                <a:tab pos="5097463" algn="l"/>
                <a:tab pos="5554663" algn="l"/>
                <a:tab pos="6011863" algn="l"/>
                <a:tab pos="6469063" algn="l"/>
                <a:tab pos="6926263" algn="l"/>
                <a:tab pos="7383463" algn="l"/>
                <a:tab pos="7840663" algn="l"/>
                <a:tab pos="8297863" algn="l"/>
                <a:tab pos="8755063" algn="l"/>
                <a:tab pos="9212263" algn="l"/>
              </a:tabLst>
              <a:defRPr>
                <a:solidFill>
                  <a:srgbClr val="000000"/>
                </a:solidFill>
                <a:latin typeface="Arial" panose="020B0604020202020204" pitchFamily="34" charset="0"/>
                <a:cs typeface="Droid Sans Fallback" charset="0"/>
              </a:defRPr>
            </a:lvl2pPr>
            <a:lvl3pPr>
              <a:tabLst>
                <a:tab pos="68263" algn="l"/>
                <a:tab pos="525463" algn="l"/>
                <a:tab pos="982663" algn="l"/>
                <a:tab pos="1439863" algn="l"/>
                <a:tab pos="1897063" algn="l"/>
                <a:tab pos="2354263" algn="l"/>
                <a:tab pos="2811463" algn="l"/>
                <a:tab pos="3268663" algn="l"/>
                <a:tab pos="3725863" algn="l"/>
                <a:tab pos="4183063" algn="l"/>
                <a:tab pos="4640263" algn="l"/>
                <a:tab pos="5097463" algn="l"/>
                <a:tab pos="5554663" algn="l"/>
                <a:tab pos="6011863" algn="l"/>
                <a:tab pos="6469063" algn="l"/>
                <a:tab pos="6926263" algn="l"/>
                <a:tab pos="7383463" algn="l"/>
                <a:tab pos="7840663" algn="l"/>
                <a:tab pos="8297863" algn="l"/>
                <a:tab pos="8755063" algn="l"/>
                <a:tab pos="9212263" algn="l"/>
              </a:tabLst>
              <a:defRPr>
                <a:solidFill>
                  <a:srgbClr val="000000"/>
                </a:solidFill>
                <a:latin typeface="Arial" panose="020B0604020202020204" pitchFamily="34" charset="0"/>
                <a:cs typeface="Droid Sans Fallback" charset="0"/>
              </a:defRPr>
            </a:lvl3pPr>
            <a:lvl4pPr>
              <a:tabLst>
                <a:tab pos="68263" algn="l"/>
                <a:tab pos="525463" algn="l"/>
                <a:tab pos="982663" algn="l"/>
                <a:tab pos="1439863" algn="l"/>
                <a:tab pos="1897063" algn="l"/>
                <a:tab pos="2354263" algn="l"/>
                <a:tab pos="2811463" algn="l"/>
                <a:tab pos="3268663" algn="l"/>
                <a:tab pos="3725863" algn="l"/>
                <a:tab pos="4183063" algn="l"/>
                <a:tab pos="4640263" algn="l"/>
                <a:tab pos="5097463" algn="l"/>
                <a:tab pos="5554663" algn="l"/>
                <a:tab pos="6011863" algn="l"/>
                <a:tab pos="6469063" algn="l"/>
                <a:tab pos="6926263" algn="l"/>
                <a:tab pos="7383463" algn="l"/>
                <a:tab pos="7840663" algn="l"/>
                <a:tab pos="8297863" algn="l"/>
                <a:tab pos="8755063" algn="l"/>
                <a:tab pos="9212263" algn="l"/>
              </a:tabLst>
              <a:defRPr>
                <a:solidFill>
                  <a:srgbClr val="000000"/>
                </a:solidFill>
                <a:latin typeface="Arial" panose="020B0604020202020204" pitchFamily="34" charset="0"/>
                <a:cs typeface="Droid Sans Fallback" charset="0"/>
              </a:defRPr>
            </a:lvl4pPr>
            <a:lvl5pPr>
              <a:tabLst>
                <a:tab pos="68263" algn="l"/>
                <a:tab pos="525463" algn="l"/>
                <a:tab pos="982663" algn="l"/>
                <a:tab pos="1439863" algn="l"/>
                <a:tab pos="1897063" algn="l"/>
                <a:tab pos="2354263" algn="l"/>
                <a:tab pos="2811463" algn="l"/>
                <a:tab pos="3268663" algn="l"/>
                <a:tab pos="3725863" algn="l"/>
                <a:tab pos="4183063" algn="l"/>
                <a:tab pos="4640263" algn="l"/>
                <a:tab pos="5097463" algn="l"/>
                <a:tab pos="5554663" algn="l"/>
                <a:tab pos="6011863" algn="l"/>
                <a:tab pos="6469063" algn="l"/>
                <a:tab pos="6926263" algn="l"/>
                <a:tab pos="7383463" algn="l"/>
                <a:tab pos="7840663" algn="l"/>
                <a:tab pos="8297863" algn="l"/>
                <a:tab pos="8755063" algn="l"/>
                <a:tab pos="9212263"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68263" algn="l"/>
                <a:tab pos="525463" algn="l"/>
                <a:tab pos="982663" algn="l"/>
                <a:tab pos="1439863" algn="l"/>
                <a:tab pos="1897063" algn="l"/>
                <a:tab pos="2354263" algn="l"/>
                <a:tab pos="2811463" algn="l"/>
                <a:tab pos="3268663" algn="l"/>
                <a:tab pos="3725863" algn="l"/>
                <a:tab pos="4183063" algn="l"/>
                <a:tab pos="4640263" algn="l"/>
                <a:tab pos="5097463" algn="l"/>
                <a:tab pos="5554663" algn="l"/>
                <a:tab pos="6011863" algn="l"/>
                <a:tab pos="6469063" algn="l"/>
                <a:tab pos="6926263" algn="l"/>
                <a:tab pos="7383463" algn="l"/>
                <a:tab pos="7840663" algn="l"/>
                <a:tab pos="8297863" algn="l"/>
                <a:tab pos="8755063" algn="l"/>
                <a:tab pos="9212263"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68263" algn="l"/>
                <a:tab pos="525463" algn="l"/>
                <a:tab pos="982663" algn="l"/>
                <a:tab pos="1439863" algn="l"/>
                <a:tab pos="1897063" algn="l"/>
                <a:tab pos="2354263" algn="l"/>
                <a:tab pos="2811463" algn="l"/>
                <a:tab pos="3268663" algn="l"/>
                <a:tab pos="3725863" algn="l"/>
                <a:tab pos="4183063" algn="l"/>
                <a:tab pos="4640263" algn="l"/>
                <a:tab pos="5097463" algn="l"/>
                <a:tab pos="5554663" algn="l"/>
                <a:tab pos="6011863" algn="l"/>
                <a:tab pos="6469063" algn="l"/>
                <a:tab pos="6926263" algn="l"/>
                <a:tab pos="7383463" algn="l"/>
                <a:tab pos="7840663" algn="l"/>
                <a:tab pos="8297863" algn="l"/>
                <a:tab pos="8755063" algn="l"/>
                <a:tab pos="9212263"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68263" algn="l"/>
                <a:tab pos="525463" algn="l"/>
                <a:tab pos="982663" algn="l"/>
                <a:tab pos="1439863" algn="l"/>
                <a:tab pos="1897063" algn="l"/>
                <a:tab pos="2354263" algn="l"/>
                <a:tab pos="2811463" algn="l"/>
                <a:tab pos="3268663" algn="l"/>
                <a:tab pos="3725863" algn="l"/>
                <a:tab pos="4183063" algn="l"/>
                <a:tab pos="4640263" algn="l"/>
                <a:tab pos="5097463" algn="l"/>
                <a:tab pos="5554663" algn="l"/>
                <a:tab pos="6011863" algn="l"/>
                <a:tab pos="6469063" algn="l"/>
                <a:tab pos="6926263" algn="l"/>
                <a:tab pos="7383463" algn="l"/>
                <a:tab pos="7840663" algn="l"/>
                <a:tab pos="8297863" algn="l"/>
                <a:tab pos="8755063" algn="l"/>
                <a:tab pos="9212263"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68263" algn="l"/>
                <a:tab pos="525463" algn="l"/>
                <a:tab pos="982663" algn="l"/>
                <a:tab pos="1439863" algn="l"/>
                <a:tab pos="1897063" algn="l"/>
                <a:tab pos="2354263" algn="l"/>
                <a:tab pos="2811463" algn="l"/>
                <a:tab pos="3268663" algn="l"/>
                <a:tab pos="3725863" algn="l"/>
                <a:tab pos="4183063" algn="l"/>
                <a:tab pos="4640263" algn="l"/>
                <a:tab pos="5097463" algn="l"/>
                <a:tab pos="5554663" algn="l"/>
                <a:tab pos="6011863" algn="l"/>
                <a:tab pos="6469063" algn="l"/>
                <a:tab pos="6926263" algn="l"/>
                <a:tab pos="7383463" algn="l"/>
                <a:tab pos="7840663" algn="l"/>
                <a:tab pos="8297863" algn="l"/>
                <a:tab pos="8755063" algn="l"/>
                <a:tab pos="9212263" algn="l"/>
              </a:tabLst>
              <a:defRPr>
                <a:solidFill>
                  <a:srgbClr val="000000"/>
                </a:solidFill>
                <a:latin typeface="Arial" panose="020B0604020202020204" pitchFamily="34" charset="0"/>
                <a:cs typeface="Droid Sans Fallback" charset="0"/>
              </a:defRPr>
            </a:lvl9pPr>
          </a:lstStyle>
          <a:p>
            <a:pPr eaLnBrk="1" hangingPunct="1">
              <a:lnSpc>
                <a:spcPct val="100000"/>
              </a:lnSpc>
              <a:spcBef>
                <a:spcPts val="488"/>
              </a:spcBef>
              <a:buClrTx/>
              <a:buFontTx/>
              <a:buNone/>
            </a:pPr>
            <a:r>
              <a:rPr lang="en-US" altLang="en-US" sz="1600" dirty="0">
                <a:solidFill>
                  <a:srgbClr val="14823E"/>
                </a:solidFill>
                <a:latin typeface="Trebuchet MS" panose="020B0603020202020204" pitchFamily="34" charset="0"/>
              </a:rPr>
              <a:t>// Now we'd like to do an insert using the round peg.</a:t>
            </a:r>
          </a:p>
          <a:p>
            <a:pPr eaLnBrk="1" hangingPunct="1">
              <a:lnSpc>
                <a:spcPct val="100000"/>
              </a:lnSpc>
              <a:spcBef>
                <a:spcPts val="488"/>
              </a:spcBef>
              <a:buClrTx/>
              <a:buFontTx/>
              <a:buNone/>
            </a:pPr>
            <a:r>
              <a:rPr lang="en-US" altLang="en-US" sz="1600" dirty="0">
                <a:solidFill>
                  <a:srgbClr val="14823E"/>
                </a:solidFill>
                <a:latin typeface="Trebuchet MS" panose="020B0603020202020204" pitchFamily="34" charset="0"/>
              </a:rPr>
              <a:t>     // But this client only understands the insert()</a:t>
            </a:r>
          </a:p>
          <a:p>
            <a:pPr eaLnBrk="1" hangingPunct="1">
              <a:lnSpc>
                <a:spcPct val="100000"/>
              </a:lnSpc>
              <a:spcBef>
                <a:spcPts val="488"/>
              </a:spcBef>
              <a:buClrTx/>
              <a:buFontTx/>
              <a:buNone/>
            </a:pPr>
            <a:r>
              <a:rPr lang="en-US" altLang="en-US" sz="1600" dirty="0">
                <a:solidFill>
                  <a:srgbClr val="14823E"/>
                </a:solidFill>
                <a:latin typeface="Trebuchet MS" panose="020B0603020202020204" pitchFamily="34" charset="0"/>
              </a:rPr>
              <a:t>     // method of pegs, not a </a:t>
            </a:r>
            <a:r>
              <a:rPr lang="en-US" altLang="en-US" sz="1600" dirty="0" err="1">
                <a:solidFill>
                  <a:srgbClr val="14823E"/>
                </a:solidFill>
                <a:latin typeface="Trebuchet MS" panose="020B0603020202020204" pitchFamily="34" charset="0"/>
              </a:rPr>
              <a:t>insertIntoHole</a:t>
            </a:r>
            <a:r>
              <a:rPr lang="en-US" altLang="en-US" sz="1600" dirty="0">
                <a:solidFill>
                  <a:srgbClr val="14823E"/>
                </a:solidFill>
                <a:latin typeface="Trebuchet MS" panose="020B0603020202020204" pitchFamily="34" charset="0"/>
              </a:rPr>
              <a:t>() method.</a:t>
            </a:r>
          </a:p>
          <a:p>
            <a:pPr eaLnBrk="1" hangingPunct="1">
              <a:lnSpc>
                <a:spcPct val="100000"/>
              </a:lnSpc>
              <a:spcBef>
                <a:spcPts val="488"/>
              </a:spcBef>
              <a:buClrTx/>
              <a:buFontTx/>
              <a:buNone/>
            </a:pPr>
            <a:r>
              <a:rPr lang="en-US" altLang="en-US" sz="1600" dirty="0">
                <a:solidFill>
                  <a:srgbClr val="14823E"/>
                </a:solidFill>
                <a:latin typeface="Trebuchet MS" panose="020B0603020202020204" pitchFamily="34" charset="0"/>
              </a:rPr>
              <a:t>     // The solution: create an adapter that adapts</a:t>
            </a:r>
          </a:p>
          <a:p>
            <a:pPr eaLnBrk="1" hangingPunct="1">
              <a:lnSpc>
                <a:spcPct val="100000"/>
              </a:lnSpc>
              <a:spcBef>
                <a:spcPts val="488"/>
              </a:spcBef>
              <a:buClrTx/>
              <a:buFontTx/>
              <a:buNone/>
            </a:pPr>
            <a:r>
              <a:rPr lang="en-US" altLang="en-US" sz="1600" dirty="0">
                <a:solidFill>
                  <a:srgbClr val="14823E"/>
                </a:solidFill>
                <a:latin typeface="Trebuchet MS" panose="020B0603020202020204" pitchFamily="34" charset="0"/>
              </a:rPr>
              <a:t>     // a square peg to a round peg!</a:t>
            </a:r>
          </a:p>
          <a:p>
            <a:pPr eaLnBrk="1" hangingPunct="1">
              <a:lnSpc>
                <a:spcPct val="100000"/>
              </a:lnSpc>
              <a:spcBef>
                <a:spcPts val="488"/>
              </a:spcBef>
              <a:buClrTx/>
              <a:buFontTx/>
              <a:buNone/>
            </a:pPr>
            <a:r>
              <a:rPr lang="en-US" altLang="en-US" sz="1600" dirty="0">
                <a:solidFill>
                  <a:srgbClr val="696464"/>
                </a:solidFill>
                <a:latin typeface="Trebuchet MS" panose="020B0603020202020204" pitchFamily="34" charset="0"/>
              </a:rPr>
              <a:t>     </a:t>
            </a:r>
            <a:r>
              <a:rPr lang="en-US" altLang="en-US" sz="1600" dirty="0" err="1">
                <a:solidFill>
                  <a:srgbClr val="696464"/>
                </a:solidFill>
                <a:latin typeface="Trebuchet MS" panose="020B0603020202020204" pitchFamily="34" charset="0"/>
              </a:rPr>
              <a:t>PegAdapter</a:t>
            </a:r>
            <a:r>
              <a:rPr lang="en-US" altLang="en-US" sz="1600" dirty="0">
                <a:solidFill>
                  <a:srgbClr val="696464"/>
                </a:solidFill>
                <a:latin typeface="Trebuchet MS" panose="020B0603020202020204" pitchFamily="34" charset="0"/>
              </a:rPr>
              <a:t> adapter = new </a:t>
            </a:r>
            <a:r>
              <a:rPr lang="en-US" altLang="en-US" sz="1600" dirty="0" err="1">
                <a:solidFill>
                  <a:srgbClr val="696464"/>
                </a:solidFill>
                <a:latin typeface="Trebuchet MS" panose="020B0603020202020204" pitchFamily="34" charset="0"/>
              </a:rPr>
              <a:t>PegAdapter</a:t>
            </a:r>
            <a:r>
              <a:rPr lang="en-US" altLang="en-US" sz="1600" dirty="0">
                <a:solidFill>
                  <a:srgbClr val="696464"/>
                </a:solidFill>
                <a:latin typeface="Trebuchet MS" panose="020B0603020202020204" pitchFamily="34" charset="0"/>
              </a:rPr>
              <a:t>(</a:t>
            </a:r>
            <a:r>
              <a:rPr lang="en-US" altLang="en-US" sz="1600" dirty="0" err="1">
                <a:solidFill>
                  <a:srgbClr val="696464"/>
                </a:solidFill>
                <a:latin typeface="Trebuchet MS" panose="020B0603020202020204" pitchFamily="34" charset="0"/>
              </a:rPr>
              <a:t>roundPeg</a:t>
            </a:r>
            <a:r>
              <a:rPr lang="en-US" altLang="en-US" sz="1600" dirty="0">
                <a:solidFill>
                  <a:srgbClr val="696464"/>
                </a:solidFill>
                <a:latin typeface="Trebuchet MS" panose="020B0603020202020204" pitchFamily="34" charset="0"/>
              </a:rPr>
              <a:t>);</a:t>
            </a:r>
          </a:p>
          <a:p>
            <a:pPr eaLnBrk="1" hangingPunct="1">
              <a:lnSpc>
                <a:spcPct val="100000"/>
              </a:lnSpc>
              <a:spcBef>
                <a:spcPts val="488"/>
              </a:spcBef>
              <a:buClrTx/>
              <a:buFontTx/>
              <a:buNone/>
            </a:pPr>
            <a:r>
              <a:rPr lang="en-US" altLang="en-US" sz="1600" dirty="0">
                <a:solidFill>
                  <a:srgbClr val="696464"/>
                </a:solidFill>
                <a:latin typeface="Trebuchet MS" panose="020B0603020202020204" pitchFamily="34" charset="0"/>
              </a:rPr>
              <a:t>     </a:t>
            </a:r>
            <a:r>
              <a:rPr lang="en-US" altLang="en-US" sz="1600" dirty="0" err="1">
                <a:solidFill>
                  <a:srgbClr val="696464"/>
                </a:solidFill>
                <a:latin typeface="Trebuchet MS" panose="020B0603020202020204" pitchFamily="34" charset="0"/>
              </a:rPr>
              <a:t>adapter.insert</a:t>
            </a:r>
            <a:r>
              <a:rPr lang="en-US" altLang="en-US" sz="1600" dirty="0">
                <a:solidFill>
                  <a:srgbClr val="696464"/>
                </a:solidFill>
                <a:latin typeface="Trebuchet MS" panose="020B0603020202020204" pitchFamily="34" charset="0"/>
              </a:rPr>
              <a:t>("Inserting round peg...");</a:t>
            </a:r>
          </a:p>
          <a:p>
            <a:pPr eaLnBrk="1" hangingPunct="1">
              <a:lnSpc>
                <a:spcPct val="100000"/>
              </a:lnSpc>
              <a:spcBef>
                <a:spcPts val="488"/>
              </a:spcBef>
              <a:buClrTx/>
              <a:buFontTx/>
              <a:buNone/>
            </a:pPr>
            <a:r>
              <a:rPr lang="en-US" altLang="en-US" sz="1600" dirty="0">
                <a:solidFill>
                  <a:srgbClr val="696464"/>
                </a:solidFill>
                <a:latin typeface="Trebuchet MS" panose="020B0603020202020204" pitchFamily="34" charset="0"/>
              </a:rPr>
              <a:t>   }</a:t>
            </a:r>
          </a:p>
          <a:p>
            <a:pPr eaLnBrk="1" hangingPunct="1">
              <a:lnSpc>
                <a:spcPct val="100000"/>
              </a:lnSpc>
              <a:spcBef>
                <a:spcPts val="488"/>
              </a:spcBef>
              <a:buClrTx/>
              <a:buFontTx/>
              <a:buNone/>
            </a:pPr>
            <a:r>
              <a:rPr lang="en-US" altLang="en-US" sz="1600" dirty="0">
                <a:solidFill>
                  <a:srgbClr val="696464"/>
                </a:solidFill>
                <a:latin typeface="Trebuchet MS" panose="020B0603020202020204" pitchFamily="34" charset="0"/>
              </a:rPr>
              <a:t> }</a:t>
            </a:r>
          </a:p>
          <a:p>
            <a:pPr marL="66675" eaLnBrk="1" hangingPunct="1">
              <a:lnSpc>
                <a:spcPct val="100000"/>
              </a:lnSpc>
              <a:spcBef>
                <a:spcPts val="488"/>
              </a:spcBef>
              <a:buClr>
                <a:srgbClr val="D34817"/>
              </a:buClr>
              <a:buFont typeface="Wingdings 2" panose="05020102010507070707" pitchFamily="18" charset="2"/>
              <a:buChar char=""/>
            </a:pPr>
            <a:r>
              <a:rPr lang="en-US" altLang="en-US" sz="1600" b="1" dirty="0">
                <a:solidFill>
                  <a:srgbClr val="696464"/>
                </a:solidFill>
                <a:latin typeface="Trebuchet MS" panose="020B0603020202020204" pitchFamily="34" charset="0"/>
              </a:rPr>
              <a:t>Client program output:</a:t>
            </a:r>
          </a:p>
          <a:p>
            <a:pPr eaLnBrk="1" hangingPunct="1">
              <a:lnSpc>
                <a:spcPct val="100000"/>
              </a:lnSpc>
              <a:spcBef>
                <a:spcPts val="488"/>
              </a:spcBef>
              <a:buClrTx/>
              <a:buFontTx/>
              <a:buNone/>
            </a:pPr>
            <a:r>
              <a:rPr lang="en-US" altLang="en-US" sz="1600" dirty="0">
                <a:solidFill>
                  <a:srgbClr val="696464"/>
                </a:solidFill>
                <a:latin typeface="Trebuchet MS" panose="020B0603020202020204" pitchFamily="34" charset="0"/>
              </a:rPr>
              <a:t> </a:t>
            </a:r>
            <a:r>
              <a:rPr lang="en-US" altLang="en-US" sz="1600" dirty="0" err="1">
                <a:solidFill>
                  <a:srgbClr val="696464"/>
                </a:solidFill>
                <a:latin typeface="Trebuchet MS" panose="020B0603020202020204" pitchFamily="34" charset="0"/>
              </a:rPr>
              <a:t>SquarePeg</a:t>
            </a:r>
            <a:r>
              <a:rPr lang="en-US" altLang="en-US" sz="1600" dirty="0">
                <a:solidFill>
                  <a:srgbClr val="696464"/>
                </a:solidFill>
                <a:latin typeface="Trebuchet MS" panose="020B0603020202020204" pitchFamily="34" charset="0"/>
              </a:rPr>
              <a:t> insert(): Inserting square peg...</a:t>
            </a:r>
          </a:p>
          <a:p>
            <a:pPr eaLnBrk="1" hangingPunct="1">
              <a:lnSpc>
                <a:spcPct val="100000"/>
              </a:lnSpc>
              <a:spcBef>
                <a:spcPts val="488"/>
              </a:spcBef>
              <a:buClrTx/>
              <a:buFontTx/>
              <a:buNone/>
            </a:pPr>
            <a:r>
              <a:rPr lang="en-US" altLang="en-US" sz="1600" dirty="0">
                <a:solidFill>
                  <a:srgbClr val="696464"/>
                </a:solidFill>
                <a:latin typeface="Trebuchet MS" panose="020B0603020202020204" pitchFamily="34" charset="0"/>
              </a:rPr>
              <a:t> </a:t>
            </a:r>
            <a:r>
              <a:rPr lang="en-US" altLang="en-US" sz="1600" dirty="0" err="1">
                <a:solidFill>
                  <a:srgbClr val="696464"/>
                </a:solidFill>
                <a:latin typeface="Trebuchet MS" panose="020B0603020202020204" pitchFamily="34" charset="0"/>
              </a:rPr>
              <a:t>RoundPeg</a:t>
            </a:r>
            <a:r>
              <a:rPr lang="en-US" altLang="en-US" sz="1600" dirty="0">
                <a:solidFill>
                  <a:srgbClr val="696464"/>
                </a:solidFill>
                <a:latin typeface="Trebuchet MS" panose="020B0603020202020204" pitchFamily="34" charset="0"/>
              </a:rPr>
              <a:t> </a:t>
            </a:r>
            <a:r>
              <a:rPr lang="en-US" altLang="en-US" sz="1600" dirty="0" err="1">
                <a:solidFill>
                  <a:srgbClr val="696464"/>
                </a:solidFill>
                <a:latin typeface="Trebuchet MS" panose="020B0603020202020204" pitchFamily="34" charset="0"/>
              </a:rPr>
              <a:t>insertIntoHole</a:t>
            </a:r>
            <a:r>
              <a:rPr lang="en-US" altLang="en-US" sz="1600" dirty="0">
                <a:solidFill>
                  <a:srgbClr val="696464"/>
                </a:solidFill>
                <a:latin typeface="Trebuchet MS" panose="020B0603020202020204" pitchFamily="34" charset="0"/>
              </a:rPr>
              <a:t>(): Inserting round peg...</a:t>
            </a:r>
          </a:p>
          <a:p>
            <a:pPr eaLnBrk="1" hangingPunct="1">
              <a:lnSpc>
                <a:spcPct val="100000"/>
              </a:lnSpc>
              <a:spcBef>
                <a:spcPts val="488"/>
              </a:spcBef>
              <a:buClrTx/>
              <a:buFontTx/>
              <a:buNone/>
            </a:pPr>
            <a:endParaRPr lang="en-US" altLang="en-US" sz="1600" dirty="0">
              <a:solidFill>
                <a:srgbClr val="696464"/>
              </a:solidFill>
              <a:latin typeface="Trebuchet MS" panose="020B0603020202020204" pitchFamily="34" charset="0"/>
            </a:endParaRPr>
          </a:p>
        </p:txBody>
      </p:sp>
      <p:sp>
        <p:nvSpPr>
          <p:cNvPr id="28675" name="Text Box 3"/>
          <p:cNvSpPr txBox="1">
            <a:spLocks noChangeArrowheads="1"/>
          </p:cNvSpPr>
          <p:nvPr/>
        </p:nvSpPr>
        <p:spPr bwMode="auto">
          <a:xfrm>
            <a:off x="4649788" y="225425"/>
            <a:ext cx="133191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eaLnBrk="1" hangingPunct="1">
              <a:lnSpc>
                <a:spcPct val="100000"/>
              </a:lnSpc>
              <a:buClrTx/>
              <a:buFontTx/>
              <a:buNone/>
            </a:pPr>
            <a:fld id="{646CA176-D3EB-47E6-ABF6-4E5603EE65E3}" type="slidenum">
              <a:rPr lang="en-US" altLang="en-US" sz="1200">
                <a:solidFill>
                  <a:srgbClr val="FEFEFE"/>
                </a:solidFill>
                <a:latin typeface="Trebuchet MS" panose="020B0603020202020204" pitchFamily="34" charset="0"/>
                <a:cs typeface="DejaVu Sans" charset="0"/>
              </a:rPr>
              <a:pPr eaLnBrk="1" hangingPunct="1">
                <a:lnSpc>
                  <a:spcPct val="100000"/>
                </a:lnSpc>
                <a:buClrTx/>
                <a:buFontTx/>
                <a:buNone/>
              </a:pPr>
              <a:t>13</a:t>
            </a:fld>
            <a:endParaRPr lang="en-US" altLang="en-US" sz="1200">
              <a:solidFill>
                <a:srgbClr val="FEFEFE"/>
              </a:solidFill>
              <a:latin typeface="Trebuchet MS" panose="020B0603020202020204" pitchFamily="34" charset="0"/>
              <a:cs typeface="DejaVu San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1049338" y="722313"/>
            <a:ext cx="7024687"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100000"/>
              </a:lnSpc>
              <a:buClrTx/>
              <a:buFontTx/>
              <a:buNone/>
            </a:pPr>
            <a:r>
              <a:rPr lang="en-US" altLang="en-US" sz="4000">
                <a:solidFill>
                  <a:srgbClr val="D34817"/>
                </a:solidFill>
                <a:latin typeface="Calibri Light" panose="020F0302020204030204" pitchFamily="34" charset="0"/>
              </a:rPr>
              <a:t>Related Patterns</a:t>
            </a:r>
          </a:p>
        </p:txBody>
      </p:sp>
      <p:sp>
        <p:nvSpPr>
          <p:cNvPr id="29698" name="Text Box 2"/>
          <p:cNvSpPr txBox="1">
            <a:spLocks noChangeArrowheads="1"/>
          </p:cNvSpPr>
          <p:nvPr/>
        </p:nvSpPr>
        <p:spPr bwMode="auto">
          <a:xfrm>
            <a:off x="1068388" y="1995488"/>
            <a:ext cx="6777037"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271463">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1pPr>
            <a:lvl2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2pPr>
            <a:lvl3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3pPr>
            <a:lvl4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4pPr>
            <a:lvl5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9pPr>
          </a:lstStyle>
          <a:p>
            <a:pPr eaLnBrk="1" hangingPunct="1">
              <a:lnSpc>
                <a:spcPct val="100000"/>
              </a:lnSpc>
              <a:spcBef>
                <a:spcPts val="488"/>
              </a:spcBef>
              <a:buClr>
                <a:srgbClr val="D34817"/>
              </a:buClr>
              <a:buFont typeface="Wingdings 2" panose="05020102010507070707" pitchFamily="18" charset="2"/>
              <a:buChar char=""/>
            </a:pPr>
            <a:r>
              <a:rPr lang="en-US" altLang="en-US" sz="2200" b="1">
                <a:solidFill>
                  <a:srgbClr val="696464"/>
                </a:solidFill>
                <a:latin typeface="Trebuchet MS" panose="020B0603020202020204" pitchFamily="34" charset="0"/>
              </a:rPr>
              <a:t>The Bridge pattern </a:t>
            </a:r>
            <a:r>
              <a:rPr lang="en-US" altLang="en-US" sz="2200">
                <a:solidFill>
                  <a:srgbClr val="696464"/>
                </a:solidFill>
                <a:latin typeface="Trebuchet MS" panose="020B0603020202020204" pitchFamily="34" charset="0"/>
              </a:rPr>
              <a:t>shares structure with object adapter, but diverges on intent. Bridge is concerned with separating an object's interface from its implementation while adapter changes the interface of an existing object</a:t>
            </a:r>
          </a:p>
          <a:p>
            <a:pPr eaLnBrk="1" hangingPunct="1">
              <a:lnSpc>
                <a:spcPct val="100000"/>
              </a:lnSpc>
              <a:spcBef>
                <a:spcPts val="488"/>
              </a:spcBef>
              <a:buClr>
                <a:srgbClr val="D34817"/>
              </a:buClr>
              <a:buFont typeface="Wingdings 2" panose="05020102010507070707" pitchFamily="18" charset="2"/>
              <a:buChar char=""/>
            </a:pPr>
            <a:r>
              <a:rPr lang="en-US" altLang="en-US" sz="2200" b="1">
                <a:solidFill>
                  <a:srgbClr val="696464"/>
                </a:solidFill>
                <a:latin typeface="Trebuchet MS" panose="020B0603020202020204" pitchFamily="34" charset="0"/>
              </a:rPr>
              <a:t>The Decorator pattern </a:t>
            </a:r>
            <a:r>
              <a:rPr lang="en-US" altLang="en-US" sz="2200">
                <a:solidFill>
                  <a:srgbClr val="696464"/>
                </a:solidFill>
                <a:latin typeface="Trebuchet MS" panose="020B0603020202020204" pitchFamily="34" charset="0"/>
              </a:rPr>
              <a:t>does not change an object's interface, but it does support recursive composition which adapter does not. In this way, Decorator is more flexible than adapter for dealing with functionality additions</a:t>
            </a:r>
          </a:p>
          <a:p>
            <a:pPr marL="342900" eaLnBrk="1" hangingPunct="1">
              <a:lnSpc>
                <a:spcPct val="100000"/>
              </a:lnSpc>
              <a:spcBef>
                <a:spcPts val="488"/>
              </a:spcBef>
              <a:buClrTx/>
              <a:buFontTx/>
              <a:buNone/>
            </a:pPr>
            <a:endParaRPr lang="en-US" altLang="en-US" sz="2200">
              <a:solidFill>
                <a:srgbClr val="696464"/>
              </a:solidFill>
              <a:latin typeface="Trebuchet MS" panose="020B0603020202020204" pitchFamily="34" charset="0"/>
            </a:endParaRPr>
          </a:p>
        </p:txBody>
      </p:sp>
      <p:sp>
        <p:nvSpPr>
          <p:cNvPr id="29699" name="Text Box 3"/>
          <p:cNvSpPr txBox="1">
            <a:spLocks noChangeArrowheads="1"/>
          </p:cNvSpPr>
          <p:nvPr/>
        </p:nvSpPr>
        <p:spPr bwMode="auto">
          <a:xfrm>
            <a:off x="4649788" y="225425"/>
            <a:ext cx="133191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eaLnBrk="1" hangingPunct="1">
              <a:lnSpc>
                <a:spcPct val="100000"/>
              </a:lnSpc>
              <a:buClrTx/>
              <a:buFontTx/>
              <a:buNone/>
            </a:pPr>
            <a:r>
              <a:rPr lang="en-US" altLang="en-US" sz="1200">
                <a:solidFill>
                  <a:srgbClr val="FEFEFE"/>
                </a:solidFill>
                <a:latin typeface="Trebuchet MS" panose="020B0603020202020204" pitchFamily="34" charset="0"/>
                <a:cs typeface="DejaVu Sans" charset="0"/>
              </a:rPr>
              <a:t>slide </a:t>
            </a:r>
            <a:fld id="{DCB82251-E404-4101-A656-54B24335E559}" type="slidenum">
              <a:rPr lang="en-US" altLang="en-US" sz="1200">
                <a:solidFill>
                  <a:srgbClr val="FEFEFE"/>
                </a:solidFill>
                <a:latin typeface="Trebuchet MS" panose="020B0603020202020204" pitchFamily="34" charset="0"/>
                <a:cs typeface="DejaVu Sans" charset="0"/>
              </a:rPr>
              <a:pPr eaLnBrk="1" hangingPunct="1">
                <a:lnSpc>
                  <a:spcPct val="100000"/>
                </a:lnSpc>
                <a:buClrTx/>
                <a:buFontTx/>
                <a:buNone/>
              </a:pPr>
              <a:t>14</a:t>
            </a:fld>
            <a:endParaRPr lang="en-US" altLang="en-US" sz="1200">
              <a:solidFill>
                <a:srgbClr val="FEFEFE"/>
              </a:solidFill>
              <a:latin typeface="Trebuchet MS" panose="020B0603020202020204" pitchFamily="34" charset="0"/>
              <a:cs typeface="DejaVu San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4733925" y="2708275"/>
            <a:ext cx="3313113" cy="170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100000"/>
              </a:lnSpc>
              <a:buClrTx/>
              <a:buFontTx/>
              <a:buNone/>
            </a:pPr>
            <a:r>
              <a:rPr lang="en-US" altLang="en-US" sz="3600">
                <a:solidFill>
                  <a:srgbClr val="D34817"/>
                </a:solidFill>
                <a:latin typeface="Calibri Light" panose="020F0302020204030204" pitchFamily="34" charset="0"/>
              </a:rPr>
              <a:t>BRIDGE PATTERN</a:t>
            </a:r>
          </a:p>
        </p:txBody>
      </p:sp>
      <p:sp>
        <p:nvSpPr>
          <p:cNvPr id="30722" name="Rectangle 2"/>
          <p:cNvSpPr>
            <a:spLocks noChangeArrowheads="1"/>
          </p:cNvSpPr>
          <p:nvPr/>
        </p:nvSpPr>
        <p:spPr bwMode="auto">
          <a:xfrm>
            <a:off x="4706938" y="31750"/>
            <a:ext cx="1620837"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533400" y="1066800"/>
            <a:ext cx="7772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90000"/>
              </a:lnSpc>
              <a:buClrTx/>
              <a:buFontTx/>
              <a:buNone/>
            </a:pPr>
            <a:r>
              <a:rPr lang="en-US" altLang="en-US" sz="3000">
                <a:solidFill>
                  <a:srgbClr val="FF0000"/>
                </a:solidFill>
                <a:latin typeface="Calibri Light" panose="020F0302020204030204" pitchFamily="34" charset="0"/>
              </a:rPr>
              <a:t>Intent</a:t>
            </a:r>
          </a:p>
        </p:txBody>
      </p:sp>
      <p:sp>
        <p:nvSpPr>
          <p:cNvPr id="31746" name="Text Box 2"/>
          <p:cNvSpPr txBox="1">
            <a:spLocks noChangeArrowheads="1"/>
          </p:cNvSpPr>
          <p:nvPr/>
        </p:nvSpPr>
        <p:spPr bwMode="auto">
          <a:xfrm>
            <a:off x="685800" y="1828800"/>
            <a:ext cx="7772400"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61950" indent="-255588">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1pPr>
            <a:lvl2pPr>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2pPr>
            <a:lvl3pPr>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3pPr>
            <a:lvl4pPr>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4pPr>
            <a:lvl5pPr>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9pPr>
          </a:lstStyle>
          <a:p>
            <a:pPr eaLnBrk="1" hangingPunct="1">
              <a:lnSpc>
                <a:spcPct val="90000"/>
              </a:lnSpc>
              <a:spcBef>
                <a:spcPts val="800"/>
              </a:spcBef>
              <a:buClr>
                <a:srgbClr val="2DA2BF"/>
              </a:buClr>
              <a:buSzPct val="68000"/>
              <a:buFont typeface="Wingdings 3" panose="05040102010807070707" pitchFamily="18" charset="2"/>
              <a:buChar char=""/>
            </a:pPr>
            <a:r>
              <a:rPr lang="en-US" altLang="en-US" sz="2100" dirty="0">
                <a:latin typeface="Calibri" panose="020F0502020204030204" pitchFamily="34" charset="0"/>
              </a:rPr>
              <a:t>Decouple </a:t>
            </a:r>
            <a:r>
              <a:rPr lang="en-US" altLang="en-US" sz="2100" dirty="0" smtClean="0">
                <a:latin typeface="Calibri" panose="020F0502020204030204" pitchFamily="34" charset="0"/>
              </a:rPr>
              <a:t>the functional </a:t>
            </a:r>
            <a:r>
              <a:rPr lang="en-US" altLang="en-US" sz="2100" dirty="0">
                <a:latin typeface="Calibri" panose="020F0502020204030204" pitchFamily="34" charset="0"/>
              </a:rPr>
              <a:t>abstraction from its implementation so that the two </a:t>
            </a:r>
            <a:r>
              <a:rPr lang="en-US" altLang="en-US" sz="2100" dirty="0" smtClean="0">
                <a:latin typeface="Calibri" panose="020F0502020204030204" pitchFamily="34" charset="0"/>
              </a:rPr>
              <a:t>can be changed and can </a:t>
            </a:r>
            <a:r>
              <a:rPr lang="en-US" altLang="en-US" sz="2100" dirty="0">
                <a:latin typeface="Calibri" panose="020F0502020204030204" pitchFamily="34" charset="0"/>
              </a:rPr>
              <a:t>vary independently</a:t>
            </a:r>
          </a:p>
          <a:p>
            <a:pPr marL="363538" indent="-254000" eaLnBrk="1" hangingPunct="1">
              <a:lnSpc>
                <a:spcPct val="90000"/>
              </a:lnSpc>
              <a:spcBef>
                <a:spcPts val="800"/>
              </a:spcBef>
              <a:buClrTx/>
              <a:buFontTx/>
              <a:buNone/>
            </a:pPr>
            <a:endParaRPr lang="en-US" altLang="en-US" sz="2100" dirty="0">
              <a:latin typeface="Calibri" panose="020F0502020204030204" pitchFamily="34" charset="0"/>
            </a:endParaRPr>
          </a:p>
          <a:p>
            <a:pPr marL="363538" indent="-254000" eaLnBrk="1" hangingPunct="1">
              <a:lnSpc>
                <a:spcPct val="90000"/>
              </a:lnSpc>
              <a:spcBef>
                <a:spcPts val="800"/>
              </a:spcBef>
              <a:buClrTx/>
              <a:buFontTx/>
              <a:buNone/>
            </a:pPr>
            <a:r>
              <a:rPr lang="en-US" altLang="en-US" sz="2100" dirty="0">
                <a:latin typeface="Calibri" panose="020F0502020204030204" pitchFamily="34" charset="0"/>
              </a:rPr>
              <a:t>Also known as:</a:t>
            </a:r>
          </a:p>
          <a:p>
            <a:pPr marL="363538" indent="-254000" eaLnBrk="1" hangingPunct="1">
              <a:lnSpc>
                <a:spcPct val="90000"/>
              </a:lnSpc>
              <a:spcBef>
                <a:spcPts val="800"/>
              </a:spcBef>
              <a:buClrTx/>
              <a:buFontTx/>
              <a:buNone/>
            </a:pPr>
            <a:r>
              <a:rPr lang="en-US" altLang="en-US" sz="2100" dirty="0">
                <a:latin typeface="Calibri" panose="020F0502020204030204" pitchFamily="34" charset="0"/>
              </a:rPr>
              <a:t>     </a:t>
            </a:r>
            <a:r>
              <a:rPr lang="en-US" altLang="en-US" sz="2100" b="1" dirty="0">
                <a:latin typeface="Calibri" panose="020F0502020204030204" pitchFamily="34" charset="0"/>
              </a:rPr>
              <a:t>Handle/Body</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685800" y="6096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90000"/>
              </a:lnSpc>
              <a:buClrTx/>
              <a:buFontTx/>
              <a:buNone/>
            </a:pPr>
            <a:r>
              <a:rPr lang="en-US" altLang="en-US" sz="3000">
                <a:solidFill>
                  <a:srgbClr val="FF0000"/>
                </a:solidFill>
                <a:latin typeface="Calibri Light" panose="020F0302020204030204" pitchFamily="34" charset="0"/>
              </a:rPr>
              <a:t>Motivation</a:t>
            </a:r>
          </a:p>
        </p:txBody>
      </p:sp>
      <p:sp>
        <p:nvSpPr>
          <p:cNvPr id="32770" name="Text Box 2"/>
          <p:cNvSpPr txBox="1">
            <a:spLocks noChangeArrowheads="1"/>
          </p:cNvSpPr>
          <p:nvPr/>
        </p:nvSpPr>
        <p:spPr bwMode="auto">
          <a:xfrm>
            <a:off x="685800" y="1447800"/>
            <a:ext cx="7772400" cy="464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61950" indent="-255588">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1pPr>
            <a:lvl2pPr>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2pPr>
            <a:lvl3pPr>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3pPr>
            <a:lvl4pPr>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4pPr>
            <a:lvl5pPr>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9pPr>
          </a:lstStyle>
          <a:p>
            <a:pPr eaLnBrk="1" hangingPunct="1">
              <a:lnSpc>
                <a:spcPct val="90000"/>
              </a:lnSpc>
              <a:spcBef>
                <a:spcPts val="600"/>
              </a:spcBef>
              <a:buClr>
                <a:srgbClr val="2DA2BF"/>
              </a:buClr>
              <a:buSzPct val="68000"/>
              <a:buFont typeface="Wingdings 3" panose="05040102010807070707" pitchFamily="18" charset="2"/>
              <a:buChar char=""/>
            </a:pPr>
            <a:r>
              <a:rPr lang="en-US" altLang="en-US" sz="2400" dirty="0">
                <a:latin typeface="Calibri" panose="020F0502020204030204" pitchFamily="34" charset="0"/>
              </a:rPr>
              <a:t>Problem: For some classes, we want to adapt (reuse) either their abstractions, their implementations or both. </a:t>
            </a:r>
            <a:endParaRPr lang="en-US" altLang="en-US" sz="2400" dirty="0" smtClean="0">
              <a:latin typeface="Calibri" panose="020F0502020204030204" pitchFamily="34" charset="0"/>
            </a:endParaRPr>
          </a:p>
          <a:p>
            <a:pPr lvl="1" eaLnBrk="1" hangingPunct="1">
              <a:lnSpc>
                <a:spcPct val="90000"/>
              </a:lnSpc>
              <a:spcBef>
                <a:spcPts val="600"/>
              </a:spcBef>
              <a:buClr>
                <a:srgbClr val="2DA2BF"/>
              </a:buClr>
              <a:buSzPct val="68000"/>
              <a:buFont typeface="Wingdings 3" panose="05040102010807070707" pitchFamily="18" charset="2"/>
              <a:buChar char=""/>
            </a:pPr>
            <a:r>
              <a:rPr lang="en-US" altLang="en-US" sz="2400" dirty="0" smtClean="0">
                <a:latin typeface="Calibri" panose="020F0502020204030204" pitchFamily="34" charset="0"/>
              </a:rPr>
              <a:t>How </a:t>
            </a:r>
            <a:r>
              <a:rPr lang="en-US" altLang="en-US" sz="2400" dirty="0">
                <a:latin typeface="Calibri" panose="020F0502020204030204" pitchFamily="34" charset="0"/>
              </a:rPr>
              <a:t>can we structure a class so that abstractions and/or implementations can easily be </a:t>
            </a:r>
            <a:r>
              <a:rPr lang="en-US" altLang="en-US" sz="2400" dirty="0" smtClean="0">
                <a:latin typeface="Calibri" panose="020F0502020204030204" pitchFamily="34" charset="0"/>
              </a:rPr>
              <a:t>modified?</a:t>
            </a:r>
            <a:endParaRPr lang="en-US" altLang="en-US" sz="2400" dirty="0">
              <a:latin typeface="Calibri" panose="020F0502020204030204" pitchFamily="34" charset="0"/>
            </a:endParaRPr>
          </a:p>
          <a:p>
            <a:pPr marL="363538" indent="-254000" eaLnBrk="1" hangingPunct="1">
              <a:lnSpc>
                <a:spcPct val="90000"/>
              </a:lnSpc>
              <a:spcBef>
                <a:spcPts val="600"/>
              </a:spcBef>
              <a:buClrTx/>
              <a:buSzPct val="68000"/>
              <a:buFontTx/>
              <a:buNone/>
            </a:pPr>
            <a:endParaRPr lang="en-US" altLang="en-US" sz="2400" dirty="0">
              <a:latin typeface="Calibri" panose="020F0502020204030204" pitchFamily="34" charset="0"/>
            </a:endParaRPr>
          </a:p>
          <a:p>
            <a:pPr eaLnBrk="1" hangingPunct="1">
              <a:lnSpc>
                <a:spcPct val="90000"/>
              </a:lnSpc>
              <a:spcBef>
                <a:spcPts val="600"/>
              </a:spcBef>
              <a:buClr>
                <a:srgbClr val="2DA2BF"/>
              </a:buClr>
              <a:buSzPct val="68000"/>
              <a:buFont typeface="Wingdings 3" panose="05040102010807070707" pitchFamily="18" charset="2"/>
              <a:buChar char=""/>
            </a:pPr>
            <a:r>
              <a:rPr lang="en-US" altLang="en-US" sz="2400" dirty="0">
                <a:latin typeface="Calibri" panose="020F0502020204030204" pitchFamily="34" charset="0"/>
              </a:rPr>
              <a:t>Inheritance binds an implementation to the abstraction permanently, which makes it difficult to modify, extend, and reuse abstraction and implementations independently.</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685800" y="6096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90000"/>
              </a:lnSpc>
              <a:buClrTx/>
              <a:buFontTx/>
              <a:buNone/>
            </a:pPr>
            <a:r>
              <a:rPr lang="en-US" altLang="en-US" sz="3000">
                <a:solidFill>
                  <a:srgbClr val="FF0000"/>
                </a:solidFill>
                <a:latin typeface="Calibri Light" panose="020F0302020204030204" pitchFamily="34" charset="0"/>
              </a:rPr>
              <a:t>Motivation</a:t>
            </a:r>
          </a:p>
        </p:txBody>
      </p:sp>
      <p:sp>
        <p:nvSpPr>
          <p:cNvPr id="33794" name="Text Box 2"/>
          <p:cNvSpPr txBox="1">
            <a:spLocks noChangeArrowheads="1"/>
          </p:cNvSpPr>
          <p:nvPr/>
        </p:nvSpPr>
        <p:spPr bwMode="auto">
          <a:xfrm>
            <a:off x="685800" y="1447800"/>
            <a:ext cx="7772400" cy="464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61950" indent="-255588">
              <a:tabLst>
                <a:tab pos="512763" algn="l"/>
                <a:tab pos="1198563" algn="l"/>
                <a:tab pos="1884363" algn="l"/>
                <a:tab pos="2570163" algn="l"/>
                <a:tab pos="3255963" algn="l"/>
                <a:tab pos="3941763" algn="l"/>
                <a:tab pos="4627563" algn="l"/>
                <a:tab pos="5313363" algn="l"/>
                <a:tab pos="5999163" algn="l"/>
                <a:tab pos="6684963" algn="l"/>
                <a:tab pos="7370763" algn="l"/>
                <a:tab pos="8056563" algn="l"/>
                <a:tab pos="8742363" algn="l"/>
                <a:tab pos="9428163" algn="l"/>
                <a:tab pos="10113963" algn="l"/>
              </a:tabLst>
              <a:defRPr>
                <a:solidFill>
                  <a:srgbClr val="000000"/>
                </a:solidFill>
                <a:latin typeface="Arial" panose="020B0604020202020204" pitchFamily="34" charset="0"/>
                <a:cs typeface="Droid Sans Fallback" charset="0"/>
              </a:defRPr>
            </a:lvl1pPr>
            <a:lvl2pPr>
              <a:tabLst>
                <a:tab pos="512763" algn="l"/>
                <a:tab pos="1198563" algn="l"/>
                <a:tab pos="1884363" algn="l"/>
                <a:tab pos="2570163" algn="l"/>
                <a:tab pos="3255963" algn="l"/>
                <a:tab pos="3941763" algn="l"/>
                <a:tab pos="4627563" algn="l"/>
                <a:tab pos="5313363" algn="l"/>
                <a:tab pos="5999163" algn="l"/>
                <a:tab pos="6684963" algn="l"/>
                <a:tab pos="7370763" algn="l"/>
                <a:tab pos="8056563" algn="l"/>
                <a:tab pos="8742363" algn="l"/>
                <a:tab pos="9428163" algn="l"/>
                <a:tab pos="10113963" algn="l"/>
              </a:tabLst>
              <a:defRPr>
                <a:solidFill>
                  <a:srgbClr val="000000"/>
                </a:solidFill>
                <a:latin typeface="Arial" panose="020B0604020202020204" pitchFamily="34" charset="0"/>
                <a:cs typeface="Droid Sans Fallback" charset="0"/>
              </a:defRPr>
            </a:lvl2pPr>
            <a:lvl3pPr>
              <a:tabLst>
                <a:tab pos="512763" algn="l"/>
                <a:tab pos="1198563" algn="l"/>
                <a:tab pos="1884363" algn="l"/>
                <a:tab pos="2570163" algn="l"/>
                <a:tab pos="3255963" algn="l"/>
                <a:tab pos="3941763" algn="l"/>
                <a:tab pos="4627563" algn="l"/>
                <a:tab pos="5313363" algn="l"/>
                <a:tab pos="5999163" algn="l"/>
                <a:tab pos="6684963" algn="l"/>
                <a:tab pos="7370763" algn="l"/>
                <a:tab pos="8056563" algn="l"/>
                <a:tab pos="8742363" algn="l"/>
                <a:tab pos="9428163" algn="l"/>
                <a:tab pos="10113963" algn="l"/>
              </a:tabLst>
              <a:defRPr>
                <a:solidFill>
                  <a:srgbClr val="000000"/>
                </a:solidFill>
                <a:latin typeface="Arial" panose="020B0604020202020204" pitchFamily="34" charset="0"/>
                <a:cs typeface="Droid Sans Fallback" charset="0"/>
              </a:defRPr>
            </a:lvl3pPr>
            <a:lvl4pPr>
              <a:tabLst>
                <a:tab pos="512763" algn="l"/>
                <a:tab pos="1198563" algn="l"/>
                <a:tab pos="1884363" algn="l"/>
                <a:tab pos="2570163" algn="l"/>
                <a:tab pos="3255963" algn="l"/>
                <a:tab pos="3941763" algn="l"/>
                <a:tab pos="4627563" algn="l"/>
                <a:tab pos="5313363" algn="l"/>
                <a:tab pos="5999163" algn="l"/>
                <a:tab pos="6684963" algn="l"/>
                <a:tab pos="7370763" algn="l"/>
                <a:tab pos="8056563" algn="l"/>
                <a:tab pos="8742363" algn="l"/>
                <a:tab pos="9428163" algn="l"/>
                <a:tab pos="10113963" algn="l"/>
              </a:tabLst>
              <a:defRPr>
                <a:solidFill>
                  <a:srgbClr val="000000"/>
                </a:solidFill>
                <a:latin typeface="Arial" panose="020B0604020202020204" pitchFamily="34" charset="0"/>
                <a:cs typeface="Droid Sans Fallback" charset="0"/>
              </a:defRPr>
            </a:lvl4pPr>
            <a:lvl5pPr>
              <a:tabLst>
                <a:tab pos="512763" algn="l"/>
                <a:tab pos="1198563" algn="l"/>
                <a:tab pos="1884363" algn="l"/>
                <a:tab pos="2570163" algn="l"/>
                <a:tab pos="3255963" algn="l"/>
                <a:tab pos="3941763" algn="l"/>
                <a:tab pos="4627563" algn="l"/>
                <a:tab pos="5313363" algn="l"/>
                <a:tab pos="5999163" algn="l"/>
                <a:tab pos="6684963" algn="l"/>
                <a:tab pos="7370763" algn="l"/>
                <a:tab pos="8056563" algn="l"/>
                <a:tab pos="8742363" algn="l"/>
                <a:tab pos="9428163" algn="l"/>
                <a:tab pos="10113963"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512763" algn="l"/>
                <a:tab pos="1198563" algn="l"/>
                <a:tab pos="1884363" algn="l"/>
                <a:tab pos="2570163" algn="l"/>
                <a:tab pos="3255963" algn="l"/>
                <a:tab pos="3941763" algn="l"/>
                <a:tab pos="4627563" algn="l"/>
                <a:tab pos="5313363" algn="l"/>
                <a:tab pos="5999163" algn="l"/>
                <a:tab pos="6684963" algn="l"/>
                <a:tab pos="7370763" algn="l"/>
                <a:tab pos="8056563" algn="l"/>
                <a:tab pos="8742363" algn="l"/>
                <a:tab pos="9428163" algn="l"/>
                <a:tab pos="10113963"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512763" algn="l"/>
                <a:tab pos="1198563" algn="l"/>
                <a:tab pos="1884363" algn="l"/>
                <a:tab pos="2570163" algn="l"/>
                <a:tab pos="3255963" algn="l"/>
                <a:tab pos="3941763" algn="l"/>
                <a:tab pos="4627563" algn="l"/>
                <a:tab pos="5313363" algn="l"/>
                <a:tab pos="5999163" algn="l"/>
                <a:tab pos="6684963" algn="l"/>
                <a:tab pos="7370763" algn="l"/>
                <a:tab pos="8056563" algn="l"/>
                <a:tab pos="8742363" algn="l"/>
                <a:tab pos="9428163" algn="l"/>
                <a:tab pos="10113963"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512763" algn="l"/>
                <a:tab pos="1198563" algn="l"/>
                <a:tab pos="1884363" algn="l"/>
                <a:tab pos="2570163" algn="l"/>
                <a:tab pos="3255963" algn="l"/>
                <a:tab pos="3941763" algn="l"/>
                <a:tab pos="4627563" algn="l"/>
                <a:tab pos="5313363" algn="l"/>
                <a:tab pos="5999163" algn="l"/>
                <a:tab pos="6684963" algn="l"/>
                <a:tab pos="7370763" algn="l"/>
                <a:tab pos="8056563" algn="l"/>
                <a:tab pos="8742363" algn="l"/>
                <a:tab pos="9428163" algn="l"/>
                <a:tab pos="10113963"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512763" algn="l"/>
                <a:tab pos="1198563" algn="l"/>
                <a:tab pos="1884363" algn="l"/>
                <a:tab pos="2570163" algn="l"/>
                <a:tab pos="3255963" algn="l"/>
                <a:tab pos="3941763" algn="l"/>
                <a:tab pos="4627563" algn="l"/>
                <a:tab pos="5313363" algn="l"/>
                <a:tab pos="5999163" algn="l"/>
                <a:tab pos="6684963" algn="l"/>
                <a:tab pos="7370763" algn="l"/>
                <a:tab pos="8056563" algn="l"/>
                <a:tab pos="8742363" algn="l"/>
                <a:tab pos="9428163" algn="l"/>
                <a:tab pos="10113963" algn="l"/>
              </a:tabLst>
              <a:defRPr>
                <a:solidFill>
                  <a:srgbClr val="000000"/>
                </a:solidFill>
                <a:latin typeface="Arial" panose="020B0604020202020204" pitchFamily="34" charset="0"/>
                <a:cs typeface="Droid Sans Fallback" charset="0"/>
              </a:defRPr>
            </a:lvl9pPr>
          </a:lstStyle>
          <a:p>
            <a:pPr algn="just" eaLnBrk="1" hangingPunct="1">
              <a:lnSpc>
                <a:spcPct val="90000"/>
              </a:lnSpc>
              <a:spcBef>
                <a:spcPts val="600"/>
              </a:spcBef>
            </a:pPr>
            <a:r>
              <a:rPr lang="en-US" altLang="en-US" sz="2400" dirty="0">
                <a:latin typeface="Calibri" panose="020F0502020204030204" pitchFamily="34" charset="0"/>
              </a:rPr>
              <a:t>Consider the implementation of a portable Window abstraction in a user interface toolkit. X Window System and IBM's Presentation Manager (PM), for example. We could use inheritance but this approach has two drawbacks:</a:t>
            </a:r>
          </a:p>
          <a:p>
            <a:pPr algn="just" eaLnBrk="1" hangingPunct="1">
              <a:lnSpc>
                <a:spcPct val="90000"/>
              </a:lnSpc>
              <a:spcBef>
                <a:spcPts val="600"/>
              </a:spcBef>
            </a:pPr>
            <a:endParaRPr lang="en-US" altLang="en-US" sz="2400" dirty="0">
              <a:latin typeface="Calibri" panose="020F0502020204030204" pitchFamily="34" charset="0"/>
            </a:endParaRPr>
          </a:p>
          <a:p>
            <a:pPr marL="563562" indent="-457200" algn="just" eaLnBrk="1" hangingPunct="1">
              <a:lnSpc>
                <a:spcPct val="90000"/>
              </a:lnSpc>
              <a:spcBef>
                <a:spcPts val="600"/>
              </a:spcBef>
              <a:buClr>
                <a:srgbClr val="2DA2BF"/>
              </a:buClr>
              <a:buSzPct val="68000"/>
              <a:buFont typeface="+mj-lt"/>
              <a:buAutoNum type="arabicPeriod"/>
            </a:pPr>
            <a:r>
              <a:rPr lang="en-US" altLang="en-US" sz="2400" dirty="0">
                <a:latin typeface="Calibri" panose="020F0502020204030204" pitchFamily="34" charset="0"/>
              </a:rPr>
              <a:t>It's inconvenient to extend the Window abstraction to cover different kinds of windows or new </a:t>
            </a:r>
            <a:r>
              <a:rPr lang="en-US" altLang="en-US" sz="2400" dirty="0" smtClean="0">
                <a:latin typeface="Calibri" panose="020F0502020204030204" pitchFamily="34" charset="0"/>
              </a:rPr>
              <a:t>platforms.</a:t>
            </a:r>
          </a:p>
          <a:p>
            <a:pPr marL="914400" lvl="1" indent="-457200" algn="just" eaLnBrk="1" hangingPunct="1">
              <a:lnSpc>
                <a:spcPct val="90000"/>
              </a:lnSpc>
              <a:spcBef>
                <a:spcPts val="600"/>
              </a:spcBef>
              <a:buClr>
                <a:srgbClr val="2DA2BF"/>
              </a:buClr>
              <a:buSzPct val="68000"/>
              <a:buFont typeface="Arial" panose="020B0604020202020204" pitchFamily="34" charset="0"/>
              <a:buChar char="•"/>
            </a:pPr>
            <a:r>
              <a:rPr lang="en-US" altLang="en-US" sz="2400" dirty="0" smtClean="0">
                <a:latin typeface="Calibri" panose="020F0502020204030204" pitchFamily="34" charset="0"/>
              </a:rPr>
              <a:t>Imagine </a:t>
            </a:r>
            <a:r>
              <a:rPr lang="en-US" altLang="en-US" sz="2400" dirty="0">
                <a:latin typeface="Calibri" panose="020F0502020204030204" pitchFamily="34" charset="0"/>
              </a:rPr>
              <a:t>an </a:t>
            </a:r>
            <a:r>
              <a:rPr lang="en-US" altLang="en-US" sz="2400" dirty="0" err="1">
                <a:latin typeface="Calibri" panose="020F0502020204030204" pitchFamily="34" charset="0"/>
              </a:rPr>
              <a:t>IconWindow</a:t>
            </a:r>
            <a:r>
              <a:rPr lang="en-US" altLang="en-US" sz="2400" dirty="0">
                <a:latin typeface="Calibri" panose="020F0502020204030204" pitchFamily="34" charset="0"/>
              </a:rPr>
              <a:t> subclass of Window </a:t>
            </a:r>
          </a:p>
          <a:p>
            <a:pPr marL="563562" indent="-457200" algn="just" eaLnBrk="1" hangingPunct="1">
              <a:lnSpc>
                <a:spcPct val="90000"/>
              </a:lnSpc>
              <a:spcBef>
                <a:spcPts val="600"/>
              </a:spcBef>
              <a:buClr>
                <a:srgbClr val="2DA2BF"/>
              </a:buClr>
              <a:buSzPct val="68000"/>
              <a:buFont typeface="+mj-lt"/>
              <a:buAutoNum type="arabicPeriod"/>
            </a:pPr>
            <a:r>
              <a:rPr lang="en-US" altLang="en-US" sz="2400" dirty="0">
                <a:latin typeface="Calibri" panose="020F0502020204030204" pitchFamily="34" charset="0"/>
              </a:rPr>
              <a:t>It makes client </a:t>
            </a:r>
            <a:r>
              <a:rPr lang="en-US" altLang="en-US" sz="2400" dirty="0" smtClean="0">
                <a:latin typeface="Calibri" panose="020F0502020204030204" pitchFamily="34" charset="0"/>
              </a:rPr>
              <a:t>code, </a:t>
            </a:r>
            <a:r>
              <a:rPr lang="en-US" altLang="en-US" sz="2400" dirty="0">
                <a:latin typeface="Calibri" panose="020F0502020204030204" pitchFamily="34" charset="0"/>
              </a:rPr>
              <a:t>platform-dependent. Clients should be able to create a window without committing to a concrete implementation.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685800" y="6096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90000"/>
              </a:lnSpc>
              <a:buClrTx/>
              <a:buFontTx/>
              <a:buNone/>
            </a:pPr>
            <a:r>
              <a:rPr lang="en-US" altLang="en-US" sz="3000">
                <a:solidFill>
                  <a:srgbClr val="FF0000"/>
                </a:solidFill>
                <a:latin typeface="Calibri Light" panose="020F0302020204030204" pitchFamily="34" charset="0"/>
              </a:rPr>
              <a:t>Motivation</a:t>
            </a:r>
          </a:p>
        </p:txBody>
      </p:sp>
      <p:sp>
        <p:nvSpPr>
          <p:cNvPr id="34818" name="Text Box 2"/>
          <p:cNvSpPr txBox="1">
            <a:spLocks noChangeArrowheads="1"/>
          </p:cNvSpPr>
          <p:nvPr/>
        </p:nvSpPr>
        <p:spPr bwMode="auto">
          <a:xfrm>
            <a:off x="685800" y="1447800"/>
            <a:ext cx="7772400" cy="464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25" y="1736725"/>
            <a:ext cx="6950075" cy="3200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1049338" y="722313"/>
            <a:ext cx="7024687"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100000"/>
              </a:lnSpc>
              <a:buClrTx/>
              <a:buFontTx/>
              <a:buNone/>
            </a:pPr>
            <a:r>
              <a:rPr lang="en-US" altLang="en-US" sz="4000" dirty="0">
                <a:solidFill>
                  <a:srgbClr val="D34817"/>
                </a:solidFill>
                <a:latin typeface="Calibri Light" panose="020F0302020204030204" pitchFamily="34" charset="0"/>
              </a:rPr>
              <a:t>Intent</a:t>
            </a:r>
          </a:p>
        </p:txBody>
      </p:sp>
      <p:sp>
        <p:nvSpPr>
          <p:cNvPr id="16386" name="Text Box 2"/>
          <p:cNvSpPr txBox="1">
            <a:spLocks noChangeArrowheads="1"/>
          </p:cNvSpPr>
          <p:nvPr/>
        </p:nvSpPr>
        <p:spPr bwMode="auto">
          <a:xfrm>
            <a:off x="1068388" y="1995488"/>
            <a:ext cx="6777037"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271463">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1pPr>
            <a:lvl2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2pPr>
            <a:lvl3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3pPr>
            <a:lvl4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4pPr>
            <a:lvl5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9pPr>
          </a:lstStyle>
          <a:p>
            <a:pPr eaLnBrk="1" hangingPunct="1">
              <a:lnSpc>
                <a:spcPct val="100000"/>
              </a:lnSpc>
              <a:spcBef>
                <a:spcPts val="488"/>
              </a:spcBef>
              <a:buClr>
                <a:srgbClr val="D34817"/>
              </a:buClr>
              <a:buFont typeface="Wingdings 2" panose="05020102010507070707" pitchFamily="18" charset="2"/>
              <a:buChar char=""/>
            </a:pPr>
            <a:r>
              <a:rPr lang="en-US" altLang="en-US" sz="2400" dirty="0" smtClean="0">
                <a:solidFill>
                  <a:srgbClr val="696464"/>
                </a:solidFill>
                <a:latin typeface="Trebuchet MS" panose="020B0603020202020204" pitchFamily="34" charset="0"/>
              </a:rPr>
              <a:t>Converts the </a:t>
            </a:r>
            <a:r>
              <a:rPr lang="en-US" altLang="en-US" sz="2400" dirty="0">
                <a:solidFill>
                  <a:srgbClr val="696464"/>
                </a:solidFill>
                <a:latin typeface="Trebuchet MS" panose="020B0603020202020204" pitchFamily="34" charset="0"/>
              </a:rPr>
              <a:t>interface of a class into another interface </a:t>
            </a:r>
            <a:r>
              <a:rPr lang="en-US" altLang="en-US" sz="2400" dirty="0" smtClean="0">
                <a:solidFill>
                  <a:srgbClr val="696464"/>
                </a:solidFill>
                <a:latin typeface="Trebuchet MS" panose="020B0603020202020204" pitchFamily="34" charset="0"/>
              </a:rPr>
              <a:t>that a client requires.</a:t>
            </a:r>
            <a:endParaRPr lang="en-US" altLang="en-US" sz="2400" dirty="0">
              <a:solidFill>
                <a:srgbClr val="696464"/>
              </a:solidFill>
              <a:latin typeface="Trebuchet MS" panose="020B0603020202020204" pitchFamily="34" charset="0"/>
            </a:endParaRPr>
          </a:p>
          <a:p>
            <a:pPr eaLnBrk="1" hangingPunct="1">
              <a:lnSpc>
                <a:spcPct val="100000"/>
              </a:lnSpc>
              <a:spcBef>
                <a:spcPts val="488"/>
              </a:spcBef>
              <a:buClr>
                <a:srgbClr val="D34817"/>
              </a:buClr>
              <a:buFont typeface="Wingdings 2" panose="05020102010507070707" pitchFamily="18" charset="2"/>
              <a:buChar char=""/>
            </a:pPr>
            <a:r>
              <a:rPr lang="en-US" altLang="en-US" sz="2400" dirty="0">
                <a:solidFill>
                  <a:srgbClr val="696464"/>
                </a:solidFill>
                <a:latin typeface="Trebuchet MS" panose="020B0603020202020204" pitchFamily="34" charset="0"/>
              </a:rPr>
              <a:t>Adapter </a:t>
            </a:r>
            <a:r>
              <a:rPr lang="en-US" altLang="en-US" sz="2400" dirty="0" smtClean="0">
                <a:solidFill>
                  <a:srgbClr val="696464"/>
                </a:solidFill>
                <a:latin typeface="Trebuchet MS" panose="020B0603020202020204" pitchFamily="34" charset="0"/>
              </a:rPr>
              <a:t>acts as an intermediary and lets </a:t>
            </a:r>
            <a:r>
              <a:rPr lang="en-US" altLang="en-US" sz="2400" dirty="0">
                <a:solidFill>
                  <a:srgbClr val="696464"/>
                </a:solidFill>
                <a:latin typeface="Trebuchet MS" panose="020B0603020202020204" pitchFamily="34" charset="0"/>
              </a:rPr>
              <a:t>classes work together that couldn't otherwise because of incompatible interfaces.</a:t>
            </a:r>
          </a:p>
          <a:p>
            <a:pPr eaLnBrk="1" hangingPunct="1">
              <a:lnSpc>
                <a:spcPct val="100000"/>
              </a:lnSpc>
              <a:spcBef>
                <a:spcPts val="488"/>
              </a:spcBef>
              <a:buClr>
                <a:srgbClr val="D34817"/>
              </a:buClr>
              <a:buFont typeface="Wingdings 2" panose="05020102010507070707" pitchFamily="18" charset="2"/>
              <a:buChar char=""/>
            </a:pPr>
            <a:r>
              <a:rPr lang="en-US" altLang="en-US" sz="2400" dirty="0">
                <a:solidFill>
                  <a:srgbClr val="696464"/>
                </a:solidFill>
                <a:latin typeface="Trebuchet MS" panose="020B0603020202020204" pitchFamily="34" charset="0"/>
              </a:rPr>
              <a:t>Wrap an existing class with a new interface.</a:t>
            </a:r>
          </a:p>
          <a:p>
            <a:pPr eaLnBrk="1" hangingPunct="1">
              <a:lnSpc>
                <a:spcPct val="100000"/>
              </a:lnSpc>
              <a:spcBef>
                <a:spcPts val="488"/>
              </a:spcBef>
              <a:buClr>
                <a:srgbClr val="D34817"/>
              </a:buClr>
              <a:buFont typeface="Wingdings 2" panose="05020102010507070707" pitchFamily="18" charset="2"/>
              <a:buChar char=""/>
            </a:pPr>
            <a:r>
              <a:rPr lang="en-US" altLang="en-US" sz="2400" dirty="0">
                <a:solidFill>
                  <a:srgbClr val="696464"/>
                </a:solidFill>
                <a:latin typeface="Trebuchet MS" panose="020B0603020202020204" pitchFamily="34" charset="0"/>
              </a:rPr>
              <a:t>Also Known As</a:t>
            </a:r>
          </a:p>
          <a:p>
            <a:pPr marL="342900" eaLnBrk="1" hangingPunct="1">
              <a:lnSpc>
                <a:spcPct val="100000"/>
              </a:lnSpc>
              <a:spcBef>
                <a:spcPts val="438"/>
              </a:spcBef>
              <a:buClrTx/>
              <a:buFontTx/>
              <a:buNone/>
            </a:pPr>
            <a:r>
              <a:rPr lang="en-US" altLang="en-US" sz="2200" dirty="0">
                <a:solidFill>
                  <a:srgbClr val="696464"/>
                </a:solidFill>
                <a:latin typeface="Trebuchet MS" panose="020B0603020202020204" pitchFamily="34" charset="0"/>
              </a:rPr>
              <a:t>-&gt; </a:t>
            </a:r>
            <a:r>
              <a:rPr lang="en-US" altLang="en-US" sz="2200" b="1" dirty="0">
                <a:solidFill>
                  <a:srgbClr val="696464"/>
                </a:solidFill>
                <a:latin typeface="Trebuchet MS" panose="020B0603020202020204" pitchFamily="34" charset="0"/>
              </a:rPr>
              <a:t>Wrapper</a:t>
            </a:r>
          </a:p>
          <a:p>
            <a:pPr marL="342900" eaLnBrk="1" hangingPunct="1">
              <a:lnSpc>
                <a:spcPct val="100000"/>
              </a:lnSpc>
              <a:spcBef>
                <a:spcPts val="488"/>
              </a:spcBef>
              <a:buClrTx/>
              <a:buFontTx/>
              <a:buNone/>
            </a:pPr>
            <a:endParaRPr lang="en-US" altLang="en-US" sz="2200" dirty="0">
              <a:solidFill>
                <a:srgbClr val="696464"/>
              </a:solidFill>
              <a:latin typeface="Trebuchet MS" panose="020B0603020202020204" pitchFamily="34" charset="0"/>
            </a:endParaRPr>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4400550"/>
            <a:ext cx="2286000" cy="1714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685800" y="152400"/>
            <a:ext cx="7772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90000"/>
              </a:lnSpc>
              <a:buClrTx/>
              <a:buFontTx/>
              <a:buNone/>
            </a:pPr>
            <a:r>
              <a:rPr lang="en-US" altLang="en-US" sz="3300" dirty="0" smtClean="0">
                <a:solidFill>
                  <a:srgbClr val="FF0000"/>
                </a:solidFill>
                <a:latin typeface="Calibri Light" panose="020F0302020204030204" pitchFamily="34" charset="0"/>
              </a:rPr>
              <a:t>Applicable scenarios</a:t>
            </a:r>
            <a:endParaRPr lang="en-US" altLang="en-US" sz="3300" dirty="0">
              <a:solidFill>
                <a:srgbClr val="FF0000"/>
              </a:solidFill>
              <a:latin typeface="Calibri Light" panose="020F0302020204030204" pitchFamily="34" charset="0"/>
            </a:endParaRPr>
          </a:p>
        </p:txBody>
      </p:sp>
      <p:sp>
        <p:nvSpPr>
          <p:cNvPr id="35842" name="Text Box 2"/>
          <p:cNvSpPr txBox="1">
            <a:spLocks noChangeArrowheads="1"/>
          </p:cNvSpPr>
          <p:nvPr/>
        </p:nvSpPr>
        <p:spPr bwMode="auto">
          <a:xfrm>
            <a:off x="381000" y="1295400"/>
            <a:ext cx="8382000"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61950" indent="-255588">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1pPr>
            <a:lvl2pPr>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2pPr>
            <a:lvl3pPr>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3pPr>
            <a:lvl4pPr>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4pPr>
            <a:lvl5pPr>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9pPr>
          </a:lstStyle>
          <a:p>
            <a:pPr marL="620712" indent="-514350" eaLnBrk="1" hangingPunct="1">
              <a:lnSpc>
                <a:spcPct val="90000"/>
              </a:lnSpc>
              <a:spcBef>
                <a:spcPts val="700"/>
              </a:spcBef>
              <a:buClr>
                <a:srgbClr val="2DA2BF"/>
              </a:buClr>
              <a:buSzPct val="68000"/>
              <a:buFont typeface="+mj-lt"/>
              <a:buAutoNum type="arabicPeriod"/>
            </a:pPr>
            <a:r>
              <a:rPr lang="en-US" altLang="en-US" sz="2800" dirty="0" smtClean="0">
                <a:latin typeface="Calibri" panose="020F0502020204030204" pitchFamily="34" charset="0"/>
              </a:rPr>
              <a:t>When you need </a:t>
            </a:r>
            <a:r>
              <a:rPr lang="en-US" altLang="en-US" sz="2800" dirty="0">
                <a:latin typeface="Calibri" panose="020F0502020204030204" pitchFamily="34" charset="0"/>
              </a:rPr>
              <a:t>to avoid a permanent binding between </a:t>
            </a:r>
            <a:r>
              <a:rPr lang="en-US" altLang="en-US" sz="2800" dirty="0" smtClean="0">
                <a:latin typeface="Calibri" panose="020F0502020204030204" pitchFamily="34" charset="0"/>
              </a:rPr>
              <a:t>a functional </a:t>
            </a:r>
            <a:r>
              <a:rPr lang="en-US" altLang="en-US" sz="2800" dirty="0">
                <a:latin typeface="Calibri" panose="020F0502020204030204" pitchFamily="34" charset="0"/>
              </a:rPr>
              <a:t>abstraction and </a:t>
            </a:r>
            <a:r>
              <a:rPr lang="en-US" altLang="en-US" sz="2800" dirty="0" smtClean="0">
                <a:latin typeface="Calibri" panose="020F0502020204030204" pitchFamily="34" charset="0"/>
              </a:rPr>
              <a:t>its implementation</a:t>
            </a:r>
            <a:r>
              <a:rPr lang="en-US" altLang="en-US" sz="2800" dirty="0">
                <a:latin typeface="Calibri" panose="020F0502020204030204" pitchFamily="34" charset="0"/>
              </a:rPr>
              <a:t>. </a:t>
            </a:r>
          </a:p>
          <a:p>
            <a:pPr marL="620712" indent="-514350" eaLnBrk="1" hangingPunct="1">
              <a:lnSpc>
                <a:spcPct val="90000"/>
              </a:lnSpc>
              <a:spcBef>
                <a:spcPts val="700"/>
              </a:spcBef>
              <a:buClr>
                <a:srgbClr val="2DA2BF"/>
              </a:buClr>
              <a:buSzPct val="68000"/>
              <a:buFont typeface="+mj-lt"/>
              <a:buAutoNum type="arabicPeriod"/>
            </a:pPr>
            <a:r>
              <a:rPr lang="en-US" altLang="en-US" sz="2800" dirty="0">
                <a:latin typeface="Calibri" panose="020F0502020204030204" pitchFamily="34" charset="0"/>
              </a:rPr>
              <a:t>When </a:t>
            </a:r>
            <a:r>
              <a:rPr lang="en-US" altLang="en-US" sz="2800" dirty="0" smtClean="0">
                <a:latin typeface="Calibri" panose="020F0502020204030204" pitchFamily="34" charset="0"/>
              </a:rPr>
              <a:t>both the functional abstractions </a:t>
            </a:r>
            <a:r>
              <a:rPr lang="en-US" altLang="en-US" sz="2800" dirty="0">
                <a:latin typeface="Calibri" panose="020F0502020204030204" pitchFamily="34" charset="0"/>
              </a:rPr>
              <a:t>and implementations </a:t>
            </a:r>
            <a:r>
              <a:rPr lang="en-US" altLang="en-US" sz="2800" dirty="0" smtClean="0">
                <a:latin typeface="Calibri" panose="020F0502020204030204" pitchFamily="34" charset="0"/>
              </a:rPr>
              <a:t>need to be extended using subclasses. </a:t>
            </a:r>
            <a:endParaRPr lang="en-US" altLang="en-US" sz="2800" dirty="0">
              <a:latin typeface="Calibri" panose="020F0502020204030204" pitchFamily="34" charset="0"/>
            </a:endParaRPr>
          </a:p>
          <a:p>
            <a:pPr marL="620712" indent="-514350" eaLnBrk="1" hangingPunct="1">
              <a:lnSpc>
                <a:spcPct val="90000"/>
              </a:lnSpc>
              <a:spcBef>
                <a:spcPts val="700"/>
              </a:spcBef>
              <a:buClr>
                <a:srgbClr val="2DA2BF"/>
              </a:buClr>
              <a:buSzPct val="68000"/>
              <a:buFont typeface="+mj-lt"/>
              <a:buAutoNum type="arabicPeriod"/>
            </a:pPr>
            <a:r>
              <a:rPr lang="en-US" altLang="en-US" sz="2800" dirty="0">
                <a:latin typeface="Calibri" panose="020F0502020204030204" pitchFamily="34" charset="0"/>
              </a:rPr>
              <a:t>When implementation changes should not impact </a:t>
            </a:r>
            <a:r>
              <a:rPr lang="en-US" altLang="en-US" sz="2800" dirty="0" smtClean="0">
                <a:latin typeface="Calibri" panose="020F0502020204030204" pitchFamily="34" charset="0"/>
              </a:rPr>
              <a:t>clients (not even recompile). </a:t>
            </a:r>
            <a:endParaRPr lang="en-US" altLang="en-US" sz="2800" dirty="0">
              <a:latin typeface="Calibri" panose="020F0502020204030204" pitchFamily="34" charset="0"/>
            </a:endParaRPr>
          </a:p>
          <a:p>
            <a:pPr marL="620712" indent="-514350" eaLnBrk="1" hangingPunct="1">
              <a:lnSpc>
                <a:spcPct val="90000"/>
              </a:lnSpc>
              <a:spcBef>
                <a:spcPts val="700"/>
              </a:spcBef>
              <a:buClr>
                <a:srgbClr val="2DA2BF"/>
              </a:buClr>
              <a:buSzPct val="68000"/>
              <a:buFont typeface="+mj-lt"/>
              <a:buAutoNum type="arabicPeriod"/>
            </a:pPr>
            <a:r>
              <a:rPr lang="en-US" altLang="en-US" sz="2800" dirty="0">
                <a:latin typeface="Calibri" panose="020F0502020204030204" pitchFamily="34" charset="0"/>
              </a:rPr>
              <a:t>When the implementation should be completely hidden from the client. </a:t>
            </a:r>
            <a:r>
              <a:rPr lang="en-US" altLang="en-US" sz="2800" dirty="0" smtClean="0">
                <a:latin typeface="Calibri" panose="020F0502020204030204" pitchFamily="34" charset="0"/>
              </a:rPr>
              <a:t> </a:t>
            </a:r>
            <a:endParaRPr lang="en-US" altLang="en-US" sz="2800" dirty="0">
              <a:latin typeface="Calibri" panose="020F0502020204030204" pitchFamily="34" charset="0"/>
            </a:endParaRPr>
          </a:p>
          <a:p>
            <a:pPr marL="620712" indent="-514350" eaLnBrk="1" hangingPunct="1">
              <a:lnSpc>
                <a:spcPct val="90000"/>
              </a:lnSpc>
              <a:spcBef>
                <a:spcPts val="700"/>
              </a:spcBef>
              <a:buClr>
                <a:srgbClr val="2DA2BF"/>
              </a:buClr>
              <a:buSzPct val="68000"/>
              <a:buFont typeface="+mj-lt"/>
              <a:buAutoNum type="arabicPeriod"/>
            </a:pPr>
            <a:r>
              <a:rPr lang="en-US" altLang="en-US" sz="2800" dirty="0">
                <a:latin typeface="Calibri" panose="020F0502020204030204" pitchFamily="34" charset="0"/>
              </a:rPr>
              <a:t>When you have a proliferation of classes. </a:t>
            </a:r>
          </a:p>
          <a:p>
            <a:pPr marL="620712" indent="-514350" eaLnBrk="1" hangingPunct="1">
              <a:lnSpc>
                <a:spcPct val="90000"/>
              </a:lnSpc>
              <a:spcBef>
                <a:spcPts val="700"/>
              </a:spcBef>
              <a:buClr>
                <a:srgbClr val="2DA2BF"/>
              </a:buClr>
              <a:buSzPct val="68000"/>
              <a:buFont typeface="+mj-lt"/>
              <a:buAutoNum type="arabicPeriod"/>
            </a:pPr>
            <a:r>
              <a:rPr lang="en-US" altLang="en-US" sz="2800" dirty="0">
                <a:latin typeface="Calibri" panose="020F0502020204030204" pitchFamily="34" charset="0"/>
              </a:rPr>
              <a:t>When, unknown to the client, implementations are shared among objects</a:t>
            </a:r>
          </a:p>
          <a:p>
            <a:pPr marL="363538" indent="-254000" eaLnBrk="1" hangingPunct="1">
              <a:lnSpc>
                <a:spcPct val="90000"/>
              </a:lnSpc>
              <a:spcBef>
                <a:spcPts val="700"/>
              </a:spcBef>
              <a:buClrTx/>
              <a:buSzPct val="68000"/>
              <a:buFontTx/>
              <a:buNone/>
            </a:pPr>
            <a:endParaRPr lang="en-US" altLang="en-US" sz="2800" dirty="0">
              <a:latin typeface="Calibri" panose="020F0502020204030204" pitchFamily="34"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685800" y="609600"/>
            <a:ext cx="77724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90000"/>
              </a:lnSpc>
              <a:buClrTx/>
              <a:buFontTx/>
              <a:buNone/>
            </a:pPr>
            <a:r>
              <a:rPr lang="en-US" altLang="en-US" sz="3300">
                <a:solidFill>
                  <a:srgbClr val="FF0000"/>
                </a:solidFill>
                <a:latin typeface="Calibri Light" panose="020F0302020204030204" pitchFamily="34" charset="0"/>
              </a:rPr>
              <a:t>Structure</a:t>
            </a:r>
          </a:p>
        </p:txBody>
      </p:sp>
      <p:graphicFrame>
        <p:nvGraphicFramePr>
          <p:cNvPr id="36866" name="Object 2"/>
          <p:cNvGraphicFramePr>
            <a:graphicFrameLocks noChangeAspect="1"/>
          </p:cNvGraphicFramePr>
          <p:nvPr/>
        </p:nvGraphicFramePr>
        <p:xfrm>
          <a:off x="685800" y="2598738"/>
          <a:ext cx="7772400" cy="2344737"/>
        </p:xfrm>
        <a:graphic>
          <a:graphicData uri="http://schemas.openxmlformats.org/presentationml/2006/ole">
            <mc:AlternateContent xmlns:mc="http://schemas.openxmlformats.org/markup-compatibility/2006">
              <mc:Choice xmlns:v="urn:schemas-microsoft-com:vml" Requires="v">
                <p:oleObj spid="_x0000_s36871" r:id="rId4" imgW="4704762" imgH="1419048" progId="">
                  <p:embed/>
                </p:oleObj>
              </mc:Choice>
              <mc:Fallback>
                <p:oleObj r:id="rId4" imgW="4704762" imgH="1419048"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598738"/>
                        <a:ext cx="7772400" cy="234473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Text Box 1"/>
          <p:cNvSpPr txBox="1">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90000"/>
              </a:lnSpc>
              <a:buClrTx/>
              <a:buFontTx/>
              <a:buNone/>
            </a:pPr>
            <a:r>
              <a:rPr lang="en-US" altLang="en-US" sz="3300">
                <a:solidFill>
                  <a:srgbClr val="FF0000"/>
                </a:solidFill>
                <a:latin typeface="Calibri Light" panose="020F0302020204030204" pitchFamily="34" charset="0"/>
              </a:rPr>
              <a:t>Participants &amp; Collaborations</a:t>
            </a:r>
          </a:p>
        </p:txBody>
      </p:sp>
      <p:sp>
        <p:nvSpPr>
          <p:cNvPr id="37890" name="Text Box 2"/>
          <p:cNvSpPr txBox="1">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61950" indent="-255588">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1pPr>
            <a:lvl2pPr>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2pPr>
            <a:lvl3pPr>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3pPr>
            <a:lvl4pPr>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4pPr>
            <a:lvl5pPr>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9pPr>
          </a:lstStyle>
          <a:p>
            <a:pPr eaLnBrk="1" hangingPunct="1">
              <a:lnSpc>
                <a:spcPct val="80000"/>
              </a:lnSpc>
              <a:spcBef>
                <a:spcPts val="600"/>
              </a:spcBef>
              <a:buClr>
                <a:srgbClr val="2DA2BF"/>
              </a:buClr>
              <a:buSzPct val="68000"/>
              <a:buFont typeface="Wingdings 3" panose="05040102010807070707" pitchFamily="18" charset="2"/>
              <a:buChar char=""/>
            </a:pPr>
            <a:r>
              <a:rPr lang="en-US" altLang="en-US" sz="2400" b="1" dirty="0">
                <a:latin typeface="Calibri" panose="020F0502020204030204" pitchFamily="34" charset="0"/>
              </a:rPr>
              <a:t>Abstraction</a:t>
            </a:r>
            <a:r>
              <a:rPr lang="en-US" altLang="en-US" sz="2400" dirty="0">
                <a:latin typeface="Calibri" panose="020F0502020204030204" pitchFamily="34" charset="0"/>
              </a:rPr>
              <a:t> </a:t>
            </a:r>
          </a:p>
          <a:p>
            <a:pPr marL="363538" indent="-254000" eaLnBrk="1" hangingPunct="1">
              <a:lnSpc>
                <a:spcPct val="80000"/>
              </a:lnSpc>
              <a:spcBef>
                <a:spcPts val="600"/>
              </a:spcBef>
              <a:buClrTx/>
              <a:buFontTx/>
              <a:buNone/>
            </a:pPr>
            <a:r>
              <a:rPr lang="en-US" altLang="en-US" sz="2400" dirty="0">
                <a:latin typeface="Calibri" panose="020F0502020204030204" pitchFamily="34" charset="0"/>
              </a:rPr>
              <a:t>    - defines </a:t>
            </a:r>
            <a:r>
              <a:rPr lang="en-US" altLang="en-US" sz="2400" dirty="0" smtClean="0">
                <a:latin typeface="Calibri" panose="020F0502020204030204" pitchFamily="34" charset="0"/>
              </a:rPr>
              <a:t>the functional </a:t>
            </a:r>
            <a:r>
              <a:rPr lang="en-US" altLang="en-US" sz="2400" dirty="0">
                <a:latin typeface="Calibri" panose="020F0502020204030204" pitchFamily="34" charset="0"/>
              </a:rPr>
              <a:t>abstraction's interface </a:t>
            </a:r>
          </a:p>
          <a:p>
            <a:pPr marL="363538" indent="-254000" eaLnBrk="1" hangingPunct="1">
              <a:lnSpc>
                <a:spcPct val="80000"/>
              </a:lnSpc>
              <a:spcBef>
                <a:spcPts val="600"/>
              </a:spcBef>
              <a:buClrTx/>
              <a:buFontTx/>
              <a:buNone/>
            </a:pPr>
            <a:r>
              <a:rPr lang="en-US" altLang="en-US" sz="2400" dirty="0">
                <a:latin typeface="Calibri" panose="020F0502020204030204" pitchFamily="34" charset="0"/>
              </a:rPr>
              <a:t>    - maintains a reference to the </a:t>
            </a:r>
            <a:r>
              <a:rPr lang="en-US" altLang="en-US" sz="2400" dirty="0" err="1" smtClean="0">
                <a:latin typeface="Calibri" panose="020F0502020204030204" pitchFamily="34" charset="0"/>
              </a:rPr>
              <a:t>Implementor</a:t>
            </a:r>
            <a:r>
              <a:rPr lang="en-US" altLang="en-US" sz="2400" dirty="0" smtClean="0">
                <a:latin typeface="Calibri" panose="020F0502020204030204" pitchFamily="34" charset="0"/>
              </a:rPr>
              <a:t> </a:t>
            </a:r>
            <a:endParaRPr lang="en-US" altLang="en-US" sz="2400" dirty="0">
              <a:latin typeface="Calibri" panose="020F0502020204030204" pitchFamily="34" charset="0"/>
            </a:endParaRPr>
          </a:p>
          <a:p>
            <a:pPr marL="363538" indent="-254000" eaLnBrk="1" hangingPunct="1">
              <a:lnSpc>
                <a:spcPct val="80000"/>
              </a:lnSpc>
              <a:spcBef>
                <a:spcPts val="600"/>
              </a:spcBef>
              <a:buClrTx/>
              <a:buFontTx/>
              <a:buNone/>
            </a:pPr>
            <a:r>
              <a:rPr lang="en-US" altLang="en-US" sz="2400" dirty="0">
                <a:latin typeface="Calibri" panose="020F0502020204030204" pitchFamily="34" charset="0"/>
              </a:rPr>
              <a:t>- forwards requests to the </a:t>
            </a:r>
            <a:r>
              <a:rPr lang="en-US" altLang="en-US" sz="2400" dirty="0" err="1" smtClean="0">
                <a:latin typeface="Calibri" panose="020F0502020204030204" pitchFamily="34" charset="0"/>
              </a:rPr>
              <a:t>Implementor</a:t>
            </a:r>
            <a:r>
              <a:rPr lang="en-US" altLang="en-US" sz="2400" dirty="0" smtClean="0">
                <a:latin typeface="Calibri" panose="020F0502020204030204" pitchFamily="34" charset="0"/>
              </a:rPr>
              <a:t> </a:t>
            </a:r>
            <a:r>
              <a:rPr lang="en-US" altLang="en-US" sz="2400" dirty="0">
                <a:latin typeface="Calibri" panose="020F0502020204030204" pitchFamily="34" charset="0"/>
              </a:rPr>
              <a:t>(collaboration) </a:t>
            </a:r>
          </a:p>
          <a:p>
            <a:pPr eaLnBrk="1" hangingPunct="1">
              <a:lnSpc>
                <a:spcPct val="80000"/>
              </a:lnSpc>
              <a:spcBef>
                <a:spcPts val="600"/>
              </a:spcBef>
              <a:buClr>
                <a:srgbClr val="2DA2BF"/>
              </a:buClr>
              <a:buSzPct val="68000"/>
              <a:buFont typeface="Wingdings 3" panose="05040102010807070707" pitchFamily="18" charset="2"/>
              <a:buChar char=""/>
            </a:pPr>
            <a:r>
              <a:rPr lang="en-US" altLang="en-US" sz="2400" b="1" dirty="0" err="1">
                <a:latin typeface="Calibri" panose="020F0502020204030204" pitchFamily="34" charset="0"/>
              </a:rPr>
              <a:t>RefinedAbstraction</a:t>
            </a:r>
            <a:r>
              <a:rPr lang="en-US" altLang="en-US" sz="2400" dirty="0">
                <a:latin typeface="Calibri" panose="020F0502020204030204" pitchFamily="34" charset="0"/>
              </a:rPr>
              <a:t> </a:t>
            </a:r>
          </a:p>
          <a:p>
            <a:pPr marL="363538" indent="-254000" eaLnBrk="1" hangingPunct="1">
              <a:lnSpc>
                <a:spcPct val="80000"/>
              </a:lnSpc>
              <a:spcBef>
                <a:spcPts val="600"/>
              </a:spcBef>
              <a:buClrTx/>
              <a:buFontTx/>
              <a:buNone/>
            </a:pPr>
            <a:r>
              <a:rPr lang="en-US" altLang="en-US" sz="2400" dirty="0">
                <a:latin typeface="Calibri" panose="020F0502020204030204" pitchFamily="34" charset="0"/>
              </a:rPr>
              <a:t>    - extends abstraction interface </a:t>
            </a:r>
          </a:p>
          <a:p>
            <a:pPr eaLnBrk="1" hangingPunct="1">
              <a:lnSpc>
                <a:spcPct val="80000"/>
              </a:lnSpc>
              <a:spcBef>
                <a:spcPts val="600"/>
              </a:spcBef>
              <a:buClr>
                <a:srgbClr val="2DA2BF"/>
              </a:buClr>
              <a:buSzPct val="68000"/>
              <a:buFont typeface="Wingdings 3" panose="05040102010807070707" pitchFamily="18" charset="2"/>
              <a:buChar char=""/>
            </a:pPr>
            <a:r>
              <a:rPr lang="en-US" altLang="en-US" sz="2400" b="1" dirty="0" err="1">
                <a:latin typeface="Calibri" panose="020F0502020204030204" pitchFamily="34" charset="0"/>
              </a:rPr>
              <a:t>Implementor</a:t>
            </a:r>
            <a:r>
              <a:rPr lang="en-US" altLang="en-US" sz="2400" dirty="0">
                <a:latin typeface="Calibri" panose="020F0502020204030204" pitchFamily="34" charset="0"/>
              </a:rPr>
              <a:t> </a:t>
            </a:r>
          </a:p>
          <a:p>
            <a:pPr marL="363538" indent="-254000" eaLnBrk="1" hangingPunct="1">
              <a:lnSpc>
                <a:spcPct val="80000"/>
              </a:lnSpc>
              <a:spcBef>
                <a:spcPts val="600"/>
              </a:spcBef>
              <a:buClrTx/>
              <a:buFontTx/>
              <a:buNone/>
            </a:pPr>
            <a:r>
              <a:rPr lang="en-US" altLang="en-US" sz="2400" dirty="0">
                <a:latin typeface="Calibri" panose="020F0502020204030204" pitchFamily="34" charset="0"/>
              </a:rPr>
              <a:t>    - defines interface for implementations </a:t>
            </a:r>
          </a:p>
          <a:p>
            <a:pPr eaLnBrk="1" hangingPunct="1">
              <a:lnSpc>
                <a:spcPct val="80000"/>
              </a:lnSpc>
              <a:spcBef>
                <a:spcPts val="600"/>
              </a:spcBef>
              <a:buClr>
                <a:srgbClr val="2DA2BF"/>
              </a:buClr>
              <a:buSzPct val="68000"/>
              <a:buFont typeface="Wingdings 3" panose="05040102010807070707" pitchFamily="18" charset="2"/>
              <a:buChar char=""/>
            </a:pPr>
            <a:r>
              <a:rPr lang="en-US" altLang="en-US" sz="2400" b="1" dirty="0" err="1">
                <a:latin typeface="Calibri" panose="020F0502020204030204" pitchFamily="34" charset="0"/>
              </a:rPr>
              <a:t>ConcreteImplementor</a:t>
            </a:r>
            <a:r>
              <a:rPr lang="en-US" altLang="en-US" sz="2400" dirty="0">
                <a:latin typeface="Calibri" panose="020F0502020204030204" pitchFamily="34" charset="0"/>
              </a:rPr>
              <a:t> </a:t>
            </a:r>
          </a:p>
          <a:p>
            <a:pPr marL="363538" indent="-254000" eaLnBrk="1" hangingPunct="1">
              <a:lnSpc>
                <a:spcPct val="80000"/>
              </a:lnSpc>
              <a:spcBef>
                <a:spcPts val="600"/>
              </a:spcBef>
              <a:buClrTx/>
              <a:buFontTx/>
              <a:buNone/>
            </a:pPr>
            <a:r>
              <a:rPr lang="en-US" altLang="en-US" sz="2400" dirty="0">
                <a:latin typeface="Calibri" panose="020F0502020204030204" pitchFamily="34" charset="0"/>
              </a:rPr>
              <a:t>   - implements </a:t>
            </a:r>
            <a:r>
              <a:rPr lang="en-US" altLang="en-US" sz="2400" dirty="0" err="1">
                <a:latin typeface="Calibri" panose="020F0502020204030204" pitchFamily="34" charset="0"/>
              </a:rPr>
              <a:t>Implementor</a:t>
            </a:r>
            <a:r>
              <a:rPr lang="en-US" altLang="en-US" sz="2400" dirty="0">
                <a:latin typeface="Calibri" panose="020F0502020204030204" pitchFamily="34" charset="0"/>
              </a:rPr>
              <a:t> interface, </a:t>
            </a:r>
            <a:r>
              <a:rPr lang="en-US" altLang="en-US" sz="2400" dirty="0" smtClean="0">
                <a:latin typeface="Calibri" panose="020F0502020204030204" pitchFamily="34" charset="0"/>
              </a:rPr>
              <a:t>i.e. </a:t>
            </a:r>
            <a:r>
              <a:rPr lang="en-US" altLang="en-US" sz="2400" dirty="0">
                <a:latin typeface="Calibri" panose="020F0502020204030204" pitchFamily="34" charset="0"/>
              </a:rPr>
              <a:t>defines an  implementation </a:t>
            </a:r>
          </a:p>
          <a:p>
            <a:pPr marL="363538" indent="-254000" eaLnBrk="1" hangingPunct="1">
              <a:lnSpc>
                <a:spcPct val="80000"/>
              </a:lnSpc>
              <a:spcBef>
                <a:spcPts val="600"/>
              </a:spcBef>
              <a:buClrTx/>
              <a:buSzPct val="68000"/>
              <a:buFontTx/>
              <a:buNone/>
            </a:pPr>
            <a:endParaRPr lang="en-US" altLang="en-US" sz="2400" dirty="0">
              <a:latin typeface="Calibri" panose="020F0502020204030204" pitchFamily="34"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685800" y="609600"/>
            <a:ext cx="77724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90000"/>
              </a:lnSpc>
              <a:buClrTx/>
              <a:buFontTx/>
              <a:buNone/>
            </a:pPr>
            <a:r>
              <a:rPr lang="en-US" altLang="en-US" sz="3300">
                <a:solidFill>
                  <a:srgbClr val="FF0000"/>
                </a:solidFill>
                <a:latin typeface="Calibri Light" panose="020F0302020204030204" pitchFamily="34" charset="0"/>
              </a:rPr>
              <a:t>Consequences</a:t>
            </a:r>
          </a:p>
        </p:txBody>
      </p:sp>
      <p:sp>
        <p:nvSpPr>
          <p:cNvPr id="38914" name="Text Box 2"/>
          <p:cNvSpPr txBox="1">
            <a:spLocks noChangeArrowheads="1"/>
          </p:cNvSpPr>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tabLst>
                <a:tab pos="852488" algn="l"/>
                <a:tab pos="1538288" algn="l"/>
                <a:tab pos="2224088" algn="l"/>
                <a:tab pos="2909888" algn="l"/>
                <a:tab pos="3595688" algn="l"/>
                <a:tab pos="4281488" algn="l"/>
                <a:tab pos="4967288" algn="l"/>
                <a:tab pos="5653088" algn="l"/>
                <a:tab pos="6338888" algn="l"/>
                <a:tab pos="7024688" algn="l"/>
                <a:tab pos="7710488" algn="l"/>
                <a:tab pos="8396288" algn="l"/>
                <a:tab pos="9082088" algn="l"/>
                <a:tab pos="9767888" algn="l"/>
                <a:tab pos="10453688" algn="l"/>
              </a:tabLst>
              <a:defRPr>
                <a:solidFill>
                  <a:srgbClr val="000000"/>
                </a:solidFill>
                <a:latin typeface="Arial" panose="020B0604020202020204" pitchFamily="34" charset="0"/>
                <a:cs typeface="Droid Sans Fallback" charset="0"/>
              </a:defRPr>
            </a:lvl1pPr>
            <a:lvl2pPr marL="739775" indent="-282575">
              <a:tabLst>
                <a:tab pos="852488" algn="l"/>
                <a:tab pos="1538288" algn="l"/>
                <a:tab pos="2224088" algn="l"/>
                <a:tab pos="2909888" algn="l"/>
                <a:tab pos="3595688" algn="l"/>
                <a:tab pos="4281488" algn="l"/>
                <a:tab pos="4967288" algn="l"/>
                <a:tab pos="5653088" algn="l"/>
                <a:tab pos="6338888" algn="l"/>
                <a:tab pos="7024688" algn="l"/>
                <a:tab pos="7710488" algn="l"/>
                <a:tab pos="8396288" algn="l"/>
                <a:tab pos="9082088" algn="l"/>
                <a:tab pos="9767888" algn="l"/>
                <a:tab pos="10453688" algn="l"/>
              </a:tabLst>
              <a:defRPr>
                <a:solidFill>
                  <a:srgbClr val="000000"/>
                </a:solidFill>
                <a:latin typeface="Arial" panose="020B0604020202020204" pitchFamily="34" charset="0"/>
                <a:cs typeface="Droid Sans Fallback" charset="0"/>
              </a:defRPr>
            </a:lvl2pPr>
            <a:lvl3pPr>
              <a:tabLst>
                <a:tab pos="852488" algn="l"/>
                <a:tab pos="1538288" algn="l"/>
                <a:tab pos="2224088" algn="l"/>
                <a:tab pos="2909888" algn="l"/>
                <a:tab pos="3595688" algn="l"/>
                <a:tab pos="4281488" algn="l"/>
                <a:tab pos="4967288" algn="l"/>
                <a:tab pos="5653088" algn="l"/>
                <a:tab pos="6338888" algn="l"/>
                <a:tab pos="7024688" algn="l"/>
                <a:tab pos="7710488" algn="l"/>
                <a:tab pos="8396288" algn="l"/>
                <a:tab pos="9082088" algn="l"/>
                <a:tab pos="9767888" algn="l"/>
                <a:tab pos="10453688" algn="l"/>
              </a:tabLst>
              <a:defRPr>
                <a:solidFill>
                  <a:srgbClr val="000000"/>
                </a:solidFill>
                <a:latin typeface="Arial" panose="020B0604020202020204" pitchFamily="34" charset="0"/>
                <a:cs typeface="Droid Sans Fallback" charset="0"/>
              </a:defRPr>
            </a:lvl3pPr>
            <a:lvl4pPr>
              <a:tabLst>
                <a:tab pos="852488" algn="l"/>
                <a:tab pos="1538288" algn="l"/>
                <a:tab pos="2224088" algn="l"/>
                <a:tab pos="2909888" algn="l"/>
                <a:tab pos="3595688" algn="l"/>
                <a:tab pos="4281488" algn="l"/>
                <a:tab pos="4967288" algn="l"/>
                <a:tab pos="5653088" algn="l"/>
                <a:tab pos="6338888" algn="l"/>
                <a:tab pos="7024688" algn="l"/>
                <a:tab pos="7710488" algn="l"/>
                <a:tab pos="8396288" algn="l"/>
                <a:tab pos="9082088" algn="l"/>
                <a:tab pos="9767888" algn="l"/>
                <a:tab pos="10453688" algn="l"/>
              </a:tabLst>
              <a:defRPr>
                <a:solidFill>
                  <a:srgbClr val="000000"/>
                </a:solidFill>
                <a:latin typeface="Arial" panose="020B0604020202020204" pitchFamily="34" charset="0"/>
                <a:cs typeface="Droid Sans Fallback" charset="0"/>
              </a:defRPr>
            </a:lvl4pPr>
            <a:lvl5pPr>
              <a:tabLst>
                <a:tab pos="852488" algn="l"/>
                <a:tab pos="1538288" algn="l"/>
                <a:tab pos="2224088" algn="l"/>
                <a:tab pos="2909888" algn="l"/>
                <a:tab pos="3595688" algn="l"/>
                <a:tab pos="4281488" algn="l"/>
                <a:tab pos="4967288" algn="l"/>
                <a:tab pos="5653088" algn="l"/>
                <a:tab pos="6338888" algn="l"/>
                <a:tab pos="7024688" algn="l"/>
                <a:tab pos="7710488" algn="l"/>
                <a:tab pos="8396288" algn="l"/>
                <a:tab pos="9082088" algn="l"/>
                <a:tab pos="9767888" algn="l"/>
                <a:tab pos="10453688"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52488" algn="l"/>
                <a:tab pos="1538288" algn="l"/>
                <a:tab pos="2224088" algn="l"/>
                <a:tab pos="2909888" algn="l"/>
                <a:tab pos="3595688" algn="l"/>
                <a:tab pos="4281488" algn="l"/>
                <a:tab pos="4967288" algn="l"/>
                <a:tab pos="5653088" algn="l"/>
                <a:tab pos="6338888" algn="l"/>
                <a:tab pos="7024688" algn="l"/>
                <a:tab pos="7710488" algn="l"/>
                <a:tab pos="8396288" algn="l"/>
                <a:tab pos="9082088" algn="l"/>
                <a:tab pos="9767888" algn="l"/>
                <a:tab pos="10453688"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52488" algn="l"/>
                <a:tab pos="1538288" algn="l"/>
                <a:tab pos="2224088" algn="l"/>
                <a:tab pos="2909888" algn="l"/>
                <a:tab pos="3595688" algn="l"/>
                <a:tab pos="4281488" algn="l"/>
                <a:tab pos="4967288" algn="l"/>
                <a:tab pos="5653088" algn="l"/>
                <a:tab pos="6338888" algn="l"/>
                <a:tab pos="7024688" algn="l"/>
                <a:tab pos="7710488" algn="l"/>
                <a:tab pos="8396288" algn="l"/>
                <a:tab pos="9082088" algn="l"/>
                <a:tab pos="9767888" algn="l"/>
                <a:tab pos="10453688"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52488" algn="l"/>
                <a:tab pos="1538288" algn="l"/>
                <a:tab pos="2224088" algn="l"/>
                <a:tab pos="2909888" algn="l"/>
                <a:tab pos="3595688" algn="l"/>
                <a:tab pos="4281488" algn="l"/>
                <a:tab pos="4967288" algn="l"/>
                <a:tab pos="5653088" algn="l"/>
                <a:tab pos="6338888" algn="l"/>
                <a:tab pos="7024688" algn="l"/>
                <a:tab pos="7710488" algn="l"/>
                <a:tab pos="8396288" algn="l"/>
                <a:tab pos="9082088" algn="l"/>
                <a:tab pos="9767888" algn="l"/>
                <a:tab pos="10453688"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52488" algn="l"/>
                <a:tab pos="1538288" algn="l"/>
                <a:tab pos="2224088" algn="l"/>
                <a:tab pos="2909888" algn="l"/>
                <a:tab pos="3595688" algn="l"/>
                <a:tab pos="4281488" algn="l"/>
                <a:tab pos="4967288" algn="l"/>
                <a:tab pos="5653088" algn="l"/>
                <a:tab pos="6338888" algn="l"/>
                <a:tab pos="7024688" algn="l"/>
                <a:tab pos="7710488" algn="l"/>
                <a:tab pos="8396288" algn="l"/>
                <a:tab pos="9082088" algn="l"/>
                <a:tab pos="9767888" algn="l"/>
                <a:tab pos="10453688" algn="l"/>
              </a:tabLst>
              <a:defRPr>
                <a:solidFill>
                  <a:srgbClr val="000000"/>
                </a:solidFill>
                <a:latin typeface="Arial" panose="020B0604020202020204" pitchFamily="34" charset="0"/>
                <a:cs typeface="Droid Sans Fallback" charset="0"/>
              </a:defRPr>
            </a:lvl9pPr>
          </a:lstStyle>
          <a:p>
            <a:pPr eaLnBrk="1" hangingPunct="1">
              <a:lnSpc>
                <a:spcPct val="90000"/>
              </a:lnSpc>
              <a:spcBef>
                <a:spcPts val="800"/>
              </a:spcBef>
              <a:buFont typeface="Times New Roman" panose="02020603050405020304" pitchFamily="18" charset="0"/>
              <a:buChar char="•"/>
            </a:pPr>
            <a:r>
              <a:rPr lang="en-US" altLang="en-US" sz="3200" dirty="0">
                <a:latin typeface="Calibri" panose="020F0502020204030204" pitchFamily="34" charset="0"/>
              </a:rPr>
              <a:t>Decouples interface and implementation </a:t>
            </a:r>
          </a:p>
          <a:p>
            <a:pPr marL="341313" eaLnBrk="1" hangingPunct="1">
              <a:lnSpc>
                <a:spcPct val="90000"/>
              </a:lnSpc>
              <a:spcBef>
                <a:spcPts val="500"/>
              </a:spcBef>
              <a:buClrTx/>
              <a:buFontTx/>
              <a:buNone/>
            </a:pPr>
            <a:r>
              <a:rPr lang="en-US" altLang="en-US" sz="3200" dirty="0">
                <a:latin typeface="Calibri" panose="020F0502020204030204" pitchFamily="34" charset="0"/>
              </a:rPr>
              <a:t>   </a:t>
            </a:r>
            <a:r>
              <a:rPr lang="en-US" altLang="en-US" sz="2000" dirty="0">
                <a:solidFill>
                  <a:srgbClr val="00CC99"/>
                </a:solidFill>
                <a:latin typeface="Calibri" panose="020F0502020204030204" pitchFamily="34" charset="0"/>
              </a:rPr>
              <a:t>Decoupling Abstraction and </a:t>
            </a:r>
            <a:r>
              <a:rPr lang="en-US" altLang="en-US" sz="2000" dirty="0" err="1">
                <a:solidFill>
                  <a:srgbClr val="00CC99"/>
                </a:solidFill>
                <a:latin typeface="Calibri" panose="020F0502020204030204" pitchFamily="34" charset="0"/>
              </a:rPr>
              <a:t>Implementor</a:t>
            </a:r>
            <a:r>
              <a:rPr lang="en-US" altLang="en-US" sz="2000" dirty="0">
                <a:solidFill>
                  <a:srgbClr val="00CC99"/>
                </a:solidFill>
                <a:latin typeface="Calibri" panose="020F0502020204030204" pitchFamily="34" charset="0"/>
              </a:rPr>
              <a:t> also eliminates compile-time dependencies on implementation. Changing implementation class does not require recompile of abstraction classes.</a:t>
            </a:r>
          </a:p>
          <a:p>
            <a:pPr eaLnBrk="1" hangingPunct="1">
              <a:lnSpc>
                <a:spcPct val="90000"/>
              </a:lnSpc>
              <a:spcBef>
                <a:spcPts val="375"/>
              </a:spcBef>
              <a:buFont typeface="Times New Roman" panose="02020603050405020304" pitchFamily="18" charset="0"/>
              <a:buChar char="•"/>
            </a:pPr>
            <a:r>
              <a:rPr lang="en-US" altLang="en-US" sz="2800" dirty="0">
                <a:latin typeface="Calibri" panose="020F0502020204030204" pitchFamily="34" charset="0"/>
              </a:rPr>
              <a:t>Improves extensibility </a:t>
            </a:r>
          </a:p>
          <a:p>
            <a:pPr marL="341313" eaLnBrk="1" hangingPunct="1">
              <a:lnSpc>
                <a:spcPct val="90000"/>
              </a:lnSpc>
              <a:spcBef>
                <a:spcPts val="700"/>
              </a:spcBef>
              <a:buClrTx/>
              <a:buFontTx/>
              <a:buNone/>
            </a:pPr>
            <a:r>
              <a:rPr lang="en-US" altLang="en-US" sz="2800" dirty="0">
                <a:latin typeface="Calibri" panose="020F0502020204030204" pitchFamily="34" charset="0"/>
              </a:rPr>
              <a:t>    </a:t>
            </a:r>
            <a:r>
              <a:rPr lang="en-US" altLang="en-US" sz="2000" dirty="0">
                <a:solidFill>
                  <a:srgbClr val="00CC99"/>
                </a:solidFill>
                <a:latin typeface="Calibri" panose="020F0502020204030204" pitchFamily="34" charset="0"/>
              </a:rPr>
              <a:t>Both abstraction and implementations can be extended independently</a:t>
            </a:r>
            <a:r>
              <a:rPr lang="en-US" altLang="en-US" sz="2800" dirty="0">
                <a:latin typeface="Calibri" panose="020F0502020204030204" pitchFamily="34" charset="0"/>
              </a:rPr>
              <a:t> </a:t>
            </a:r>
          </a:p>
          <a:p>
            <a:pPr eaLnBrk="1" hangingPunct="1">
              <a:lnSpc>
                <a:spcPct val="90000"/>
              </a:lnSpc>
              <a:spcBef>
                <a:spcPts val="700"/>
              </a:spcBef>
              <a:buFont typeface="Times New Roman" panose="02020603050405020304" pitchFamily="18" charset="0"/>
              <a:buChar char="•"/>
            </a:pPr>
            <a:r>
              <a:rPr lang="en-US" altLang="en-US" sz="2800" dirty="0">
                <a:latin typeface="Calibri" panose="020F0502020204030204" pitchFamily="34" charset="0"/>
              </a:rPr>
              <a:t>Hides implementation details from clients </a:t>
            </a:r>
          </a:p>
          <a:p>
            <a:pPr eaLnBrk="1" hangingPunct="1">
              <a:lnSpc>
                <a:spcPct val="90000"/>
              </a:lnSpc>
              <a:spcBef>
                <a:spcPts val="700"/>
              </a:spcBef>
              <a:buFont typeface="Times New Roman" panose="02020603050405020304" pitchFamily="18" charset="0"/>
              <a:buChar char="•"/>
            </a:pPr>
            <a:r>
              <a:rPr lang="en-US" altLang="en-US" sz="2800" dirty="0">
                <a:latin typeface="Calibri" panose="020F0502020204030204" pitchFamily="34" charset="0"/>
              </a:rPr>
              <a:t>More of a design-time pattern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7" name="Text Box 1"/>
          <p:cNvSpPr txBox="1">
            <a:spLocks noChangeArrowheads="1"/>
          </p:cNvSpPr>
          <p:nvPr/>
        </p:nvSpPr>
        <p:spPr bwMode="auto">
          <a:xfrm>
            <a:off x="685800" y="2286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90000"/>
              </a:lnSpc>
              <a:buClrTx/>
              <a:buFontTx/>
              <a:buNone/>
            </a:pPr>
            <a:r>
              <a:rPr lang="en-US" altLang="en-US" sz="3000">
                <a:solidFill>
                  <a:srgbClr val="FF0000"/>
                </a:solidFill>
                <a:latin typeface="Calibri Light" panose="020F0302020204030204" pitchFamily="34" charset="0"/>
              </a:rPr>
              <a:t>Example1 </a:t>
            </a:r>
          </a:p>
        </p:txBody>
      </p:sp>
      <p:sp>
        <p:nvSpPr>
          <p:cNvPr id="39938" name="Text Box 2"/>
          <p:cNvSpPr txBox="1">
            <a:spLocks noChangeArrowheads="1"/>
          </p:cNvSpPr>
          <p:nvPr/>
        </p:nvSpPr>
        <p:spPr bwMode="auto">
          <a:xfrm>
            <a:off x="0" y="1066800"/>
            <a:ext cx="84582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171450" indent="-169863">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1pPr>
            <a:lvl2pPr>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2pPr>
            <a:lvl3pPr marL="857250" indent="-225425">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3pPr>
            <a:lvl4pPr>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4pPr>
            <a:lvl5pPr>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9pPr>
          </a:lstStyle>
          <a:p>
            <a:pPr lvl="2" algn="just" eaLnBrk="1" hangingPunct="1">
              <a:lnSpc>
                <a:spcPct val="90000"/>
              </a:lnSpc>
              <a:spcBef>
                <a:spcPts val="600"/>
              </a:spcBef>
              <a:buClrTx/>
              <a:buFontTx/>
              <a:buNone/>
            </a:pPr>
            <a:r>
              <a:rPr lang="en-US" altLang="en-US" sz="2800">
                <a:latin typeface="Calibri" panose="020F0502020204030204" pitchFamily="34" charset="0"/>
              </a:rPr>
              <a:t>Suppose I have been given the task of writing a program that will draw rectangles with either of two drawing programs. I have been told that when I instantiate a rectangle, I will know whether I</a:t>
            </a:r>
            <a:r>
              <a:rPr lang="en-US" altLang="en-US" sz="2800" i="1">
                <a:latin typeface="Calibri" panose="020F0502020204030204" pitchFamily="34" charset="0"/>
              </a:rPr>
              <a:t> </a:t>
            </a:r>
            <a:r>
              <a:rPr lang="en-US" altLang="en-US" sz="2800">
                <a:latin typeface="Calibri" panose="020F0502020204030204" pitchFamily="34" charset="0"/>
              </a:rPr>
              <a:t>should use drawing program 1 (DP1) or drawing program 2 (DP2). </a:t>
            </a:r>
          </a:p>
          <a:p>
            <a:pPr lvl="2" algn="just" eaLnBrk="1" hangingPunct="1">
              <a:lnSpc>
                <a:spcPct val="90000"/>
              </a:lnSpc>
              <a:spcBef>
                <a:spcPts val="600"/>
              </a:spcBef>
              <a:buClrTx/>
              <a:buFontTx/>
              <a:buNone/>
            </a:pPr>
            <a:endParaRPr lang="en-US" altLang="en-US" sz="2800">
              <a:latin typeface="Calibri" panose="020F0502020204030204" pitchFamily="34" charset="0"/>
            </a:endParaRPr>
          </a:p>
          <a:p>
            <a:pPr lvl="2" algn="just" eaLnBrk="1" hangingPunct="1">
              <a:lnSpc>
                <a:spcPct val="90000"/>
              </a:lnSpc>
              <a:spcBef>
                <a:spcPts val="600"/>
              </a:spcBef>
              <a:buClrTx/>
              <a:buFontTx/>
              <a:buNone/>
            </a:pPr>
            <a:r>
              <a:rPr lang="en-US" altLang="en-US" sz="2800">
                <a:latin typeface="Calibri" panose="020F0502020204030204" pitchFamily="34" charset="0"/>
              </a:rPr>
              <a:t>The rectangles are defined as two pairs of points, as represented in the following figures and the differences between the drawing programs are summarized in the following table.</a:t>
            </a:r>
          </a:p>
          <a:p>
            <a:pPr eaLnBrk="1" hangingPunct="1">
              <a:lnSpc>
                <a:spcPct val="90000"/>
              </a:lnSpc>
              <a:spcBef>
                <a:spcPts val="800"/>
              </a:spcBef>
              <a:buClrTx/>
              <a:buFontTx/>
              <a:buNone/>
            </a:pPr>
            <a:r>
              <a:rPr lang="en-US" altLang="en-US" sz="2800">
                <a:latin typeface="Calibri" panose="020F0502020204030204" pitchFamily="34" charset="0"/>
              </a:rPr>
              <a:t>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Text Box 1"/>
          <p:cNvSpPr txBox="1">
            <a:spLocks noChangeArrowheads="1"/>
          </p:cNvSpPr>
          <p:nvPr/>
        </p:nvSpPr>
        <p:spPr bwMode="auto">
          <a:xfrm>
            <a:off x="685800" y="228600"/>
            <a:ext cx="77724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90000"/>
              </a:lnSpc>
              <a:buClrTx/>
              <a:buFontTx/>
              <a:buNone/>
            </a:pPr>
            <a:r>
              <a:rPr lang="en-US" altLang="en-US" sz="3300">
                <a:solidFill>
                  <a:srgbClr val="FF0000"/>
                </a:solidFill>
                <a:latin typeface="Calibri Light" panose="020F0302020204030204" pitchFamily="34" charset="0"/>
              </a:rPr>
              <a:t>Example1</a:t>
            </a:r>
          </a:p>
        </p:txBody>
      </p:sp>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66800"/>
            <a:ext cx="8305800" cy="5029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Text Box 1"/>
          <p:cNvSpPr txBox="1">
            <a:spLocks noChangeArrowheads="1"/>
          </p:cNvSpPr>
          <p:nvPr/>
        </p:nvSpPr>
        <p:spPr bwMode="auto">
          <a:xfrm>
            <a:off x="685800" y="6096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90000"/>
              </a:lnSpc>
              <a:buClrTx/>
              <a:buFontTx/>
              <a:buNone/>
            </a:pPr>
            <a:r>
              <a:rPr lang="en-US" altLang="en-US" sz="3000">
                <a:solidFill>
                  <a:srgbClr val="FF0000"/>
                </a:solidFill>
                <a:latin typeface="Calibri Light" panose="020F0302020204030204" pitchFamily="34" charset="0"/>
              </a:rPr>
              <a:t>Example 1</a:t>
            </a:r>
          </a:p>
        </p:txBody>
      </p:sp>
      <p:sp>
        <p:nvSpPr>
          <p:cNvPr id="41986" name="Text Box 2"/>
          <p:cNvSpPr txBox="1">
            <a:spLocks noChangeArrowheads="1"/>
          </p:cNvSpPr>
          <p:nvPr/>
        </p:nvSpPr>
        <p:spPr bwMode="auto">
          <a:xfrm>
            <a:off x="0" y="1295400"/>
            <a:ext cx="84582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1pPr>
            <a:lvl2pPr>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2pPr>
            <a:lvl3pPr marL="857250" indent="-225425">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3pPr>
            <a:lvl4pPr>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4pPr>
            <a:lvl5pPr>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9pPr>
          </a:lstStyle>
          <a:p>
            <a:pPr lvl="2" algn="just" eaLnBrk="1" hangingPunct="1">
              <a:lnSpc>
                <a:spcPct val="90000"/>
              </a:lnSpc>
              <a:spcBef>
                <a:spcPts val="600"/>
              </a:spcBef>
              <a:buClrTx/>
              <a:buFontTx/>
              <a:buNone/>
            </a:pPr>
            <a:r>
              <a:rPr lang="en-US" altLang="en-US" sz="2000">
                <a:latin typeface="Calibri" panose="020F0502020204030204" pitchFamily="34" charset="0"/>
              </a:rPr>
              <a:t>My customer told me that the clients of the rectangles do not want to worry about what type of drawing program it should use. It occurs to me that since the rectangles are told what drawing program to use when instantiated, I can have two different kinds of rectangle objects: one that uses DP1 and one that uses DP2. Each would have a draw method but would implement it differently.</a:t>
            </a:r>
            <a:r>
              <a:rPr lang="en-US" altLang="en-US" sz="1500">
                <a:latin typeface="Calibri" panose="020F0502020204030204" pitchFamily="34" charset="0"/>
              </a:rPr>
              <a:t> </a:t>
            </a:r>
          </a:p>
          <a:p>
            <a:pPr lvl="2" algn="just" eaLnBrk="1" hangingPunct="1">
              <a:lnSpc>
                <a:spcPct val="90000"/>
              </a:lnSpc>
              <a:spcBef>
                <a:spcPts val="600"/>
              </a:spcBef>
              <a:buClrTx/>
              <a:buFontTx/>
              <a:buNone/>
            </a:pPr>
            <a:endParaRPr lang="en-US" altLang="en-US" sz="1500">
              <a:latin typeface="Calibri" panose="020F0502020204030204" pitchFamily="34" charset="0"/>
            </a:endParaRPr>
          </a:p>
        </p:txBody>
      </p:sp>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240088"/>
            <a:ext cx="8382000" cy="31226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Text Box 1"/>
          <p:cNvSpPr txBox="1">
            <a:spLocks noChangeArrowheads="1"/>
          </p:cNvSpPr>
          <p:nvPr/>
        </p:nvSpPr>
        <p:spPr bwMode="auto">
          <a:xfrm>
            <a:off x="685800" y="304800"/>
            <a:ext cx="77724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90000"/>
              </a:lnSpc>
              <a:buClrTx/>
              <a:buFontTx/>
              <a:buNone/>
            </a:pPr>
            <a:r>
              <a:rPr lang="en-US" altLang="en-US" sz="3300">
                <a:solidFill>
                  <a:srgbClr val="FF0000"/>
                </a:solidFill>
                <a:latin typeface="Calibri Light" panose="020F0302020204030204" pitchFamily="34" charset="0"/>
              </a:rPr>
              <a:t>Example1</a:t>
            </a:r>
          </a:p>
        </p:txBody>
      </p:sp>
      <p:sp>
        <p:nvSpPr>
          <p:cNvPr id="43010" name="Text Box 2"/>
          <p:cNvSpPr txBox="1">
            <a:spLocks noChangeArrowheads="1"/>
          </p:cNvSpPr>
          <p:nvPr/>
        </p:nvSpPr>
        <p:spPr bwMode="auto">
          <a:xfrm>
            <a:off x="685800" y="1219200"/>
            <a:ext cx="7772400"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1pPr>
            <a:lvl2pPr>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2pPr>
            <a:lvl3pPr marL="857250" indent="-225425">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3pPr>
            <a:lvl4pPr>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4pPr>
            <a:lvl5pPr>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9pPr>
          </a:lstStyle>
          <a:p>
            <a:pPr lvl="2" algn="just" eaLnBrk="1" hangingPunct="1">
              <a:lnSpc>
                <a:spcPct val="90000"/>
              </a:lnSpc>
              <a:spcBef>
                <a:spcPts val="500"/>
              </a:spcBef>
              <a:buClrTx/>
              <a:buFontTx/>
              <a:buNone/>
            </a:pPr>
            <a:r>
              <a:rPr lang="en-US" altLang="en-US" sz="2400">
                <a:latin typeface="Calibri" panose="020F0502020204030204" pitchFamily="34" charset="0"/>
              </a:rPr>
              <a:t>By having an abstract class Rectangle, I take advantage of the fact that the only difference between the different types of Rectangle are how they implement the drawLine method. The V1Rectangle is implemented by having a reference to a DP1 object and using that object’s draw_a_line method. The V2Rectangle is implemented by having a reference to a DP2 object and using that object’s  drawline method. However, by instantiating the right type of Rectangle, I no longer have to worry about this difference.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Text Box 1"/>
          <p:cNvSpPr txBox="1">
            <a:spLocks noChangeArrowheads="1"/>
          </p:cNvSpPr>
          <p:nvPr/>
        </p:nvSpPr>
        <p:spPr bwMode="auto">
          <a:xfrm>
            <a:off x="685800" y="6096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90000"/>
              </a:lnSpc>
              <a:buClrTx/>
              <a:buFontTx/>
              <a:buNone/>
            </a:pPr>
            <a:r>
              <a:rPr lang="en-US" altLang="en-US" sz="3000">
                <a:solidFill>
                  <a:srgbClr val="FF0000"/>
                </a:solidFill>
                <a:latin typeface="Calibri Light" panose="020F0302020204030204" pitchFamily="34" charset="0"/>
              </a:rPr>
              <a:t>Example 1</a:t>
            </a:r>
          </a:p>
        </p:txBody>
      </p:sp>
      <p:sp>
        <p:nvSpPr>
          <p:cNvPr id="44034" name="Text Box 2"/>
          <p:cNvSpPr txBox="1">
            <a:spLocks noChangeArrowheads="1"/>
          </p:cNvSpPr>
          <p:nvPr/>
        </p:nvSpPr>
        <p:spPr bwMode="auto">
          <a:xfrm>
            <a:off x="228600" y="1447800"/>
            <a:ext cx="7772400" cy="464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1pPr>
            <a:lvl2pPr>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2pPr>
            <a:lvl3pPr marL="857250" indent="-225425">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3pPr>
            <a:lvl4pPr marL="1200150" indent="-225425">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4pPr>
            <a:lvl5pPr>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9pPr>
          </a:lstStyle>
          <a:p>
            <a:pPr lvl="2" algn="just" eaLnBrk="1" hangingPunct="1">
              <a:lnSpc>
                <a:spcPct val="90000"/>
              </a:lnSpc>
              <a:spcBef>
                <a:spcPts val="450"/>
              </a:spcBef>
              <a:buClrTx/>
              <a:buFontTx/>
              <a:buNone/>
            </a:pPr>
            <a:r>
              <a:rPr lang="en-US" altLang="en-US" dirty="0">
                <a:latin typeface="Calibri" panose="020F0502020204030204" pitchFamily="34" charset="0"/>
              </a:rPr>
              <a:t>Now, suppose that after completing this code, one of the inevitable </a:t>
            </a:r>
            <a:r>
              <a:rPr lang="en-US" altLang="en-US" dirty="0" smtClean="0">
                <a:latin typeface="Calibri" panose="020F0502020204030204" pitchFamily="34" charset="0"/>
              </a:rPr>
              <a:t>three </a:t>
            </a:r>
            <a:r>
              <a:rPr lang="en-US" altLang="en-US" dirty="0">
                <a:latin typeface="Calibri" panose="020F0502020204030204" pitchFamily="34" charset="0"/>
              </a:rPr>
              <a:t>(death, taxes, and changing requirements) comes my way. I am asked to support another kind of shape—this time, a circle. However, I am also given the mandate that the collection object does not want to know the difference between Rectangles and Circles.</a:t>
            </a:r>
          </a:p>
          <a:p>
            <a:pPr lvl="2" algn="just" eaLnBrk="1" hangingPunct="1">
              <a:lnSpc>
                <a:spcPct val="90000"/>
              </a:lnSpc>
              <a:spcBef>
                <a:spcPts val="450"/>
              </a:spcBef>
              <a:buClrTx/>
              <a:buFontTx/>
              <a:buNone/>
            </a:pPr>
            <a:r>
              <a:rPr lang="en-US" altLang="en-US" dirty="0">
                <a:latin typeface="Calibri" panose="020F0502020204030204" pitchFamily="34" charset="0"/>
              </a:rPr>
              <a:t>It occurs to me that I can simply extend the approach I’ve  already  started by adding another level to my class hierarchy. I only need to add a new class, called Shape, from which I will derive the Rectangle and Circle classes. This way, the Client object can just refer to Shape objects without worrying about what kind of Shape it has been given. </a:t>
            </a:r>
          </a:p>
          <a:p>
            <a:pPr marL="855663" lvl="2" indent="-227013" algn="just" eaLnBrk="1" hangingPunct="1">
              <a:lnSpc>
                <a:spcPct val="90000"/>
              </a:lnSpc>
              <a:spcBef>
                <a:spcPts val="450"/>
              </a:spcBef>
              <a:buFont typeface="Arial" panose="020B0604020202020204" pitchFamily="34" charset="0"/>
              <a:buNone/>
            </a:pPr>
            <a:endParaRPr lang="en-US" altLang="en-US" dirty="0">
              <a:latin typeface="Calibri" panose="020F0502020204030204" pitchFamily="34" charset="0"/>
            </a:endParaRPr>
          </a:p>
          <a:p>
            <a:pPr lvl="2" algn="just" eaLnBrk="1" hangingPunct="1">
              <a:lnSpc>
                <a:spcPct val="90000"/>
              </a:lnSpc>
              <a:spcBef>
                <a:spcPts val="450"/>
              </a:spcBef>
              <a:buClrTx/>
              <a:buFontTx/>
              <a:buNone/>
            </a:pPr>
            <a:r>
              <a:rPr lang="en-US" altLang="en-US" dirty="0">
                <a:latin typeface="Calibri" panose="020F0502020204030204" pitchFamily="34" charset="0"/>
              </a:rPr>
              <a:t>As a beginning object-oriented analyst, it might seem natural to implement these requirements using only inheritance. For example, I  could start out with something like the following figure and then, for each kind of Shape, implement the shape with each drawing program, deriving a version of DP1 and a version of DP2 for Rectangle and deriving a version of DP1 and a version of DP2 one for Circle.</a:t>
            </a:r>
          </a:p>
          <a:p>
            <a:pPr lvl="3" algn="just" eaLnBrk="1" hangingPunct="1">
              <a:lnSpc>
                <a:spcPct val="90000"/>
              </a:lnSpc>
              <a:spcBef>
                <a:spcPts val="450"/>
              </a:spcBef>
              <a:buClrTx/>
              <a:buFontTx/>
              <a:buNone/>
            </a:pPr>
            <a:endParaRPr lang="en-US" altLang="en-US" dirty="0">
              <a:latin typeface="Calibri" panose="020F0502020204030204" pitchFamily="34" charset="0"/>
            </a:endParaRPr>
          </a:p>
          <a:p>
            <a:pPr eaLnBrk="1" hangingPunct="1">
              <a:lnSpc>
                <a:spcPct val="90000"/>
              </a:lnSpc>
              <a:spcBef>
                <a:spcPts val="450"/>
              </a:spcBef>
              <a:buFont typeface="Arial" panose="020B0604020202020204" pitchFamily="34" charset="0"/>
              <a:buNone/>
            </a:pPr>
            <a:endParaRPr lang="en-US" altLang="en-US" dirty="0">
              <a:latin typeface="Calibri" panose="020F0502020204030204" pitchFamily="34"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685800" y="609600"/>
            <a:ext cx="7772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90000"/>
              </a:lnSpc>
              <a:buClrTx/>
              <a:buFontTx/>
              <a:buNone/>
            </a:pPr>
            <a:r>
              <a:rPr lang="en-US" altLang="en-US" sz="3000">
                <a:latin typeface="Calibri Light" panose="020F0302020204030204" pitchFamily="34" charset="0"/>
              </a:rPr>
              <a:t>Example1</a:t>
            </a:r>
          </a:p>
        </p:txBody>
      </p:sp>
      <p:pic>
        <p:nvPicPr>
          <p:cNvPr id="450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7772400" cy="4724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1049338" y="722313"/>
            <a:ext cx="7024687"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100000"/>
              </a:lnSpc>
              <a:buClrTx/>
              <a:buFontTx/>
              <a:buNone/>
            </a:pPr>
            <a:r>
              <a:rPr lang="en-US" altLang="en-US" sz="4000">
                <a:solidFill>
                  <a:srgbClr val="D34817"/>
                </a:solidFill>
                <a:latin typeface="Calibri Light" panose="020F0302020204030204" pitchFamily="34" charset="0"/>
              </a:rPr>
              <a:t>Motivation</a:t>
            </a:r>
          </a:p>
        </p:txBody>
      </p:sp>
      <p:sp>
        <p:nvSpPr>
          <p:cNvPr id="17410" name="Text Box 2"/>
          <p:cNvSpPr txBox="1">
            <a:spLocks noChangeArrowheads="1"/>
          </p:cNvSpPr>
          <p:nvPr/>
        </p:nvSpPr>
        <p:spPr bwMode="auto">
          <a:xfrm>
            <a:off x="1068388" y="1995488"/>
            <a:ext cx="6777037"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271463">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1pPr>
            <a:lvl2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2pPr>
            <a:lvl3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3pPr>
            <a:lvl4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4pPr>
            <a:lvl5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9pPr>
          </a:lstStyle>
          <a:p>
            <a:pPr eaLnBrk="1" hangingPunct="1">
              <a:lnSpc>
                <a:spcPct val="100000"/>
              </a:lnSpc>
              <a:spcBef>
                <a:spcPts val="488"/>
              </a:spcBef>
              <a:buClr>
                <a:srgbClr val="D34817"/>
              </a:buClr>
              <a:buFont typeface="Wingdings 2" panose="05020102010507070707" pitchFamily="18" charset="2"/>
              <a:buChar char=""/>
            </a:pPr>
            <a:r>
              <a:rPr lang="en-US" altLang="en-US" sz="2400" dirty="0">
                <a:solidFill>
                  <a:srgbClr val="696464"/>
                </a:solidFill>
                <a:latin typeface="Trebuchet MS" panose="020B0603020202020204" pitchFamily="34" charset="0"/>
              </a:rPr>
              <a:t>Sometimes a toolkit or class library </a:t>
            </a:r>
            <a:r>
              <a:rPr lang="en-US" altLang="en-US" sz="2400" dirty="0" smtClean="0">
                <a:solidFill>
                  <a:srgbClr val="696464"/>
                </a:solidFill>
                <a:latin typeface="Trebuchet MS" panose="020B0603020202020204" pitchFamily="34" charset="0"/>
              </a:rPr>
              <a:t>cannot </a:t>
            </a:r>
            <a:r>
              <a:rPr lang="en-US" altLang="en-US" sz="2400" dirty="0">
                <a:solidFill>
                  <a:srgbClr val="696464"/>
                </a:solidFill>
                <a:latin typeface="Trebuchet MS" panose="020B0603020202020204" pitchFamily="34" charset="0"/>
              </a:rPr>
              <a:t>be used because its interface is incompatible with the interface required by an application</a:t>
            </a:r>
          </a:p>
          <a:p>
            <a:pPr lvl="1" eaLnBrk="1" hangingPunct="1">
              <a:lnSpc>
                <a:spcPct val="100000"/>
              </a:lnSpc>
              <a:spcBef>
                <a:spcPts val="488"/>
              </a:spcBef>
              <a:buClr>
                <a:srgbClr val="D34817"/>
              </a:buClr>
              <a:buFont typeface="Wingdings 2" panose="05020102010507070707" pitchFamily="18" charset="2"/>
              <a:buChar char=""/>
            </a:pPr>
            <a:r>
              <a:rPr lang="en-US" altLang="en-US" sz="2400" dirty="0">
                <a:solidFill>
                  <a:srgbClr val="696464"/>
                </a:solidFill>
                <a:latin typeface="Trebuchet MS" panose="020B0603020202020204" pitchFamily="34" charset="0"/>
              </a:rPr>
              <a:t>We </a:t>
            </a:r>
            <a:r>
              <a:rPr lang="en-US" altLang="en-US" sz="2400" dirty="0" smtClean="0">
                <a:solidFill>
                  <a:srgbClr val="696464"/>
                </a:solidFill>
                <a:latin typeface="Trebuchet MS" panose="020B0603020202020204" pitchFamily="34" charset="0"/>
              </a:rPr>
              <a:t>cannot </a:t>
            </a:r>
            <a:r>
              <a:rPr lang="en-US" altLang="en-US" sz="2400" dirty="0">
                <a:solidFill>
                  <a:srgbClr val="696464"/>
                </a:solidFill>
                <a:latin typeface="Trebuchet MS" panose="020B0603020202020204" pitchFamily="34" charset="0"/>
              </a:rPr>
              <a:t>change the library interface, since we may not have its source code</a:t>
            </a:r>
          </a:p>
          <a:p>
            <a:pPr eaLnBrk="1" hangingPunct="1">
              <a:lnSpc>
                <a:spcPct val="100000"/>
              </a:lnSpc>
              <a:spcBef>
                <a:spcPts val="488"/>
              </a:spcBef>
              <a:buClr>
                <a:srgbClr val="D34817"/>
              </a:buClr>
              <a:buFont typeface="Wingdings 2" panose="05020102010507070707" pitchFamily="18" charset="2"/>
              <a:buChar char=""/>
            </a:pPr>
            <a:r>
              <a:rPr lang="en-US" altLang="en-US" sz="2400" dirty="0">
                <a:solidFill>
                  <a:srgbClr val="696464"/>
                </a:solidFill>
                <a:latin typeface="Trebuchet MS" panose="020B0603020202020204" pitchFamily="34" charset="0"/>
              </a:rPr>
              <a:t>Even if we did have the source code, we probably should not change the library for each domain-specific application</a:t>
            </a:r>
          </a:p>
          <a:p>
            <a:pPr marL="342900" eaLnBrk="1" hangingPunct="1">
              <a:lnSpc>
                <a:spcPct val="100000"/>
              </a:lnSpc>
              <a:spcBef>
                <a:spcPts val="488"/>
              </a:spcBef>
              <a:buClrTx/>
              <a:buFontTx/>
              <a:buNone/>
            </a:pPr>
            <a:endParaRPr lang="en-US" altLang="en-US" sz="2400" dirty="0">
              <a:solidFill>
                <a:srgbClr val="696464"/>
              </a:solidFill>
              <a:latin typeface="Trebuchet MS" panose="020B0603020202020204" pitchFamily="34" charset="0"/>
            </a:endParaRPr>
          </a:p>
        </p:txBody>
      </p:sp>
      <p:sp>
        <p:nvSpPr>
          <p:cNvPr id="17411" name="Text Box 3"/>
          <p:cNvSpPr txBox="1">
            <a:spLocks noChangeArrowheads="1"/>
          </p:cNvSpPr>
          <p:nvPr/>
        </p:nvSpPr>
        <p:spPr bwMode="auto">
          <a:xfrm>
            <a:off x="4649788" y="225425"/>
            <a:ext cx="133191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eaLnBrk="1" hangingPunct="1">
              <a:lnSpc>
                <a:spcPct val="100000"/>
              </a:lnSpc>
              <a:buClrTx/>
              <a:buFontTx/>
              <a:buNone/>
            </a:pPr>
            <a:r>
              <a:rPr lang="en-US" altLang="en-US" sz="1200">
                <a:solidFill>
                  <a:srgbClr val="FEFEFE"/>
                </a:solidFill>
                <a:latin typeface="Trebuchet MS" panose="020B0603020202020204" pitchFamily="34" charset="0"/>
                <a:cs typeface="DejaVu Sans" charset="0"/>
              </a:rPr>
              <a:t>slide </a:t>
            </a:r>
            <a:fld id="{B08CC601-C5BD-4172-BE54-A6554C9BAC10}" type="slidenum">
              <a:rPr lang="en-US" altLang="en-US" sz="1200">
                <a:solidFill>
                  <a:srgbClr val="FEFEFE"/>
                </a:solidFill>
                <a:latin typeface="Trebuchet MS" panose="020B0603020202020204" pitchFamily="34" charset="0"/>
                <a:cs typeface="DejaVu Sans" charset="0"/>
              </a:rPr>
              <a:pPr eaLnBrk="1" hangingPunct="1">
                <a:lnSpc>
                  <a:spcPct val="100000"/>
                </a:lnSpc>
                <a:buClrTx/>
                <a:buFontTx/>
                <a:buNone/>
              </a:pPr>
              <a:t>3</a:t>
            </a:fld>
            <a:endParaRPr lang="en-US" altLang="en-US" sz="1200">
              <a:solidFill>
                <a:srgbClr val="FEFEFE"/>
              </a:solidFill>
              <a:latin typeface="Trebuchet MS" panose="020B0603020202020204" pitchFamily="34" charset="0"/>
              <a:cs typeface="DejaVu San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685800" y="304800"/>
            <a:ext cx="77724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90000"/>
              </a:lnSpc>
              <a:buClrTx/>
              <a:buFontTx/>
              <a:buNone/>
            </a:pPr>
            <a:r>
              <a:rPr lang="en-US" altLang="en-US" sz="2900">
                <a:solidFill>
                  <a:srgbClr val="FF0000"/>
                </a:solidFill>
                <a:latin typeface="Calibri Light" panose="020F0302020204030204" pitchFamily="34" charset="0"/>
              </a:rPr>
              <a:t>Example1</a:t>
            </a:r>
          </a:p>
        </p:txBody>
      </p:sp>
      <p:sp>
        <p:nvSpPr>
          <p:cNvPr id="46082" name="Text Box 2"/>
          <p:cNvSpPr txBox="1">
            <a:spLocks noChangeArrowheads="1"/>
          </p:cNvSpPr>
          <p:nvPr/>
        </p:nvSpPr>
        <p:spPr bwMode="auto">
          <a:xfrm>
            <a:off x="685800" y="838200"/>
            <a:ext cx="77724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61950" indent="-255588">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1pPr>
            <a:lvl2pPr>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2pPr>
            <a:lvl3pPr>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3pPr>
            <a:lvl4pPr>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4pPr>
            <a:lvl5pPr>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9pPr>
          </a:lstStyle>
          <a:p>
            <a:pPr eaLnBrk="1" hangingPunct="1">
              <a:lnSpc>
                <a:spcPct val="90000"/>
              </a:lnSpc>
              <a:spcBef>
                <a:spcPts val="700"/>
              </a:spcBef>
              <a:buClr>
                <a:srgbClr val="2DA2BF"/>
              </a:buClr>
              <a:buSzPct val="68000"/>
              <a:buFont typeface="Wingdings 3" panose="05040102010807070707" pitchFamily="18" charset="2"/>
              <a:buChar char=""/>
            </a:pPr>
            <a:r>
              <a:rPr lang="en-US" altLang="en-US" sz="2800" b="1">
                <a:latin typeface="Calibri" panose="020F0502020204030204" pitchFamily="34" charset="0"/>
              </a:rPr>
              <a:t>The combinatorial problem</a:t>
            </a:r>
          </a:p>
          <a:p>
            <a:pPr marL="363538" indent="-254000" eaLnBrk="1" hangingPunct="1">
              <a:lnSpc>
                <a:spcPct val="90000"/>
              </a:lnSpc>
              <a:spcBef>
                <a:spcPts val="500"/>
              </a:spcBef>
              <a:buClrTx/>
              <a:buFontTx/>
              <a:buNone/>
            </a:pPr>
            <a:r>
              <a:rPr lang="en-US" altLang="en-US" sz="2400">
                <a:latin typeface="Calibri" panose="020F0502020204030204" pitchFamily="34" charset="0"/>
              </a:rPr>
              <a:t>Look at the previous class diagram and pay attention to the third row of classes. Consider the following:</a:t>
            </a:r>
          </a:p>
          <a:p>
            <a:pPr marL="363538" indent="-254000" eaLnBrk="1" hangingPunct="1">
              <a:lnSpc>
                <a:spcPct val="90000"/>
              </a:lnSpc>
              <a:spcBef>
                <a:spcPts val="500"/>
              </a:spcBef>
              <a:buClrTx/>
              <a:buFontTx/>
              <a:buNone/>
            </a:pPr>
            <a:r>
              <a:rPr lang="en-US" altLang="en-US" sz="2400">
                <a:latin typeface="Calibri" panose="020F0502020204030204" pitchFamily="34" charset="0"/>
              </a:rPr>
              <a:t> - The classes in this row represent the four specific types of Shapes that I have.</a:t>
            </a:r>
            <a:r>
              <a:rPr lang="en-US" altLang="en-US" sz="2400" b="1">
                <a:latin typeface="Calibri" panose="020F0502020204030204" pitchFamily="34" charset="0"/>
              </a:rPr>
              <a:t> </a:t>
            </a:r>
            <a:r>
              <a:rPr lang="en-US" altLang="en-US" sz="2400">
                <a:latin typeface="Calibri" panose="020F0502020204030204" pitchFamily="34" charset="0"/>
              </a:rPr>
              <a:t>What happens if I get another drawing program, that is, another variation in implementation? I will have six different kinds of Shapes (two Shape concepts times three drawing programs). </a:t>
            </a:r>
          </a:p>
          <a:p>
            <a:pPr marL="363538" indent="-254000" eaLnBrk="1" hangingPunct="1">
              <a:lnSpc>
                <a:spcPct val="90000"/>
              </a:lnSpc>
              <a:spcBef>
                <a:spcPts val="700"/>
              </a:spcBef>
              <a:buClrTx/>
              <a:buFontTx/>
              <a:buNone/>
            </a:pPr>
            <a:r>
              <a:rPr lang="en-US" altLang="en-US" sz="2400">
                <a:latin typeface="Calibri" panose="020F0502020204030204" pitchFamily="34" charset="0"/>
              </a:rPr>
              <a:t>  - Imagine what happens if I then get another type of Shape, another variation in concept. I will have nine different types of Shapes (three Shape concepts times three drawing programs).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5" name="Text Box 1"/>
          <p:cNvSpPr txBox="1">
            <a:spLocks noChangeArrowheads="1"/>
          </p:cNvSpPr>
          <p:nvPr/>
        </p:nvSpPr>
        <p:spPr bwMode="auto">
          <a:xfrm>
            <a:off x="685800" y="609600"/>
            <a:ext cx="7772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90000"/>
              </a:lnSpc>
              <a:buClrTx/>
              <a:buFontTx/>
              <a:buNone/>
            </a:pPr>
            <a:r>
              <a:rPr lang="en-US" altLang="en-US" sz="2900">
                <a:solidFill>
                  <a:srgbClr val="FF0000"/>
                </a:solidFill>
                <a:latin typeface="Calibri Light" panose="020F0302020204030204" pitchFamily="34" charset="0"/>
              </a:rPr>
              <a:t>Example1</a:t>
            </a:r>
          </a:p>
        </p:txBody>
      </p:sp>
      <p:sp>
        <p:nvSpPr>
          <p:cNvPr id="47106" name="Text Box 2"/>
          <p:cNvSpPr txBox="1">
            <a:spLocks noChangeArrowheads="1"/>
          </p:cNvSpPr>
          <p:nvPr/>
        </p:nvSpPr>
        <p:spPr bwMode="auto">
          <a:xfrm>
            <a:off x="685800" y="1447800"/>
            <a:ext cx="7772400" cy="464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1pPr>
            <a:lvl2pPr>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2pPr>
            <a:lvl3pPr marL="857250" indent="-225425">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3pPr>
            <a:lvl4pPr>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4pPr>
            <a:lvl5pPr>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9pPr>
          </a:lstStyle>
          <a:p>
            <a:pPr lvl="2" algn="just" eaLnBrk="1" hangingPunct="1">
              <a:lnSpc>
                <a:spcPct val="90000"/>
              </a:lnSpc>
              <a:spcBef>
                <a:spcPts val="600"/>
              </a:spcBef>
              <a:buClrTx/>
              <a:buFontTx/>
              <a:buNone/>
            </a:pPr>
            <a:r>
              <a:rPr lang="en-US" altLang="en-US" sz="2400">
                <a:latin typeface="Calibri" panose="020F0502020204030204" pitchFamily="34" charset="0"/>
              </a:rPr>
              <a:t>The class explosion problem arises because in this solution, the coupling  abstraction</a:t>
            </a:r>
            <a:r>
              <a:rPr lang="en-US" altLang="en-US" sz="2400" i="1">
                <a:latin typeface="Calibri" panose="020F0502020204030204" pitchFamily="34" charset="0"/>
              </a:rPr>
              <a:t> </a:t>
            </a:r>
            <a:r>
              <a:rPr lang="en-US" altLang="en-US" sz="2400">
                <a:latin typeface="Calibri" panose="020F0502020204030204" pitchFamily="34" charset="0"/>
              </a:rPr>
              <a:t>(the kinds of Shapes)</a:t>
            </a:r>
            <a:r>
              <a:rPr lang="en-US" altLang="en-US" sz="2400" i="1">
                <a:latin typeface="Calibri" panose="020F0502020204030204" pitchFamily="34" charset="0"/>
              </a:rPr>
              <a:t> </a:t>
            </a:r>
            <a:r>
              <a:rPr lang="en-US" altLang="en-US" sz="2400">
                <a:latin typeface="Calibri" panose="020F0502020204030204" pitchFamily="34" charset="0"/>
              </a:rPr>
              <a:t>and the implementation</a:t>
            </a:r>
            <a:r>
              <a:rPr lang="en-US" altLang="en-US" sz="2400" i="1">
                <a:latin typeface="Calibri" panose="020F0502020204030204" pitchFamily="34" charset="0"/>
              </a:rPr>
              <a:t> </a:t>
            </a:r>
            <a:r>
              <a:rPr lang="en-US" altLang="en-US" sz="2400">
                <a:latin typeface="Calibri" panose="020F0502020204030204" pitchFamily="34" charset="0"/>
              </a:rPr>
              <a:t>(the drawing programs) are tightly coupled. </a:t>
            </a:r>
          </a:p>
          <a:p>
            <a:pPr lvl="2" algn="just" eaLnBrk="1" hangingPunct="1">
              <a:lnSpc>
                <a:spcPct val="90000"/>
              </a:lnSpc>
              <a:spcBef>
                <a:spcPts val="600"/>
              </a:spcBef>
              <a:buClrTx/>
              <a:buFontTx/>
              <a:buNone/>
            </a:pPr>
            <a:endParaRPr lang="en-US" altLang="en-US" sz="2400">
              <a:latin typeface="Calibri" panose="020F0502020204030204" pitchFamily="34" charset="0"/>
            </a:endParaRPr>
          </a:p>
          <a:p>
            <a:pPr lvl="2" algn="just" eaLnBrk="1" hangingPunct="1">
              <a:lnSpc>
                <a:spcPct val="90000"/>
              </a:lnSpc>
              <a:spcBef>
                <a:spcPts val="600"/>
              </a:spcBef>
              <a:buClrTx/>
              <a:buFontTx/>
              <a:buNone/>
            </a:pPr>
            <a:r>
              <a:rPr lang="en-US" altLang="en-US" sz="2400">
                <a:latin typeface="Calibri" panose="020F0502020204030204" pitchFamily="34" charset="0"/>
              </a:rPr>
              <a:t>Each type of shape must know what type of drawing program it is using. I need a way to separate the variations in abstraction from the variations in implementation so that the number of classes only grows linearly</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29" name="Text Box 1"/>
          <p:cNvSpPr txBox="1">
            <a:spLocks noChangeArrowheads="1"/>
          </p:cNvSpPr>
          <p:nvPr/>
        </p:nvSpPr>
        <p:spPr bwMode="auto">
          <a:xfrm>
            <a:off x="685800" y="609600"/>
            <a:ext cx="7772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90000"/>
              </a:lnSpc>
              <a:buClrTx/>
              <a:buFontTx/>
              <a:buNone/>
            </a:pPr>
            <a:r>
              <a:rPr lang="en-US" altLang="en-US" sz="3000">
                <a:solidFill>
                  <a:srgbClr val="FF0000"/>
                </a:solidFill>
                <a:latin typeface="Calibri Light" panose="020F0302020204030204" pitchFamily="34" charset="0"/>
              </a:rPr>
              <a:t>Example1</a:t>
            </a:r>
          </a:p>
        </p:txBody>
      </p:sp>
      <p:sp>
        <p:nvSpPr>
          <p:cNvPr id="48130" name="Text Box 2"/>
          <p:cNvSpPr txBox="1">
            <a:spLocks noChangeArrowheads="1"/>
          </p:cNvSpPr>
          <p:nvPr/>
        </p:nvSpPr>
        <p:spPr bwMode="auto">
          <a:xfrm>
            <a:off x="685800" y="1295400"/>
            <a:ext cx="77724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1pPr>
            <a:lvl2pPr>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2pPr>
            <a:lvl3pPr marL="857250" indent="-225425">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3pPr>
            <a:lvl4pPr>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4pPr>
            <a:lvl5pPr>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9pPr>
          </a:lstStyle>
          <a:p>
            <a:pPr lvl="2" algn="just" eaLnBrk="1" hangingPunct="1">
              <a:lnSpc>
                <a:spcPct val="90000"/>
              </a:lnSpc>
              <a:spcBef>
                <a:spcPts val="600"/>
              </a:spcBef>
              <a:buClrTx/>
              <a:buFontTx/>
              <a:buNone/>
            </a:pPr>
            <a:r>
              <a:rPr lang="en-US" altLang="en-US" sz="2400">
                <a:latin typeface="Calibri" panose="020F0502020204030204" pitchFamily="34" charset="0"/>
              </a:rPr>
              <a:t>This is exactly the intent of the Bridge pattern: [to] de-couple an abstraction from its implementation so that the two can vary independently.2</a:t>
            </a:r>
          </a:p>
        </p:txBody>
      </p:sp>
      <p:pic>
        <p:nvPicPr>
          <p:cNvPr id="48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586038"/>
            <a:ext cx="7924800" cy="3368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Text Box 1"/>
          <p:cNvSpPr txBox="1">
            <a:spLocks noChangeArrowheads="1"/>
          </p:cNvSpPr>
          <p:nvPr/>
        </p:nvSpPr>
        <p:spPr bwMode="auto">
          <a:xfrm>
            <a:off x="685800" y="304800"/>
            <a:ext cx="7772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90000"/>
              </a:lnSpc>
              <a:buClrTx/>
              <a:buFontTx/>
              <a:buNone/>
            </a:pPr>
            <a:r>
              <a:rPr lang="en-US" altLang="en-US" sz="3300">
                <a:solidFill>
                  <a:srgbClr val="FF0000"/>
                </a:solidFill>
                <a:latin typeface="Calibri Light" panose="020F0302020204030204" pitchFamily="34" charset="0"/>
              </a:rPr>
              <a:t>Example 1</a:t>
            </a:r>
          </a:p>
        </p:txBody>
      </p:sp>
      <p:sp>
        <p:nvSpPr>
          <p:cNvPr id="49154" name="Text Box 2"/>
          <p:cNvSpPr txBox="1">
            <a:spLocks noChangeArrowheads="1"/>
          </p:cNvSpPr>
          <p:nvPr/>
        </p:nvSpPr>
        <p:spPr bwMode="auto">
          <a:xfrm>
            <a:off x="685800" y="1295400"/>
            <a:ext cx="77724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1pPr>
            <a:lvl2pPr>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2pPr>
            <a:lvl3pPr marL="857250" indent="-225425">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3pPr>
            <a:lvl4pPr>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4pPr>
            <a:lvl5pPr>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1370013" algn="l"/>
                <a:tab pos="2055813" algn="l"/>
                <a:tab pos="2741613" algn="l"/>
                <a:tab pos="3427413" algn="l"/>
                <a:tab pos="4113213" algn="l"/>
                <a:tab pos="4799013" algn="l"/>
                <a:tab pos="5484813" algn="l"/>
                <a:tab pos="6170613" algn="l"/>
                <a:tab pos="6856413" algn="l"/>
                <a:tab pos="7542213" algn="l"/>
                <a:tab pos="8228013" algn="l"/>
                <a:tab pos="8913813" algn="l"/>
                <a:tab pos="9599613" algn="l"/>
                <a:tab pos="10285413" algn="l"/>
              </a:tabLst>
              <a:defRPr>
                <a:solidFill>
                  <a:srgbClr val="000000"/>
                </a:solidFill>
                <a:latin typeface="Arial" panose="020B0604020202020204" pitchFamily="34" charset="0"/>
                <a:cs typeface="Droid Sans Fallback" charset="0"/>
              </a:defRPr>
            </a:lvl9pPr>
          </a:lstStyle>
          <a:p>
            <a:pPr lvl="2" algn="just" eaLnBrk="1" hangingPunct="1">
              <a:lnSpc>
                <a:spcPct val="90000"/>
              </a:lnSpc>
              <a:spcBef>
                <a:spcPts val="600"/>
              </a:spcBef>
              <a:buClrTx/>
              <a:buFontTx/>
              <a:buNone/>
            </a:pPr>
            <a:r>
              <a:rPr lang="en-US" altLang="en-US" sz="2800" dirty="0">
                <a:latin typeface="Calibri" panose="020F0502020204030204" pitchFamily="34" charset="0"/>
              </a:rPr>
              <a:t>Question: What else is poor about this design?</a:t>
            </a:r>
          </a:p>
          <a:p>
            <a:pPr lvl="2" algn="just" eaLnBrk="1" hangingPunct="1">
              <a:lnSpc>
                <a:spcPct val="90000"/>
              </a:lnSpc>
              <a:spcBef>
                <a:spcPts val="600"/>
              </a:spcBef>
              <a:buClrTx/>
              <a:buFontTx/>
              <a:buNone/>
            </a:pPr>
            <a:endParaRPr lang="en-US" altLang="en-US" sz="2800" dirty="0">
              <a:latin typeface="Calibri" panose="020F0502020204030204" pitchFamily="34" charset="0"/>
            </a:endParaRPr>
          </a:p>
          <a:p>
            <a:pPr marL="855663" lvl="2" indent="-227013" algn="just" eaLnBrk="1" hangingPunct="1">
              <a:lnSpc>
                <a:spcPct val="90000"/>
              </a:lnSpc>
              <a:spcBef>
                <a:spcPts val="600"/>
              </a:spcBef>
              <a:buFont typeface="Times New Roman" panose="02020603050405020304" pitchFamily="18" charset="0"/>
              <a:buChar char="•"/>
            </a:pPr>
            <a:r>
              <a:rPr lang="en-US" altLang="en-US" sz="2800" dirty="0">
                <a:latin typeface="Calibri" panose="020F0502020204030204" pitchFamily="34" charset="0"/>
              </a:rPr>
              <a:t> Does there appear to be redundancy?  </a:t>
            </a:r>
          </a:p>
          <a:p>
            <a:pPr marL="855663" lvl="2" indent="-227013" algn="just" eaLnBrk="1" hangingPunct="1">
              <a:lnSpc>
                <a:spcPct val="90000"/>
              </a:lnSpc>
              <a:spcBef>
                <a:spcPts val="600"/>
              </a:spcBef>
              <a:buFont typeface="Times New Roman" panose="02020603050405020304" pitchFamily="18" charset="0"/>
              <a:buChar char="•"/>
            </a:pPr>
            <a:r>
              <a:rPr lang="en-US" altLang="en-US" sz="2800" dirty="0">
                <a:latin typeface="Calibri" panose="020F0502020204030204" pitchFamily="34" charset="0"/>
              </a:rPr>
              <a:t> Would you say </a:t>
            </a:r>
            <a:r>
              <a:rPr lang="en-US" altLang="en-US" sz="2800" dirty="0" smtClean="0">
                <a:latin typeface="Calibri" panose="020F0502020204030204" pitchFamily="34" charset="0"/>
              </a:rPr>
              <a:t>classes </a:t>
            </a:r>
            <a:r>
              <a:rPr lang="en-US" altLang="en-US" sz="2800" dirty="0">
                <a:latin typeface="Calibri" panose="020F0502020204030204" pitchFamily="34" charset="0"/>
              </a:rPr>
              <a:t>have high cohesion or low cohesion?  </a:t>
            </a:r>
          </a:p>
          <a:p>
            <a:pPr marL="855663" lvl="2" indent="-227013" algn="just" eaLnBrk="1" hangingPunct="1">
              <a:lnSpc>
                <a:spcPct val="90000"/>
              </a:lnSpc>
              <a:spcBef>
                <a:spcPts val="600"/>
              </a:spcBef>
              <a:buFont typeface="Times New Roman" panose="02020603050405020304" pitchFamily="18" charset="0"/>
              <a:buChar char="•"/>
            </a:pPr>
            <a:r>
              <a:rPr lang="en-US" altLang="en-US" sz="2800" dirty="0">
                <a:latin typeface="Calibri" panose="020F0502020204030204" pitchFamily="34" charset="0"/>
              </a:rPr>
              <a:t> Are </a:t>
            </a:r>
            <a:r>
              <a:rPr lang="en-US" altLang="en-US" sz="2800" dirty="0" smtClean="0">
                <a:latin typeface="Calibri" panose="020F0502020204030204" pitchFamily="34" charset="0"/>
              </a:rPr>
              <a:t>classes </a:t>
            </a:r>
            <a:r>
              <a:rPr lang="en-US" altLang="en-US" sz="2800" dirty="0">
                <a:latin typeface="Calibri" panose="020F0502020204030204" pitchFamily="34" charset="0"/>
              </a:rPr>
              <a:t>tightly or loosely coupled?  </a:t>
            </a:r>
          </a:p>
          <a:p>
            <a:pPr marL="855663" lvl="2" indent="-227013" algn="just" eaLnBrk="1" hangingPunct="1">
              <a:lnSpc>
                <a:spcPct val="90000"/>
              </a:lnSpc>
              <a:spcBef>
                <a:spcPts val="600"/>
              </a:spcBef>
              <a:buFont typeface="Times New Roman" panose="02020603050405020304" pitchFamily="18" charset="0"/>
              <a:buChar char="•"/>
            </a:pPr>
            <a:r>
              <a:rPr lang="en-US" altLang="en-US" sz="2800" dirty="0">
                <a:latin typeface="Calibri" panose="020F0502020204030204" pitchFamily="34" charset="0"/>
              </a:rPr>
              <a:t> Would you want to have to maintain this code?</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90000"/>
              </a:lnSpc>
              <a:buClrTx/>
              <a:buFontTx/>
              <a:buNone/>
            </a:pPr>
            <a:r>
              <a:rPr lang="en-US" altLang="en-US" sz="3300">
                <a:solidFill>
                  <a:srgbClr val="FF0000"/>
                </a:solidFill>
                <a:latin typeface="Calibri Light" panose="020F0302020204030204" pitchFamily="34" charset="0"/>
              </a:rPr>
              <a:t>Example1</a:t>
            </a:r>
          </a:p>
        </p:txBody>
      </p:sp>
      <p:pic>
        <p:nvPicPr>
          <p:cNvPr id="501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773238"/>
            <a:ext cx="7772400" cy="25923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179" name="Text Box 3"/>
          <p:cNvSpPr txBox="1">
            <a:spLocks noChangeArrowheads="1"/>
          </p:cNvSpPr>
          <p:nvPr/>
        </p:nvSpPr>
        <p:spPr bwMode="auto">
          <a:xfrm>
            <a:off x="1023938" y="4457700"/>
            <a:ext cx="75803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180" name="Rectangle 4"/>
          <p:cNvSpPr>
            <a:spLocks noChangeArrowheads="1"/>
          </p:cNvSpPr>
          <p:nvPr/>
        </p:nvSpPr>
        <p:spPr bwMode="auto">
          <a:xfrm>
            <a:off x="395288" y="4437063"/>
            <a:ext cx="8424862"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15900" indent="-214313">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cs typeface="Droid Sans Fallback" charset="0"/>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cs typeface="Droid Sans Fallback" charset="0"/>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cs typeface="Droid Sans Fallback" charset="0"/>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cs typeface="Droid Sans Fallback" charset="0"/>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cs typeface="Droid Sans Fallback" charset="0"/>
              </a:defRPr>
            </a:lvl9pPr>
          </a:lstStyle>
          <a:p>
            <a:pPr eaLnBrk="1">
              <a:lnSpc>
                <a:spcPct val="100000"/>
              </a:lnSpc>
              <a:buClrTx/>
              <a:buFontTx/>
              <a:buNone/>
            </a:pPr>
            <a:r>
              <a:rPr lang="en-US" altLang="en-US"/>
              <a:t>The characteristics of the problem fit this nicely. I  know that I ought to be using the Bridge pattern even though I do not know yet how to implement it.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1" name="Text Box 1"/>
          <p:cNvSpPr txBox="1">
            <a:spLocks noChangeArrowheads="1"/>
          </p:cNvSpPr>
          <p:nvPr/>
        </p:nvSpPr>
        <p:spPr bwMode="auto">
          <a:xfrm>
            <a:off x="685800" y="609600"/>
            <a:ext cx="7772400" cy="80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90000"/>
              </a:lnSpc>
              <a:buClrTx/>
              <a:buFontTx/>
              <a:buNone/>
            </a:pPr>
            <a:r>
              <a:rPr lang="en-US" altLang="en-US" sz="3300">
                <a:solidFill>
                  <a:srgbClr val="FF0000"/>
                </a:solidFill>
                <a:latin typeface="Calibri Light" panose="020F0302020204030204" pitchFamily="34" charset="0"/>
              </a:rPr>
              <a:t>Example1</a:t>
            </a:r>
          </a:p>
        </p:txBody>
      </p:sp>
      <p:sp>
        <p:nvSpPr>
          <p:cNvPr id="51202" name="Text Box 2"/>
          <p:cNvSpPr txBox="1">
            <a:spLocks noChangeArrowheads="1"/>
          </p:cNvSpPr>
          <p:nvPr/>
        </p:nvSpPr>
        <p:spPr bwMode="auto">
          <a:xfrm>
            <a:off x="685800" y="1557338"/>
            <a:ext cx="7772400" cy="4538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61950" indent="-255588">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1pPr>
            <a:lvl2pPr>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2pPr>
            <a:lvl3pPr>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3pPr>
            <a:lvl4pPr>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4pPr>
            <a:lvl5pPr>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9pPr>
          </a:lstStyle>
          <a:p>
            <a:pPr eaLnBrk="1" hangingPunct="1">
              <a:lnSpc>
                <a:spcPct val="90000"/>
              </a:lnSpc>
              <a:spcBef>
                <a:spcPts val="800"/>
              </a:spcBef>
              <a:buClr>
                <a:srgbClr val="2DA2BF"/>
              </a:buClr>
              <a:buSzPct val="68000"/>
              <a:buFont typeface="Wingdings 3" panose="05040102010807070707" pitchFamily="18" charset="2"/>
              <a:buChar char=""/>
            </a:pPr>
            <a:r>
              <a:rPr lang="en-US" altLang="en-US" sz="2800">
                <a:latin typeface="Calibri" panose="020F0502020204030204" pitchFamily="34" charset="0"/>
              </a:rPr>
              <a:t>You have to do two things first.</a:t>
            </a:r>
          </a:p>
          <a:p>
            <a:pPr marL="363538" indent="-254000" eaLnBrk="1" hangingPunct="1">
              <a:lnSpc>
                <a:spcPct val="90000"/>
              </a:lnSpc>
              <a:spcBef>
                <a:spcPts val="800"/>
              </a:spcBef>
              <a:buClrTx/>
              <a:buFontTx/>
              <a:buNone/>
            </a:pPr>
            <a:r>
              <a:rPr lang="en-US" altLang="en-US" sz="2800">
                <a:latin typeface="Calibri" panose="020F0502020204030204" pitchFamily="34" charset="0"/>
              </a:rPr>
              <a:t>1- Commonality analysis  </a:t>
            </a:r>
          </a:p>
          <a:p>
            <a:pPr marL="363538" indent="-254000" eaLnBrk="1" hangingPunct="1">
              <a:lnSpc>
                <a:spcPct val="90000"/>
              </a:lnSpc>
              <a:spcBef>
                <a:spcPts val="800"/>
              </a:spcBef>
              <a:buClrTx/>
              <a:buFontTx/>
              <a:buNone/>
            </a:pPr>
            <a:r>
              <a:rPr lang="en-US" altLang="en-US" sz="2800">
                <a:latin typeface="Calibri" panose="020F0502020204030204" pitchFamily="34" charset="0"/>
              </a:rPr>
              <a:t>2-Variablity analysis  </a:t>
            </a:r>
          </a:p>
          <a:p>
            <a:pPr marL="363538" indent="-254000" eaLnBrk="1" hangingPunct="1">
              <a:lnSpc>
                <a:spcPct val="90000"/>
              </a:lnSpc>
              <a:spcBef>
                <a:spcPts val="800"/>
              </a:spcBef>
              <a:buClrTx/>
              <a:buFontTx/>
              <a:buNone/>
            </a:pPr>
            <a:endParaRPr lang="en-US" altLang="en-US" sz="2800">
              <a:latin typeface="Calibri" panose="020F0502020204030204" pitchFamily="34" charset="0"/>
            </a:endParaRPr>
          </a:p>
          <a:p>
            <a:pPr marL="363538" indent="-254000" eaLnBrk="1" hangingPunct="1">
              <a:lnSpc>
                <a:spcPct val="90000"/>
              </a:lnSpc>
              <a:spcBef>
                <a:spcPts val="800"/>
              </a:spcBef>
              <a:buClrTx/>
              <a:buFontTx/>
              <a:buNone/>
            </a:pPr>
            <a:r>
              <a:rPr lang="en-US" altLang="en-US" sz="2800">
                <a:latin typeface="Calibri" panose="020F0502020204030204" pitchFamily="34" charset="0"/>
              </a:rPr>
              <a:t>The common concepts will be represented by abstract classes , variations will be implemented by concrete classes.</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5" name="Text Box 1"/>
          <p:cNvSpPr txBox="1">
            <a:spLocks noChangeArrowheads="1"/>
          </p:cNvSpPr>
          <p:nvPr/>
        </p:nvSpPr>
        <p:spPr bwMode="auto">
          <a:xfrm>
            <a:off x="685800" y="609600"/>
            <a:ext cx="777240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90000"/>
              </a:lnSpc>
              <a:buClrTx/>
              <a:buFontTx/>
              <a:buNone/>
            </a:pPr>
            <a:r>
              <a:rPr lang="en-US" altLang="en-US" sz="3600">
                <a:solidFill>
                  <a:srgbClr val="FF0000"/>
                </a:solidFill>
                <a:latin typeface="Calibri Light" panose="020F0302020204030204" pitchFamily="34" charset="0"/>
              </a:rPr>
              <a:t>Example1</a:t>
            </a:r>
          </a:p>
        </p:txBody>
      </p:sp>
      <p:pic>
        <p:nvPicPr>
          <p:cNvPr id="522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3548063"/>
            <a:ext cx="8280400" cy="24018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2227" name="Rectangle 3"/>
          <p:cNvSpPr>
            <a:spLocks noChangeArrowheads="1"/>
          </p:cNvSpPr>
          <p:nvPr/>
        </p:nvSpPr>
        <p:spPr bwMode="auto">
          <a:xfrm>
            <a:off x="323850" y="1412875"/>
            <a:ext cx="84963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15900" indent="-214313">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cs typeface="Droid Sans Fallback" charset="0"/>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cs typeface="Droid Sans Fallback" charset="0"/>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cs typeface="Droid Sans Fallback" charset="0"/>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cs typeface="Droid Sans Fallback" charset="0"/>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cs typeface="Droid Sans Fallback" charset="0"/>
              </a:defRPr>
            </a:lvl9pPr>
          </a:lstStyle>
          <a:p>
            <a:pPr eaLnBrk="1">
              <a:lnSpc>
                <a:spcPct val="100000"/>
              </a:lnSpc>
              <a:buClrTx/>
              <a:buFontTx/>
              <a:buNone/>
            </a:pPr>
            <a:r>
              <a:rPr lang="en-US" altLang="en-US"/>
              <a:t>In this case we have different types of shapes and different type of drawing programs. So common concepts are </a:t>
            </a:r>
            <a:r>
              <a:rPr lang="en-US" altLang="en-US" b="1"/>
              <a:t>shape</a:t>
            </a:r>
            <a:r>
              <a:rPr lang="en-US" altLang="en-US"/>
              <a:t> and </a:t>
            </a:r>
            <a:r>
              <a:rPr lang="en-US" altLang="en-US" b="1"/>
              <a:t>Drawing. </a:t>
            </a:r>
            <a:r>
              <a:rPr lang="en-US" altLang="en-US"/>
              <a:t>So we encapsulate them</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685800" y="609600"/>
            <a:ext cx="7772400" cy="80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90000"/>
              </a:lnSpc>
              <a:buClrTx/>
              <a:buFontTx/>
              <a:buNone/>
            </a:pPr>
            <a:r>
              <a:rPr lang="en-US" altLang="en-US" sz="2200">
                <a:latin typeface="Calibri Light" panose="020F0302020204030204" pitchFamily="34" charset="0"/>
              </a:rPr>
              <a:t>The next step is to represent the specific variations that are present. For  Shape, rectangles and circles. For drawing programs,DP1 and DP2  respectively.</a:t>
            </a:r>
          </a:p>
        </p:txBody>
      </p:sp>
      <p:pic>
        <p:nvPicPr>
          <p:cNvPr id="532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00213"/>
            <a:ext cx="9144000" cy="51577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685800" y="609600"/>
            <a:ext cx="77724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90000"/>
              </a:lnSpc>
              <a:buClrTx/>
              <a:buFontTx/>
              <a:buNone/>
            </a:pPr>
            <a:r>
              <a:rPr lang="en-US" altLang="en-US" sz="3600">
                <a:solidFill>
                  <a:srgbClr val="FF0000"/>
                </a:solidFill>
                <a:latin typeface="Calibri Light" panose="020F0302020204030204" pitchFamily="34" charset="0"/>
              </a:rPr>
              <a:t>Example1</a:t>
            </a:r>
          </a:p>
        </p:txBody>
      </p:sp>
      <p:sp>
        <p:nvSpPr>
          <p:cNvPr id="54274" name="Text Box 2"/>
          <p:cNvSpPr txBox="1">
            <a:spLocks noChangeArrowheads="1"/>
          </p:cNvSpPr>
          <p:nvPr/>
        </p:nvSpPr>
        <p:spPr bwMode="auto">
          <a:xfrm>
            <a:off x="685800" y="1196975"/>
            <a:ext cx="7772400" cy="566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61950" indent="-255588">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1pPr>
            <a:lvl2pPr>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2pPr>
            <a:lvl3pPr>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3pPr>
            <a:lvl4pPr>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4pPr>
            <a:lvl5pPr>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9pPr>
          </a:lstStyle>
          <a:p>
            <a:pPr eaLnBrk="1" hangingPunct="1">
              <a:lnSpc>
                <a:spcPct val="90000"/>
              </a:lnSpc>
              <a:spcBef>
                <a:spcPts val="600"/>
              </a:spcBef>
              <a:buClr>
                <a:srgbClr val="2DA2BF"/>
              </a:buClr>
              <a:buSzPct val="68000"/>
              <a:buFont typeface="Wingdings 3" panose="05040102010807070707" pitchFamily="18" charset="2"/>
              <a:buChar char=""/>
            </a:pPr>
            <a:r>
              <a:rPr lang="en-US" altLang="en-US" sz="2400">
                <a:latin typeface="Calibri" panose="020F0502020204030204" pitchFamily="34" charset="0"/>
              </a:rPr>
              <a:t>Lets see if we can relate these classes by having one use the other.  Two possibilities: either Shape uses the Drawing programs or  the Drawing programs use Shape.</a:t>
            </a:r>
          </a:p>
          <a:p>
            <a:pPr marL="363538" indent="-254000" eaLnBrk="1" hangingPunct="1">
              <a:lnSpc>
                <a:spcPct val="90000"/>
              </a:lnSpc>
              <a:spcBef>
                <a:spcPts val="600"/>
              </a:spcBef>
              <a:buClrTx/>
              <a:buSzPct val="68000"/>
              <a:buFontTx/>
              <a:buNone/>
            </a:pPr>
            <a:endParaRPr lang="en-US" altLang="en-US" sz="2400">
              <a:latin typeface="Calibri" panose="020F0502020204030204" pitchFamily="34" charset="0"/>
            </a:endParaRPr>
          </a:p>
          <a:p>
            <a:pPr marL="363538" indent="-254000" eaLnBrk="1" hangingPunct="1">
              <a:lnSpc>
                <a:spcPct val="90000"/>
              </a:lnSpc>
              <a:spcBef>
                <a:spcPts val="600"/>
              </a:spcBef>
              <a:buClrTx/>
              <a:buFontTx/>
              <a:buNone/>
            </a:pPr>
            <a:r>
              <a:rPr lang="en-US" altLang="en-US" sz="2400">
                <a:latin typeface="Calibri" panose="020F0502020204030204" pitchFamily="34" charset="0"/>
              </a:rPr>
              <a:t> If drawing programs could draw shapes directly, then they would have to know some things about shapes in general: what they are, what they look like. But this violates a fundamental principle of objects: an object should only be responsible for itself. </a:t>
            </a:r>
          </a:p>
          <a:p>
            <a:pPr marL="363538" indent="-254000" eaLnBrk="1" hangingPunct="1">
              <a:lnSpc>
                <a:spcPct val="90000"/>
              </a:lnSpc>
              <a:spcBef>
                <a:spcPts val="600"/>
              </a:spcBef>
              <a:buClrTx/>
              <a:buFontTx/>
              <a:buNone/>
            </a:pPr>
            <a:endParaRPr lang="en-US" altLang="en-US" sz="2400">
              <a:latin typeface="Calibri" panose="020F0502020204030204" pitchFamily="34" charset="0"/>
            </a:endParaRPr>
          </a:p>
          <a:p>
            <a:pPr eaLnBrk="1" hangingPunct="1">
              <a:lnSpc>
                <a:spcPct val="90000"/>
              </a:lnSpc>
              <a:spcBef>
                <a:spcPts val="600"/>
              </a:spcBef>
              <a:buClr>
                <a:srgbClr val="2DA2BF"/>
              </a:buClr>
              <a:buSzPct val="68000"/>
              <a:buFont typeface="Wingdings 3" panose="05040102010807070707" pitchFamily="18" charset="2"/>
              <a:buChar char=""/>
            </a:pPr>
            <a:r>
              <a:rPr lang="en-US" altLang="en-US" sz="2400">
                <a:latin typeface="Calibri" panose="020F0502020204030204" pitchFamily="34" charset="0"/>
              </a:rPr>
              <a:t>It also violates encapsulation. Drawing objects would have to know specific information about the Shapes (that is, the kind of Shape) in order to draw them. </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685800" y="609600"/>
            <a:ext cx="77724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90000"/>
              </a:lnSpc>
              <a:buClrTx/>
              <a:buFontTx/>
              <a:buNone/>
            </a:pPr>
            <a:r>
              <a:rPr lang="en-US" altLang="en-US" sz="3600">
                <a:solidFill>
                  <a:srgbClr val="FF0000"/>
                </a:solidFill>
                <a:latin typeface="Calibri Light" panose="020F0302020204030204" pitchFamily="34" charset="0"/>
              </a:rPr>
              <a:t>Example1</a:t>
            </a:r>
          </a:p>
        </p:txBody>
      </p:sp>
      <p:sp>
        <p:nvSpPr>
          <p:cNvPr id="55298" name="Text Box 2"/>
          <p:cNvSpPr txBox="1">
            <a:spLocks noChangeArrowheads="1"/>
          </p:cNvSpPr>
          <p:nvPr/>
        </p:nvSpPr>
        <p:spPr bwMode="auto">
          <a:xfrm>
            <a:off x="0" y="1268413"/>
            <a:ext cx="9144000" cy="525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61950" indent="-255588">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1pPr>
            <a:lvl2pPr>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2pPr>
            <a:lvl3pPr>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3pPr>
            <a:lvl4pPr>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4pPr>
            <a:lvl5pPr>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874713" algn="l"/>
                <a:tab pos="1560513" algn="l"/>
                <a:tab pos="2246313" algn="l"/>
                <a:tab pos="2932113" algn="l"/>
                <a:tab pos="3617913" algn="l"/>
                <a:tab pos="4303713" algn="l"/>
                <a:tab pos="4989513" algn="l"/>
                <a:tab pos="5675313" algn="l"/>
                <a:tab pos="6361113" algn="l"/>
                <a:tab pos="7046913" algn="l"/>
                <a:tab pos="7732713" algn="l"/>
                <a:tab pos="8418513" algn="l"/>
                <a:tab pos="9104313" algn="l"/>
                <a:tab pos="9790113" algn="l"/>
                <a:tab pos="10475913" algn="l"/>
              </a:tabLst>
              <a:defRPr>
                <a:solidFill>
                  <a:srgbClr val="000000"/>
                </a:solidFill>
                <a:latin typeface="Arial" panose="020B0604020202020204" pitchFamily="34" charset="0"/>
                <a:cs typeface="Droid Sans Fallback" charset="0"/>
              </a:defRPr>
            </a:lvl9pPr>
          </a:lstStyle>
          <a:p>
            <a:pPr eaLnBrk="1" hangingPunct="1">
              <a:lnSpc>
                <a:spcPct val="90000"/>
              </a:lnSpc>
              <a:spcBef>
                <a:spcPts val="800"/>
              </a:spcBef>
              <a:buClr>
                <a:srgbClr val="2DA2BF"/>
              </a:buClr>
              <a:buSzPct val="68000"/>
              <a:buFont typeface="Wingdings 3" panose="05040102010807070707" pitchFamily="18" charset="2"/>
              <a:buChar char=""/>
            </a:pPr>
            <a:r>
              <a:rPr lang="en-US" altLang="en-US" sz="2800">
                <a:latin typeface="Calibri" panose="020F0502020204030204" pitchFamily="34" charset="0"/>
              </a:rPr>
              <a:t>Now, consider the first case. Shapes use Drawing objects to draw themselves.  Shapes wouldn’t need to know what type of Drawing object it used since I could have Shapes refer to the Drawing class.</a:t>
            </a:r>
          </a:p>
          <a:p>
            <a:pPr marL="363538" indent="-254000" eaLnBrk="1" hangingPunct="1">
              <a:lnSpc>
                <a:spcPct val="90000"/>
              </a:lnSpc>
              <a:spcBef>
                <a:spcPts val="800"/>
              </a:spcBef>
              <a:buClrTx/>
              <a:buFontTx/>
              <a:buNone/>
            </a:pPr>
            <a:endParaRPr lang="en-US" altLang="en-US" sz="2800">
              <a:latin typeface="Calibri" panose="020F0502020204030204" pitchFamily="34" charset="0"/>
            </a:endParaRPr>
          </a:p>
          <a:p>
            <a:pPr marL="363538" indent="-254000" eaLnBrk="1" hangingPunct="1">
              <a:lnSpc>
                <a:spcPct val="90000"/>
              </a:lnSpc>
              <a:spcBef>
                <a:spcPts val="800"/>
              </a:spcBef>
              <a:buClrTx/>
              <a:buSzPct val="68000"/>
              <a:buFontTx/>
              <a:buNone/>
            </a:pPr>
            <a:endParaRPr lang="en-US" altLang="en-US" sz="2800">
              <a:latin typeface="Calibri" panose="020F0502020204030204" pitchFamily="34" charset="0"/>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1049338" y="722313"/>
            <a:ext cx="7024687"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100000"/>
              </a:lnSpc>
              <a:buClrTx/>
              <a:buFontTx/>
              <a:buNone/>
            </a:pPr>
            <a:r>
              <a:rPr lang="en-US" altLang="en-US" sz="4000">
                <a:solidFill>
                  <a:srgbClr val="D34817"/>
                </a:solidFill>
                <a:latin typeface="Calibri Light" panose="020F0302020204030204" pitchFamily="34" charset="0"/>
              </a:rPr>
              <a:t>Motivation</a:t>
            </a:r>
          </a:p>
        </p:txBody>
      </p:sp>
      <p:sp>
        <p:nvSpPr>
          <p:cNvPr id="18434" name="Text Box 2"/>
          <p:cNvSpPr txBox="1">
            <a:spLocks noChangeArrowheads="1"/>
          </p:cNvSpPr>
          <p:nvPr/>
        </p:nvSpPr>
        <p:spPr bwMode="auto">
          <a:xfrm>
            <a:off x="1068388" y="1995488"/>
            <a:ext cx="6777037"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271463">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1pPr>
            <a:lvl2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2pPr>
            <a:lvl3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3pPr>
            <a:lvl4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4pPr>
            <a:lvl5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9pPr>
          </a:lstStyle>
          <a:p>
            <a:pPr eaLnBrk="1" hangingPunct="1">
              <a:lnSpc>
                <a:spcPct val="100000"/>
              </a:lnSpc>
              <a:spcBef>
                <a:spcPts val="488"/>
              </a:spcBef>
              <a:buClr>
                <a:srgbClr val="D34817"/>
              </a:buClr>
              <a:buFont typeface="Wingdings 2" panose="05020102010507070707" pitchFamily="18" charset="2"/>
              <a:buChar char=""/>
            </a:pPr>
            <a:r>
              <a:rPr lang="en-US" altLang="en-US" sz="2400">
                <a:solidFill>
                  <a:srgbClr val="696464"/>
                </a:solidFill>
                <a:latin typeface="Trebuchet MS" panose="020B0603020202020204" pitchFamily="34" charset="0"/>
              </a:rPr>
              <a:t>Example:</a:t>
            </a:r>
          </a:p>
        </p:txBody>
      </p:sp>
      <p:sp>
        <p:nvSpPr>
          <p:cNvPr id="18435" name="Text Box 3"/>
          <p:cNvSpPr txBox="1">
            <a:spLocks noChangeArrowheads="1"/>
          </p:cNvSpPr>
          <p:nvPr/>
        </p:nvSpPr>
        <p:spPr bwMode="auto">
          <a:xfrm>
            <a:off x="4649788" y="225425"/>
            <a:ext cx="133191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eaLnBrk="1" hangingPunct="1">
              <a:lnSpc>
                <a:spcPct val="100000"/>
              </a:lnSpc>
              <a:buClrTx/>
              <a:buFontTx/>
              <a:buNone/>
            </a:pPr>
            <a:r>
              <a:rPr lang="en-US" altLang="en-US" sz="1200">
                <a:solidFill>
                  <a:srgbClr val="FEFEFE"/>
                </a:solidFill>
                <a:latin typeface="Trebuchet MS" panose="020B0603020202020204" pitchFamily="34" charset="0"/>
                <a:cs typeface="DejaVu Sans" charset="0"/>
              </a:rPr>
              <a:t>slide </a:t>
            </a:r>
            <a:fld id="{28825D79-3A69-42CE-9D5D-8274D8B32358}" type="slidenum">
              <a:rPr lang="en-US" altLang="en-US" sz="1200">
                <a:solidFill>
                  <a:srgbClr val="FEFEFE"/>
                </a:solidFill>
                <a:latin typeface="Trebuchet MS" panose="020B0603020202020204" pitchFamily="34" charset="0"/>
                <a:cs typeface="DejaVu Sans" charset="0"/>
              </a:rPr>
              <a:pPr eaLnBrk="1" hangingPunct="1">
                <a:lnSpc>
                  <a:spcPct val="100000"/>
                </a:lnSpc>
                <a:buClrTx/>
                <a:buFontTx/>
                <a:buNone/>
              </a:pPr>
              <a:t>4</a:t>
            </a:fld>
            <a:endParaRPr lang="en-US" altLang="en-US" sz="1200">
              <a:solidFill>
                <a:srgbClr val="FEFEFE"/>
              </a:solidFill>
              <a:latin typeface="Trebuchet MS" panose="020B0603020202020204" pitchFamily="34" charset="0"/>
              <a:cs typeface="DejaVu Sans" charset="0"/>
            </a:endParaRP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50" y="2590800"/>
            <a:ext cx="7410450" cy="2895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1" name="Text Box 1"/>
          <p:cNvSpPr txBox="1">
            <a:spLocks noChangeArrowheads="1"/>
          </p:cNvSpPr>
          <p:nvPr/>
        </p:nvSpPr>
        <p:spPr bwMode="auto">
          <a:xfrm>
            <a:off x="685800" y="260350"/>
            <a:ext cx="77724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90000"/>
              </a:lnSpc>
              <a:buClrTx/>
              <a:buFontTx/>
              <a:buNone/>
            </a:pPr>
            <a:r>
              <a:rPr lang="en-US" altLang="en-US" sz="3300">
                <a:solidFill>
                  <a:srgbClr val="FF0000"/>
                </a:solidFill>
                <a:latin typeface="Calibri Light" panose="020F0302020204030204" pitchFamily="34" charset="0"/>
              </a:rPr>
              <a:t>Example1</a:t>
            </a:r>
          </a:p>
        </p:txBody>
      </p:sp>
      <p:pic>
        <p:nvPicPr>
          <p:cNvPr id="563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41438"/>
            <a:ext cx="9144000" cy="55165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685800" y="609600"/>
            <a:ext cx="77724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90000"/>
              </a:lnSpc>
              <a:buClrTx/>
              <a:buFontTx/>
              <a:buNone/>
            </a:pPr>
            <a:r>
              <a:rPr lang="en-US" altLang="en-US" sz="3600">
                <a:solidFill>
                  <a:srgbClr val="FF0000"/>
                </a:solidFill>
                <a:latin typeface="Calibri Light" panose="020F0302020204030204" pitchFamily="34" charset="0"/>
              </a:rPr>
              <a:t>Example1</a:t>
            </a:r>
          </a:p>
        </p:txBody>
      </p:sp>
      <p:pic>
        <p:nvPicPr>
          <p:cNvPr id="573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49500"/>
            <a:ext cx="9144000" cy="4508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7347" name="Text Box 3"/>
          <p:cNvSpPr txBox="1">
            <a:spLocks noChangeArrowheads="1"/>
          </p:cNvSpPr>
          <p:nvPr/>
        </p:nvSpPr>
        <p:spPr bwMode="auto">
          <a:xfrm>
            <a:off x="1223963" y="1700213"/>
            <a:ext cx="79200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48" name="Text Box 4"/>
          <p:cNvSpPr txBox="1">
            <a:spLocks noChangeArrowheads="1"/>
          </p:cNvSpPr>
          <p:nvPr/>
        </p:nvSpPr>
        <p:spPr bwMode="auto">
          <a:xfrm>
            <a:off x="1127125" y="1433513"/>
            <a:ext cx="7078663"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marL="215900" indent="-214313">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cs typeface="Droid Sans Fallback" charset="0"/>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cs typeface="Droid Sans Fallback" charset="0"/>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cs typeface="Droid Sans Fallback" charset="0"/>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cs typeface="Droid Sans Fallback" charset="0"/>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cs typeface="Droid Sans Fallback" charset="0"/>
              </a:defRPr>
            </a:lvl9pPr>
          </a:lstStyle>
          <a:p>
            <a:pPr eaLnBrk="1">
              <a:lnSpc>
                <a:spcPct val="100000"/>
              </a:lnSpc>
              <a:buClrTx/>
              <a:buFontTx/>
              <a:buNone/>
            </a:pPr>
            <a:r>
              <a:rPr lang="en-US" altLang="en-US"/>
              <a:t>Added protected methods in shape that call methods in Drawing</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836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875" y="0"/>
            <a:ext cx="9540875"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370" name="Text Box 2"/>
          <p:cNvSpPr txBox="1">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90000"/>
              </a:lnSpc>
              <a:buClrTx/>
              <a:buFontTx/>
              <a:buNone/>
            </a:pPr>
            <a:r>
              <a:rPr lang="en-US" altLang="en-US" sz="3300">
                <a:latin typeface="Calibri Light" panose="020F0302020204030204" pitchFamily="34" charset="0"/>
              </a:rPr>
              <a:t>.</a:t>
            </a: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3" name="Text Box 1"/>
          <p:cNvSpPr txBox="1">
            <a:spLocks noChangeArrowheads="1"/>
          </p:cNvSpPr>
          <p:nvPr/>
        </p:nvSpPr>
        <p:spPr bwMode="auto">
          <a:xfrm>
            <a:off x="685800" y="371475"/>
            <a:ext cx="7772400"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593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81075"/>
            <a:ext cx="9144000" cy="5543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1049338" y="722313"/>
            <a:ext cx="7024687"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100000"/>
              </a:lnSpc>
              <a:buClrTx/>
              <a:buFontTx/>
              <a:buNone/>
            </a:pPr>
            <a:r>
              <a:rPr lang="en-US" altLang="en-US" sz="4000">
                <a:solidFill>
                  <a:srgbClr val="D34817"/>
                </a:solidFill>
                <a:latin typeface="Calibri Light" panose="020F0302020204030204" pitchFamily="34" charset="0"/>
              </a:rPr>
              <a:t>Participants</a:t>
            </a:r>
          </a:p>
        </p:txBody>
      </p:sp>
      <p:sp>
        <p:nvSpPr>
          <p:cNvPr id="19458" name="Text Box 2"/>
          <p:cNvSpPr txBox="1">
            <a:spLocks noChangeArrowheads="1"/>
          </p:cNvSpPr>
          <p:nvPr/>
        </p:nvSpPr>
        <p:spPr bwMode="auto">
          <a:xfrm>
            <a:off x="1068388" y="1995488"/>
            <a:ext cx="6777037"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271463">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1pPr>
            <a:lvl2pPr marL="638175" indent="-27305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2pPr>
            <a:lvl3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3pPr>
            <a:lvl4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4pPr>
            <a:lvl5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9pPr>
          </a:lstStyle>
          <a:p>
            <a:pPr eaLnBrk="1" hangingPunct="1">
              <a:lnSpc>
                <a:spcPct val="100000"/>
              </a:lnSpc>
              <a:spcBef>
                <a:spcPts val="488"/>
              </a:spcBef>
              <a:buClr>
                <a:srgbClr val="D34817"/>
              </a:buClr>
              <a:buFont typeface="Wingdings 2" panose="05020102010507070707" pitchFamily="18" charset="2"/>
              <a:buChar char=""/>
            </a:pPr>
            <a:r>
              <a:rPr lang="en-US" altLang="en-US" sz="2400" b="1">
                <a:solidFill>
                  <a:srgbClr val="696464"/>
                </a:solidFill>
                <a:latin typeface="Trebuchet MS" panose="020B0603020202020204" pitchFamily="34" charset="0"/>
              </a:rPr>
              <a:t>Target (shape)</a:t>
            </a:r>
          </a:p>
          <a:p>
            <a:pPr lvl="1" eaLnBrk="1" hangingPunct="1">
              <a:lnSpc>
                <a:spcPct val="100000"/>
              </a:lnSpc>
              <a:spcBef>
                <a:spcPts val="438"/>
              </a:spcBef>
              <a:buClr>
                <a:srgbClr val="D34817"/>
              </a:buClr>
              <a:buFont typeface="Wingdings 2" panose="05020102010507070707" pitchFamily="18" charset="2"/>
              <a:buChar char=""/>
            </a:pPr>
            <a:r>
              <a:rPr lang="en-US" altLang="en-US" sz="2200">
                <a:solidFill>
                  <a:srgbClr val="696464"/>
                </a:solidFill>
                <a:latin typeface="Trebuchet MS" panose="020B0603020202020204" pitchFamily="34" charset="0"/>
              </a:rPr>
              <a:t>defines the domain-specific interface that Client uses. </a:t>
            </a:r>
          </a:p>
          <a:p>
            <a:pPr eaLnBrk="1" hangingPunct="1">
              <a:lnSpc>
                <a:spcPct val="100000"/>
              </a:lnSpc>
              <a:spcBef>
                <a:spcPts val="488"/>
              </a:spcBef>
              <a:buClr>
                <a:srgbClr val="D34817"/>
              </a:buClr>
              <a:buFont typeface="Wingdings 2" panose="05020102010507070707" pitchFamily="18" charset="2"/>
              <a:buChar char=""/>
            </a:pPr>
            <a:r>
              <a:rPr lang="en-US" altLang="en-US" sz="2400" b="1">
                <a:solidFill>
                  <a:srgbClr val="696464"/>
                </a:solidFill>
                <a:latin typeface="Trebuchet MS" panose="020B0603020202020204" pitchFamily="34" charset="0"/>
              </a:rPr>
              <a:t>Adapter (TextShape)</a:t>
            </a:r>
            <a:r>
              <a:rPr lang="en-US" altLang="en-US" sz="2400">
                <a:solidFill>
                  <a:srgbClr val="696464"/>
                </a:solidFill>
                <a:latin typeface="Trebuchet MS" panose="020B0603020202020204" pitchFamily="34" charset="0"/>
              </a:rPr>
              <a:t> </a:t>
            </a:r>
          </a:p>
          <a:p>
            <a:pPr lvl="1" eaLnBrk="1" hangingPunct="1">
              <a:lnSpc>
                <a:spcPct val="100000"/>
              </a:lnSpc>
              <a:spcBef>
                <a:spcPts val="438"/>
              </a:spcBef>
              <a:buClr>
                <a:srgbClr val="D34817"/>
              </a:buClr>
              <a:buFont typeface="Wingdings 2" panose="05020102010507070707" pitchFamily="18" charset="2"/>
              <a:buChar char=""/>
            </a:pPr>
            <a:r>
              <a:rPr lang="en-US" altLang="en-US" sz="2200">
                <a:solidFill>
                  <a:srgbClr val="696464"/>
                </a:solidFill>
                <a:latin typeface="Trebuchet MS" panose="020B0603020202020204" pitchFamily="34" charset="0"/>
              </a:rPr>
              <a:t>adapts the interface Adaptee to the Target interface.</a:t>
            </a:r>
          </a:p>
          <a:p>
            <a:pPr eaLnBrk="1" hangingPunct="1">
              <a:lnSpc>
                <a:spcPct val="100000"/>
              </a:lnSpc>
              <a:spcBef>
                <a:spcPts val="488"/>
              </a:spcBef>
              <a:buClr>
                <a:srgbClr val="D34817"/>
              </a:buClr>
              <a:buFont typeface="Wingdings 2" panose="05020102010507070707" pitchFamily="18" charset="2"/>
              <a:buChar char=""/>
            </a:pPr>
            <a:r>
              <a:rPr lang="en-US" altLang="en-US" sz="2400" b="1">
                <a:solidFill>
                  <a:srgbClr val="696464"/>
                </a:solidFill>
                <a:latin typeface="Trebuchet MS" panose="020B0603020202020204" pitchFamily="34" charset="0"/>
              </a:rPr>
              <a:t>Adaptee </a:t>
            </a:r>
            <a:r>
              <a:rPr lang="en-US" altLang="en-US" sz="2400">
                <a:solidFill>
                  <a:srgbClr val="696464"/>
                </a:solidFill>
                <a:latin typeface="Trebuchet MS" panose="020B0603020202020204" pitchFamily="34" charset="0"/>
              </a:rPr>
              <a:t> (TextView)</a:t>
            </a:r>
          </a:p>
          <a:p>
            <a:pPr lvl="1" eaLnBrk="1" hangingPunct="1">
              <a:lnSpc>
                <a:spcPct val="100000"/>
              </a:lnSpc>
              <a:spcBef>
                <a:spcPts val="438"/>
              </a:spcBef>
              <a:buClr>
                <a:srgbClr val="D34817"/>
              </a:buClr>
              <a:buFont typeface="Wingdings 2" panose="05020102010507070707" pitchFamily="18" charset="2"/>
              <a:buChar char=""/>
            </a:pPr>
            <a:r>
              <a:rPr lang="en-US" altLang="en-US" sz="2200">
                <a:solidFill>
                  <a:srgbClr val="696464"/>
                </a:solidFill>
                <a:latin typeface="Trebuchet MS" panose="020B0603020202020204" pitchFamily="34" charset="0"/>
              </a:rPr>
              <a:t>defines an existing interface that needs adapting. </a:t>
            </a:r>
          </a:p>
          <a:p>
            <a:pPr eaLnBrk="1" hangingPunct="1">
              <a:lnSpc>
                <a:spcPct val="100000"/>
              </a:lnSpc>
              <a:spcBef>
                <a:spcPts val="488"/>
              </a:spcBef>
              <a:buClr>
                <a:srgbClr val="D34817"/>
              </a:buClr>
              <a:buFont typeface="Wingdings 2" panose="05020102010507070707" pitchFamily="18" charset="2"/>
              <a:buChar char=""/>
            </a:pPr>
            <a:r>
              <a:rPr lang="en-US" altLang="en-US" sz="2400" b="1">
                <a:solidFill>
                  <a:srgbClr val="696464"/>
                </a:solidFill>
                <a:latin typeface="Trebuchet MS" panose="020B0603020202020204" pitchFamily="34" charset="0"/>
              </a:rPr>
              <a:t>Client (DrawingEditor) </a:t>
            </a:r>
          </a:p>
          <a:p>
            <a:pPr lvl="1" eaLnBrk="1" hangingPunct="1">
              <a:lnSpc>
                <a:spcPct val="100000"/>
              </a:lnSpc>
              <a:spcBef>
                <a:spcPts val="438"/>
              </a:spcBef>
              <a:buClr>
                <a:srgbClr val="D34817"/>
              </a:buClr>
              <a:buFont typeface="Wingdings 2" panose="05020102010507070707" pitchFamily="18" charset="2"/>
              <a:buChar char=""/>
            </a:pPr>
            <a:r>
              <a:rPr lang="en-US" altLang="en-US" sz="2200">
                <a:solidFill>
                  <a:srgbClr val="696464"/>
                </a:solidFill>
                <a:latin typeface="Trebuchet MS" panose="020B0603020202020204" pitchFamily="34" charset="0"/>
              </a:rPr>
              <a:t>collaborates with objects conforming to the Target interface. </a:t>
            </a:r>
          </a:p>
          <a:p>
            <a:pPr marL="342900" eaLnBrk="1" hangingPunct="1">
              <a:lnSpc>
                <a:spcPct val="100000"/>
              </a:lnSpc>
              <a:spcBef>
                <a:spcPts val="488"/>
              </a:spcBef>
              <a:buClrTx/>
              <a:buFontTx/>
              <a:buNone/>
            </a:pPr>
            <a:endParaRPr lang="en-US" altLang="en-US" sz="2400">
              <a:solidFill>
                <a:srgbClr val="696464"/>
              </a:solidFill>
              <a:latin typeface="Trebuchet MS" panose="020B0603020202020204" pitchFamily="34" charset="0"/>
            </a:endParaRPr>
          </a:p>
          <a:p>
            <a:pPr marL="342900" eaLnBrk="1" hangingPunct="1">
              <a:lnSpc>
                <a:spcPct val="100000"/>
              </a:lnSpc>
              <a:spcBef>
                <a:spcPts val="488"/>
              </a:spcBef>
              <a:buClrTx/>
              <a:buFontTx/>
              <a:buNone/>
            </a:pPr>
            <a:endParaRPr lang="en-US" altLang="en-US" sz="2400">
              <a:solidFill>
                <a:srgbClr val="696464"/>
              </a:solidFill>
              <a:latin typeface="Trebuchet MS" panose="020B0603020202020204" pitchFamily="34" charset="0"/>
            </a:endParaRPr>
          </a:p>
        </p:txBody>
      </p:sp>
      <p:sp>
        <p:nvSpPr>
          <p:cNvPr id="19459" name="Text Box 3"/>
          <p:cNvSpPr txBox="1">
            <a:spLocks noChangeArrowheads="1"/>
          </p:cNvSpPr>
          <p:nvPr/>
        </p:nvSpPr>
        <p:spPr bwMode="auto">
          <a:xfrm>
            <a:off x="4649788" y="225425"/>
            <a:ext cx="133191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eaLnBrk="1" hangingPunct="1">
              <a:lnSpc>
                <a:spcPct val="100000"/>
              </a:lnSpc>
              <a:buClrTx/>
              <a:buFontTx/>
              <a:buNone/>
            </a:pPr>
            <a:r>
              <a:rPr lang="en-US" altLang="en-US" sz="1200">
                <a:solidFill>
                  <a:srgbClr val="FEFEFE"/>
                </a:solidFill>
                <a:latin typeface="Trebuchet MS" panose="020B0603020202020204" pitchFamily="34" charset="0"/>
                <a:cs typeface="DejaVu Sans" charset="0"/>
              </a:rPr>
              <a:t>slide </a:t>
            </a:r>
            <a:fld id="{6159865C-8933-4D9D-918B-0E585908F514}" type="slidenum">
              <a:rPr lang="en-US" altLang="en-US" sz="1200">
                <a:solidFill>
                  <a:srgbClr val="FEFEFE"/>
                </a:solidFill>
                <a:latin typeface="Trebuchet MS" panose="020B0603020202020204" pitchFamily="34" charset="0"/>
                <a:cs typeface="DejaVu Sans" charset="0"/>
              </a:rPr>
              <a:pPr eaLnBrk="1" hangingPunct="1">
                <a:lnSpc>
                  <a:spcPct val="100000"/>
                </a:lnSpc>
                <a:buClrTx/>
                <a:buFontTx/>
                <a:buNone/>
              </a:pPr>
              <a:t>5</a:t>
            </a:fld>
            <a:endParaRPr lang="en-US" altLang="en-US" sz="1200">
              <a:solidFill>
                <a:srgbClr val="FEFEFE"/>
              </a:solidFill>
              <a:latin typeface="Trebuchet MS" panose="020B0603020202020204" pitchFamily="34" charset="0"/>
              <a:cs typeface="DejaVu San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928938"/>
            <a:ext cx="6781800" cy="33893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482" name="Text Box 2"/>
          <p:cNvSpPr txBox="1">
            <a:spLocks noChangeArrowheads="1"/>
          </p:cNvSpPr>
          <p:nvPr/>
        </p:nvSpPr>
        <p:spPr bwMode="auto">
          <a:xfrm>
            <a:off x="1049338" y="722313"/>
            <a:ext cx="7024687"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100000"/>
              </a:lnSpc>
              <a:buClrTx/>
              <a:buFontTx/>
              <a:buNone/>
            </a:pPr>
            <a:r>
              <a:rPr lang="en-US" altLang="en-US" sz="4000">
                <a:solidFill>
                  <a:srgbClr val="D34817"/>
                </a:solidFill>
                <a:latin typeface="Calibri Light" panose="020F0302020204030204" pitchFamily="34" charset="0"/>
              </a:rPr>
              <a:t>Structure</a:t>
            </a:r>
          </a:p>
        </p:txBody>
      </p:sp>
      <p:sp>
        <p:nvSpPr>
          <p:cNvPr id="20483" name="Text Box 3"/>
          <p:cNvSpPr txBox="1">
            <a:spLocks noChangeArrowheads="1"/>
          </p:cNvSpPr>
          <p:nvPr/>
        </p:nvSpPr>
        <p:spPr bwMode="auto">
          <a:xfrm>
            <a:off x="1068388" y="1995488"/>
            <a:ext cx="6777037"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271463">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1pPr>
            <a:lvl2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2pPr>
            <a:lvl3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3pPr>
            <a:lvl4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4pPr>
            <a:lvl5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9pPr>
          </a:lstStyle>
          <a:p>
            <a:pPr eaLnBrk="1" hangingPunct="1">
              <a:lnSpc>
                <a:spcPct val="100000"/>
              </a:lnSpc>
              <a:spcBef>
                <a:spcPts val="488"/>
              </a:spcBef>
              <a:buClr>
                <a:srgbClr val="D34817"/>
              </a:buClr>
              <a:buFont typeface="Wingdings 2" panose="05020102010507070707" pitchFamily="18" charset="2"/>
              <a:buChar char=""/>
            </a:pPr>
            <a:r>
              <a:rPr lang="en-US" altLang="en-US" sz="2400">
                <a:solidFill>
                  <a:srgbClr val="696464"/>
                </a:solidFill>
                <a:latin typeface="Trebuchet MS" panose="020B0603020202020204" pitchFamily="34" charset="0"/>
              </a:rPr>
              <a:t>A class adapter uses multiple inheritance to adapt one interface to another:</a:t>
            </a:r>
          </a:p>
          <a:p>
            <a:pPr marL="342900" eaLnBrk="1" hangingPunct="1">
              <a:lnSpc>
                <a:spcPct val="100000"/>
              </a:lnSpc>
              <a:spcBef>
                <a:spcPts val="488"/>
              </a:spcBef>
              <a:buClrTx/>
              <a:buFontTx/>
              <a:buNone/>
            </a:pPr>
            <a:endParaRPr lang="en-US" altLang="en-US" sz="2400">
              <a:solidFill>
                <a:srgbClr val="696464"/>
              </a:solidFill>
              <a:latin typeface="Trebuchet MS" panose="020B0603020202020204" pitchFamily="34" charset="0"/>
            </a:endParaRPr>
          </a:p>
        </p:txBody>
      </p:sp>
      <p:sp>
        <p:nvSpPr>
          <p:cNvPr id="20484" name="Text Box 4"/>
          <p:cNvSpPr txBox="1">
            <a:spLocks noChangeArrowheads="1"/>
          </p:cNvSpPr>
          <p:nvPr/>
        </p:nvSpPr>
        <p:spPr bwMode="auto">
          <a:xfrm>
            <a:off x="4649788" y="225425"/>
            <a:ext cx="133191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eaLnBrk="1" hangingPunct="1">
              <a:lnSpc>
                <a:spcPct val="100000"/>
              </a:lnSpc>
              <a:buClrTx/>
              <a:buFontTx/>
              <a:buNone/>
            </a:pPr>
            <a:r>
              <a:rPr lang="en-US" altLang="en-US" sz="1200">
                <a:solidFill>
                  <a:srgbClr val="FEFEFE"/>
                </a:solidFill>
                <a:latin typeface="Trebuchet MS" panose="020B0603020202020204" pitchFamily="34" charset="0"/>
                <a:cs typeface="DejaVu Sans" charset="0"/>
              </a:rPr>
              <a:t>slide </a:t>
            </a:r>
            <a:fld id="{B3F9AE78-28FB-41EA-BC9C-D2A01BE6F762}" type="slidenum">
              <a:rPr lang="en-US" altLang="en-US" sz="1200">
                <a:solidFill>
                  <a:srgbClr val="FEFEFE"/>
                </a:solidFill>
                <a:latin typeface="Trebuchet MS" panose="020B0603020202020204" pitchFamily="34" charset="0"/>
                <a:cs typeface="DejaVu Sans" charset="0"/>
              </a:rPr>
              <a:pPr eaLnBrk="1" hangingPunct="1">
                <a:lnSpc>
                  <a:spcPct val="100000"/>
                </a:lnSpc>
                <a:buClrTx/>
                <a:buFontTx/>
                <a:buNone/>
              </a:pPr>
              <a:t>6</a:t>
            </a:fld>
            <a:endParaRPr lang="en-US" altLang="en-US" sz="1200">
              <a:solidFill>
                <a:srgbClr val="FEFEFE"/>
              </a:solidFill>
              <a:latin typeface="Trebuchet MS" panose="020B0603020202020204" pitchFamily="34" charset="0"/>
              <a:cs typeface="DejaVu San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1049338" y="722313"/>
            <a:ext cx="7024687"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100000"/>
              </a:lnSpc>
              <a:buClrTx/>
              <a:buFontTx/>
              <a:buNone/>
            </a:pPr>
            <a:r>
              <a:rPr lang="en-US" altLang="en-US" sz="4000">
                <a:solidFill>
                  <a:srgbClr val="D34817"/>
                </a:solidFill>
                <a:latin typeface="Calibri Light" panose="020F0302020204030204" pitchFamily="34" charset="0"/>
              </a:rPr>
              <a:t>Collaboration</a:t>
            </a:r>
          </a:p>
        </p:txBody>
      </p:sp>
      <p:sp>
        <p:nvSpPr>
          <p:cNvPr id="22530" name="Text Box 2"/>
          <p:cNvSpPr txBox="1">
            <a:spLocks noChangeArrowheads="1"/>
          </p:cNvSpPr>
          <p:nvPr/>
        </p:nvSpPr>
        <p:spPr bwMode="auto">
          <a:xfrm>
            <a:off x="4649788" y="225425"/>
            <a:ext cx="133191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eaLnBrk="1" hangingPunct="1">
              <a:lnSpc>
                <a:spcPct val="100000"/>
              </a:lnSpc>
              <a:buClrTx/>
              <a:buFontTx/>
              <a:buNone/>
            </a:pPr>
            <a:r>
              <a:rPr lang="en-US" altLang="en-US" sz="1200">
                <a:solidFill>
                  <a:srgbClr val="FEFEFE"/>
                </a:solidFill>
                <a:latin typeface="Trebuchet MS" panose="020B0603020202020204" pitchFamily="34" charset="0"/>
                <a:cs typeface="DejaVu Sans" charset="0"/>
              </a:rPr>
              <a:t>slide </a:t>
            </a:r>
            <a:fld id="{5B5A78A8-AE21-41FC-A2C3-C23770ACD44B}" type="slidenum">
              <a:rPr lang="en-US" altLang="en-US" sz="1200">
                <a:solidFill>
                  <a:srgbClr val="FEFEFE"/>
                </a:solidFill>
                <a:latin typeface="Trebuchet MS" panose="020B0603020202020204" pitchFamily="34" charset="0"/>
                <a:cs typeface="DejaVu Sans" charset="0"/>
              </a:rPr>
              <a:pPr eaLnBrk="1" hangingPunct="1">
                <a:lnSpc>
                  <a:spcPct val="100000"/>
                </a:lnSpc>
                <a:buClrTx/>
                <a:buFontTx/>
                <a:buNone/>
              </a:pPr>
              <a:t>7</a:t>
            </a:fld>
            <a:endParaRPr lang="en-US" altLang="en-US" sz="1200">
              <a:solidFill>
                <a:srgbClr val="FEFEFE"/>
              </a:solidFill>
              <a:latin typeface="Trebuchet MS" panose="020B0603020202020204" pitchFamily="34" charset="0"/>
              <a:cs typeface="DejaVu Sans" charset="0"/>
            </a:endParaRPr>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057400"/>
            <a:ext cx="5943600" cy="3625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1049338" y="722313"/>
            <a:ext cx="7024687"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100000"/>
              </a:lnSpc>
              <a:buClrTx/>
              <a:buFontTx/>
              <a:buNone/>
            </a:pPr>
            <a:r>
              <a:rPr lang="en-US" altLang="en-US" sz="4000">
                <a:solidFill>
                  <a:srgbClr val="D34817"/>
                </a:solidFill>
                <a:latin typeface="Calibri Light" panose="020F0302020204030204" pitchFamily="34" charset="0"/>
              </a:rPr>
              <a:t>Applicability</a:t>
            </a:r>
          </a:p>
        </p:txBody>
      </p:sp>
      <p:sp>
        <p:nvSpPr>
          <p:cNvPr id="23554" name="Text Box 2"/>
          <p:cNvSpPr txBox="1">
            <a:spLocks noChangeArrowheads="1"/>
          </p:cNvSpPr>
          <p:nvPr/>
        </p:nvSpPr>
        <p:spPr bwMode="auto">
          <a:xfrm>
            <a:off x="1068388" y="1995488"/>
            <a:ext cx="6777037"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68263">
              <a:tabLst>
                <a:tab pos="68263" algn="l"/>
                <a:tab pos="525463" algn="l"/>
                <a:tab pos="982663" algn="l"/>
                <a:tab pos="1439863" algn="l"/>
                <a:tab pos="1897063" algn="l"/>
                <a:tab pos="2354263" algn="l"/>
                <a:tab pos="2811463" algn="l"/>
                <a:tab pos="3268663" algn="l"/>
                <a:tab pos="3725863" algn="l"/>
                <a:tab pos="4183063" algn="l"/>
                <a:tab pos="4640263" algn="l"/>
                <a:tab pos="5097463" algn="l"/>
                <a:tab pos="5554663" algn="l"/>
                <a:tab pos="6011863" algn="l"/>
                <a:tab pos="6469063" algn="l"/>
                <a:tab pos="6926263" algn="l"/>
                <a:tab pos="7383463" algn="l"/>
                <a:tab pos="7840663" algn="l"/>
                <a:tab pos="8297863" algn="l"/>
                <a:tab pos="8755063" algn="l"/>
                <a:tab pos="9212263" algn="l"/>
              </a:tabLst>
              <a:defRPr>
                <a:solidFill>
                  <a:srgbClr val="000000"/>
                </a:solidFill>
                <a:latin typeface="Arial" panose="020B0604020202020204" pitchFamily="34" charset="0"/>
                <a:cs typeface="Droid Sans Fallback" charset="0"/>
              </a:defRPr>
            </a:lvl1pPr>
            <a:lvl2pPr>
              <a:tabLst>
                <a:tab pos="68263" algn="l"/>
                <a:tab pos="525463" algn="l"/>
                <a:tab pos="982663" algn="l"/>
                <a:tab pos="1439863" algn="l"/>
                <a:tab pos="1897063" algn="l"/>
                <a:tab pos="2354263" algn="l"/>
                <a:tab pos="2811463" algn="l"/>
                <a:tab pos="3268663" algn="l"/>
                <a:tab pos="3725863" algn="l"/>
                <a:tab pos="4183063" algn="l"/>
                <a:tab pos="4640263" algn="l"/>
                <a:tab pos="5097463" algn="l"/>
                <a:tab pos="5554663" algn="l"/>
                <a:tab pos="6011863" algn="l"/>
                <a:tab pos="6469063" algn="l"/>
                <a:tab pos="6926263" algn="l"/>
                <a:tab pos="7383463" algn="l"/>
                <a:tab pos="7840663" algn="l"/>
                <a:tab pos="8297863" algn="l"/>
                <a:tab pos="8755063" algn="l"/>
                <a:tab pos="9212263" algn="l"/>
              </a:tabLst>
              <a:defRPr>
                <a:solidFill>
                  <a:srgbClr val="000000"/>
                </a:solidFill>
                <a:latin typeface="Arial" panose="020B0604020202020204" pitchFamily="34" charset="0"/>
                <a:cs typeface="Droid Sans Fallback" charset="0"/>
              </a:defRPr>
            </a:lvl2pPr>
            <a:lvl3pPr>
              <a:tabLst>
                <a:tab pos="68263" algn="l"/>
                <a:tab pos="525463" algn="l"/>
                <a:tab pos="982663" algn="l"/>
                <a:tab pos="1439863" algn="l"/>
                <a:tab pos="1897063" algn="l"/>
                <a:tab pos="2354263" algn="l"/>
                <a:tab pos="2811463" algn="l"/>
                <a:tab pos="3268663" algn="l"/>
                <a:tab pos="3725863" algn="l"/>
                <a:tab pos="4183063" algn="l"/>
                <a:tab pos="4640263" algn="l"/>
                <a:tab pos="5097463" algn="l"/>
                <a:tab pos="5554663" algn="l"/>
                <a:tab pos="6011863" algn="l"/>
                <a:tab pos="6469063" algn="l"/>
                <a:tab pos="6926263" algn="l"/>
                <a:tab pos="7383463" algn="l"/>
                <a:tab pos="7840663" algn="l"/>
                <a:tab pos="8297863" algn="l"/>
                <a:tab pos="8755063" algn="l"/>
                <a:tab pos="9212263" algn="l"/>
              </a:tabLst>
              <a:defRPr>
                <a:solidFill>
                  <a:srgbClr val="000000"/>
                </a:solidFill>
                <a:latin typeface="Arial" panose="020B0604020202020204" pitchFamily="34" charset="0"/>
                <a:cs typeface="Droid Sans Fallback" charset="0"/>
              </a:defRPr>
            </a:lvl3pPr>
            <a:lvl4pPr>
              <a:tabLst>
                <a:tab pos="68263" algn="l"/>
                <a:tab pos="525463" algn="l"/>
                <a:tab pos="982663" algn="l"/>
                <a:tab pos="1439863" algn="l"/>
                <a:tab pos="1897063" algn="l"/>
                <a:tab pos="2354263" algn="l"/>
                <a:tab pos="2811463" algn="l"/>
                <a:tab pos="3268663" algn="l"/>
                <a:tab pos="3725863" algn="l"/>
                <a:tab pos="4183063" algn="l"/>
                <a:tab pos="4640263" algn="l"/>
                <a:tab pos="5097463" algn="l"/>
                <a:tab pos="5554663" algn="l"/>
                <a:tab pos="6011863" algn="l"/>
                <a:tab pos="6469063" algn="l"/>
                <a:tab pos="6926263" algn="l"/>
                <a:tab pos="7383463" algn="l"/>
                <a:tab pos="7840663" algn="l"/>
                <a:tab pos="8297863" algn="l"/>
                <a:tab pos="8755063" algn="l"/>
                <a:tab pos="9212263" algn="l"/>
              </a:tabLst>
              <a:defRPr>
                <a:solidFill>
                  <a:srgbClr val="000000"/>
                </a:solidFill>
                <a:latin typeface="Arial" panose="020B0604020202020204" pitchFamily="34" charset="0"/>
                <a:cs typeface="Droid Sans Fallback" charset="0"/>
              </a:defRPr>
            </a:lvl4pPr>
            <a:lvl5pPr>
              <a:tabLst>
                <a:tab pos="68263" algn="l"/>
                <a:tab pos="525463" algn="l"/>
                <a:tab pos="982663" algn="l"/>
                <a:tab pos="1439863" algn="l"/>
                <a:tab pos="1897063" algn="l"/>
                <a:tab pos="2354263" algn="l"/>
                <a:tab pos="2811463" algn="l"/>
                <a:tab pos="3268663" algn="l"/>
                <a:tab pos="3725863" algn="l"/>
                <a:tab pos="4183063" algn="l"/>
                <a:tab pos="4640263" algn="l"/>
                <a:tab pos="5097463" algn="l"/>
                <a:tab pos="5554663" algn="l"/>
                <a:tab pos="6011863" algn="l"/>
                <a:tab pos="6469063" algn="l"/>
                <a:tab pos="6926263" algn="l"/>
                <a:tab pos="7383463" algn="l"/>
                <a:tab pos="7840663" algn="l"/>
                <a:tab pos="8297863" algn="l"/>
                <a:tab pos="8755063" algn="l"/>
                <a:tab pos="9212263"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68263" algn="l"/>
                <a:tab pos="525463" algn="l"/>
                <a:tab pos="982663" algn="l"/>
                <a:tab pos="1439863" algn="l"/>
                <a:tab pos="1897063" algn="l"/>
                <a:tab pos="2354263" algn="l"/>
                <a:tab pos="2811463" algn="l"/>
                <a:tab pos="3268663" algn="l"/>
                <a:tab pos="3725863" algn="l"/>
                <a:tab pos="4183063" algn="l"/>
                <a:tab pos="4640263" algn="l"/>
                <a:tab pos="5097463" algn="l"/>
                <a:tab pos="5554663" algn="l"/>
                <a:tab pos="6011863" algn="l"/>
                <a:tab pos="6469063" algn="l"/>
                <a:tab pos="6926263" algn="l"/>
                <a:tab pos="7383463" algn="l"/>
                <a:tab pos="7840663" algn="l"/>
                <a:tab pos="8297863" algn="l"/>
                <a:tab pos="8755063" algn="l"/>
                <a:tab pos="9212263"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68263" algn="l"/>
                <a:tab pos="525463" algn="l"/>
                <a:tab pos="982663" algn="l"/>
                <a:tab pos="1439863" algn="l"/>
                <a:tab pos="1897063" algn="l"/>
                <a:tab pos="2354263" algn="l"/>
                <a:tab pos="2811463" algn="l"/>
                <a:tab pos="3268663" algn="l"/>
                <a:tab pos="3725863" algn="l"/>
                <a:tab pos="4183063" algn="l"/>
                <a:tab pos="4640263" algn="l"/>
                <a:tab pos="5097463" algn="l"/>
                <a:tab pos="5554663" algn="l"/>
                <a:tab pos="6011863" algn="l"/>
                <a:tab pos="6469063" algn="l"/>
                <a:tab pos="6926263" algn="l"/>
                <a:tab pos="7383463" algn="l"/>
                <a:tab pos="7840663" algn="l"/>
                <a:tab pos="8297863" algn="l"/>
                <a:tab pos="8755063" algn="l"/>
                <a:tab pos="9212263"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68263" algn="l"/>
                <a:tab pos="525463" algn="l"/>
                <a:tab pos="982663" algn="l"/>
                <a:tab pos="1439863" algn="l"/>
                <a:tab pos="1897063" algn="l"/>
                <a:tab pos="2354263" algn="l"/>
                <a:tab pos="2811463" algn="l"/>
                <a:tab pos="3268663" algn="l"/>
                <a:tab pos="3725863" algn="l"/>
                <a:tab pos="4183063" algn="l"/>
                <a:tab pos="4640263" algn="l"/>
                <a:tab pos="5097463" algn="l"/>
                <a:tab pos="5554663" algn="l"/>
                <a:tab pos="6011863" algn="l"/>
                <a:tab pos="6469063" algn="l"/>
                <a:tab pos="6926263" algn="l"/>
                <a:tab pos="7383463" algn="l"/>
                <a:tab pos="7840663" algn="l"/>
                <a:tab pos="8297863" algn="l"/>
                <a:tab pos="8755063" algn="l"/>
                <a:tab pos="9212263"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68263" algn="l"/>
                <a:tab pos="525463" algn="l"/>
                <a:tab pos="982663" algn="l"/>
                <a:tab pos="1439863" algn="l"/>
                <a:tab pos="1897063" algn="l"/>
                <a:tab pos="2354263" algn="l"/>
                <a:tab pos="2811463" algn="l"/>
                <a:tab pos="3268663" algn="l"/>
                <a:tab pos="3725863" algn="l"/>
                <a:tab pos="4183063" algn="l"/>
                <a:tab pos="4640263" algn="l"/>
                <a:tab pos="5097463" algn="l"/>
                <a:tab pos="5554663" algn="l"/>
                <a:tab pos="6011863" algn="l"/>
                <a:tab pos="6469063" algn="l"/>
                <a:tab pos="6926263" algn="l"/>
                <a:tab pos="7383463" algn="l"/>
                <a:tab pos="7840663" algn="l"/>
                <a:tab pos="8297863" algn="l"/>
                <a:tab pos="8755063" algn="l"/>
                <a:tab pos="9212263" algn="l"/>
              </a:tabLst>
              <a:defRPr>
                <a:solidFill>
                  <a:srgbClr val="000000"/>
                </a:solidFill>
                <a:latin typeface="Arial" panose="020B0604020202020204" pitchFamily="34" charset="0"/>
                <a:cs typeface="Droid Sans Fallback" charset="0"/>
              </a:defRPr>
            </a:lvl9pPr>
          </a:lstStyle>
          <a:p>
            <a:pPr eaLnBrk="1" hangingPunct="1">
              <a:lnSpc>
                <a:spcPct val="100000"/>
              </a:lnSpc>
              <a:spcBef>
                <a:spcPts val="488"/>
              </a:spcBef>
              <a:buClrTx/>
              <a:buFontTx/>
              <a:buNone/>
            </a:pPr>
            <a:r>
              <a:rPr lang="en-US" altLang="en-US" sz="2400" dirty="0">
                <a:solidFill>
                  <a:srgbClr val="696464"/>
                </a:solidFill>
                <a:latin typeface="Trebuchet MS" panose="020B0603020202020204" pitchFamily="34" charset="0"/>
              </a:rPr>
              <a:t>Use the Adapter pattern when</a:t>
            </a:r>
          </a:p>
          <a:p>
            <a:pPr marL="523875" indent="-457200" eaLnBrk="1" hangingPunct="1">
              <a:lnSpc>
                <a:spcPct val="100000"/>
              </a:lnSpc>
              <a:spcBef>
                <a:spcPts val="488"/>
              </a:spcBef>
              <a:buClr>
                <a:srgbClr val="D34817"/>
              </a:buClr>
              <a:buFont typeface="+mj-lt"/>
              <a:buAutoNum type="arabicPeriod"/>
            </a:pPr>
            <a:r>
              <a:rPr lang="en-US" altLang="en-US" sz="2400" dirty="0">
                <a:solidFill>
                  <a:srgbClr val="696464"/>
                </a:solidFill>
                <a:latin typeface="Trebuchet MS" panose="020B0603020202020204" pitchFamily="34" charset="0"/>
              </a:rPr>
              <a:t>You want to use an existing class, and its interface does not match the one you need</a:t>
            </a:r>
          </a:p>
          <a:p>
            <a:pPr marL="523875" indent="-457200" eaLnBrk="1" hangingPunct="1">
              <a:lnSpc>
                <a:spcPct val="100000"/>
              </a:lnSpc>
              <a:spcBef>
                <a:spcPts val="488"/>
              </a:spcBef>
              <a:buClr>
                <a:srgbClr val="D34817"/>
              </a:buClr>
              <a:buFont typeface="+mj-lt"/>
              <a:buAutoNum type="arabicPeriod"/>
            </a:pPr>
            <a:r>
              <a:rPr lang="en-US" altLang="en-US" sz="2400" dirty="0">
                <a:solidFill>
                  <a:srgbClr val="696464"/>
                </a:solidFill>
                <a:latin typeface="Trebuchet MS" panose="020B0603020202020204" pitchFamily="34" charset="0"/>
              </a:rPr>
              <a:t>You want to create a reusable class that cooperates with unrelated classes with incompatible interfaces</a:t>
            </a:r>
          </a:p>
          <a:p>
            <a:pPr eaLnBrk="1" hangingPunct="1">
              <a:lnSpc>
                <a:spcPct val="100000"/>
              </a:lnSpc>
              <a:spcBef>
                <a:spcPts val="488"/>
              </a:spcBef>
              <a:buClrTx/>
              <a:buFontTx/>
              <a:buNone/>
            </a:pPr>
            <a:endParaRPr lang="en-US" altLang="en-US" sz="2400" dirty="0">
              <a:solidFill>
                <a:srgbClr val="696464"/>
              </a:solidFill>
              <a:latin typeface="Trebuchet MS" panose="020B0603020202020204" pitchFamily="34" charset="0"/>
            </a:endParaRPr>
          </a:p>
        </p:txBody>
      </p:sp>
      <p:sp>
        <p:nvSpPr>
          <p:cNvPr id="23555" name="Text Box 3"/>
          <p:cNvSpPr txBox="1">
            <a:spLocks noChangeArrowheads="1"/>
          </p:cNvSpPr>
          <p:nvPr/>
        </p:nvSpPr>
        <p:spPr bwMode="auto">
          <a:xfrm>
            <a:off x="4649788" y="225425"/>
            <a:ext cx="133191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eaLnBrk="1" hangingPunct="1">
              <a:lnSpc>
                <a:spcPct val="100000"/>
              </a:lnSpc>
              <a:buClrTx/>
              <a:buFontTx/>
              <a:buNone/>
            </a:pPr>
            <a:r>
              <a:rPr lang="en-US" altLang="en-US" sz="1200">
                <a:solidFill>
                  <a:srgbClr val="FEFEFE"/>
                </a:solidFill>
                <a:latin typeface="Trebuchet MS" panose="020B0603020202020204" pitchFamily="34" charset="0"/>
                <a:cs typeface="DejaVu Sans" charset="0"/>
              </a:rPr>
              <a:t>slide </a:t>
            </a:r>
            <a:fld id="{032A4C9E-2C15-4C94-9FD9-827B2B585CBD}" type="slidenum">
              <a:rPr lang="en-US" altLang="en-US" sz="1200">
                <a:solidFill>
                  <a:srgbClr val="FEFEFE"/>
                </a:solidFill>
                <a:latin typeface="Trebuchet MS" panose="020B0603020202020204" pitchFamily="34" charset="0"/>
                <a:cs typeface="DejaVu Sans" charset="0"/>
              </a:rPr>
              <a:pPr eaLnBrk="1" hangingPunct="1">
                <a:lnSpc>
                  <a:spcPct val="100000"/>
                </a:lnSpc>
                <a:buClrTx/>
                <a:buFontTx/>
                <a:buNone/>
              </a:pPr>
              <a:t>8</a:t>
            </a:fld>
            <a:endParaRPr lang="en-US" altLang="en-US" sz="1200">
              <a:solidFill>
                <a:srgbClr val="FEFEFE"/>
              </a:solidFill>
              <a:latin typeface="Trebuchet MS" panose="020B0603020202020204" pitchFamily="34" charset="0"/>
              <a:cs typeface="DejaVu San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1049338" y="722313"/>
            <a:ext cx="7024687"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1pPr>
            <a:lvl2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2pPr>
            <a:lvl3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3pPr>
            <a:lvl4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4pPr>
            <a:lvl5pPr>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685800" algn="l"/>
                <a:tab pos="1371600" algn="l"/>
                <a:tab pos="2057400" algn="l"/>
                <a:tab pos="2743200" algn="l"/>
                <a:tab pos="3429000" algn="l"/>
                <a:tab pos="4114800" algn="l"/>
                <a:tab pos="4800600" algn="l"/>
                <a:tab pos="5486400" algn="l"/>
                <a:tab pos="6172200" algn="l"/>
                <a:tab pos="6858000" algn="l"/>
                <a:tab pos="7543800" algn="l"/>
                <a:tab pos="8229600" algn="l"/>
                <a:tab pos="8915400" algn="l"/>
                <a:tab pos="9601200" algn="l"/>
                <a:tab pos="10287000" algn="l"/>
              </a:tabLst>
              <a:defRPr>
                <a:solidFill>
                  <a:srgbClr val="000000"/>
                </a:solidFill>
                <a:latin typeface="Arial" panose="020B0604020202020204" pitchFamily="34" charset="0"/>
                <a:cs typeface="Droid Sans Fallback" charset="0"/>
              </a:defRPr>
            </a:lvl9pPr>
          </a:lstStyle>
          <a:p>
            <a:pPr eaLnBrk="1" hangingPunct="1">
              <a:lnSpc>
                <a:spcPct val="100000"/>
              </a:lnSpc>
              <a:buClrTx/>
              <a:buFontTx/>
              <a:buNone/>
            </a:pPr>
            <a:r>
              <a:rPr lang="en-US" altLang="en-US" sz="4000">
                <a:solidFill>
                  <a:srgbClr val="D34817"/>
                </a:solidFill>
                <a:latin typeface="Calibri Light" panose="020F0302020204030204" pitchFamily="34" charset="0"/>
              </a:rPr>
              <a:t>Example 1</a:t>
            </a:r>
          </a:p>
        </p:txBody>
      </p:sp>
      <p:sp>
        <p:nvSpPr>
          <p:cNvPr id="24578" name="Text Box 2"/>
          <p:cNvSpPr txBox="1">
            <a:spLocks noChangeArrowheads="1"/>
          </p:cNvSpPr>
          <p:nvPr/>
        </p:nvSpPr>
        <p:spPr bwMode="auto">
          <a:xfrm>
            <a:off x="1068388" y="1995488"/>
            <a:ext cx="6777037"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1313" indent="-271463">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1pPr>
            <a:lvl2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2pPr>
            <a:lvl3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3pPr>
            <a:lvl4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4pPr>
            <a:lvl5pP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solidFill>
                  <a:srgbClr val="000000"/>
                </a:solidFill>
                <a:latin typeface="Arial" panose="020B0604020202020204" pitchFamily="34" charset="0"/>
                <a:cs typeface="Droid Sans Fallback" charset="0"/>
              </a:defRPr>
            </a:lvl9pPr>
          </a:lstStyle>
          <a:p>
            <a:pPr eaLnBrk="1" hangingPunct="1">
              <a:lnSpc>
                <a:spcPct val="100000"/>
              </a:lnSpc>
              <a:spcBef>
                <a:spcPts val="488"/>
              </a:spcBef>
              <a:buClr>
                <a:srgbClr val="D34817"/>
              </a:buClr>
              <a:buFont typeface="Wingdings 2" panose="05020102010507070707" pitchFamily="18" charset="2"/>
              <a:buChar char=""/>
            </a:pPr>
            <a:r>
              <a:rPr lang="en-US" altLang="en-US" sz="1600">
                <a:solidFill>
                  <a:srgbClr val="696464"/>
                </a:solidFill>
                <a:latin typeface="Trebuchet MS" panose="020B0603020202020204" pitchFamily="34" charset="0"/>
              </a:rPr>
              <a:t>The classic round pegs and square pegs!</a:t>
            </a:r>
          </a:p>
          <a:p>
            <a:pPr eaLnBrk="1" hangingPunct="1">
              <a:lnSpc>
                <a:spcPct val="100000"/>
              </a:lnSpc>
              <a:spcBef>
                <a:spcPts val="488"/>
              </a:spcBef>
              <a:buClr>
                <a:srgbClr val="D34817"/>
              </a:buClr>
              <a:buFont typeface="Wingdings 2" panose="05020102010507070707" pitchFamily="18" charset="2"/>
              <a:buChar char=""/>
            </a:pPr>
            <a:r>
              <a:rPr lang="en-US" altLang="en-US" sz="1600">
                <a:solidFill>
                  <a:srgbClr val="696464"/>
                </a:solidFill>
                <a:latin typeface="Trebuchet MS" panose="020B0603020202020204" pitchFamily="34" charset="0"/>
              </a:rPr>
              <a:t>Here's the SquarePeg class:</a:t>
            </a:r>
          </a:p>
          <a:p>
            <a:pPr marL="342900" eaLnBrk="1" hangingPunct="1">
              <a:lnSpc>
                <a:spcPct val="100000"/>
              </a:lnSpc>
              <a:spcBef>
                <a:spcPts val="488"/>
              </a:spcBef>
              <a:buClrTx/>
              <a:buFontTx/>
              <a:buNone/>
            </a:pPr>
            <a:r>
              <a:rPr lang="en-US" altLang="en-US" sz="1600">
                <a:solidFill>
                  <a:srgbClr val="14823E"/>
                </a:solidFill>
                <a:latin typeface="Trebuchet MS" panose="020B0603020202020204" pitchFamily="34" charset="0"/>
              </a:rPr>
              <a:t>/**</a:t>
            </a:r>
          </a:p>
          <a:p>
            <a:pPr marL="342900" eaLnBrk="1" hangingPunct="1">
              <a:lnSpc>
                <a:spcPct val="100000"/>
              </a:lnSpc>
              <a:spcBef>
                <a:spcPts val="488"/>
              </a:spcBef>
              <a:buClrTx/>
              <a:buFontTx/>
              <a:buNone/>
            </a:pPr>
            <a:r>
              <a:rPr lang="en-US" altLang="en-US" sz="1600">
                <a:solidFill>
                  <a:srgbClr val="14823E"/>
                </a:solidFill>
                <a:latin typeface="Trebuchet MS" panose="020B0603020202020204" pitchFamily="34" charset="0"/>
              </a:rPr>
              <a:t> * The SquarePeg class.</a:t>
            </a:r>
          </a:p>
          <a:p>
            <a:pPr marL="342900" eaLnBrk="1" hangingPunct="1">
              <a:lnSpc>
                <a:spcPct val="100000"/>
              </a:lnSpc>
              <a:spcBef>
                <a:spcPts val="488"/>
              </a:spcBef>
              <a:buClrTx/>
              <a:buFontTx/>
              <a:buNone/>
            </a:pPr>
            <a:r>
              <a:rPr lang="en-US" altLang="en-US" sz="1600">
                <a:solidFill>
                  <a:srgbClr val="14823E"/>
                </a:solidFill>
                <a:latin typeface="Trebuchet MS" panose="020B0603020202020204" pitchFamily="34" charset="0"/>
              </a:rPr>
              <a:t> * This is the Target class.</a:t>
            </a:r>
          </a:p>
          <a:p>
            <a:pPr marL="342900" eaLnBrk="1" hangingPunct="1">
              <a:lnSpc>
                <a:spcPct val="100000"/>
              </a:lnSpc>
              <a:spcBef>
                <a:spcPts val="488"/>
              </a:spcBef>
              <a:buClrTx/>
              <a:buFontTx/>
              <a:buNone/>
            </a:pPr>
            <a:r>
              <a:rPr lang="en-US" altLang="en-US" sz="1600">
                <a:solidFill>
                  <a:srgbClr val="14823E"/>
                </a:solidFill>
                <a:latin typeface="Trebuchet MS" panose="020B0603020202020204" pitchFamily="34" charset="0"/>
              </a:rPr>
              <a:t> */</a:t>
            </a:r>
          </a:p>
          <a:p>
            <a:pPr marL="342900" eaLnBrk="1" hangingPunct="1">
              <a:lnSpc>
                <a:spcPct val="100000"/>
              </a:lnSpc>
              <a:spcBef>
                <a:spcPts val="488"/>
              </a:spcBef>
              <a:buClrTx/>
              <a:buFontTx/>
              <a:buNone/>
            </a:pPr>
            <a:r>
              <a:rPr lang="en-US" altLang="en-US" sz="1600">
                <a:solidFill>
                  <a:srgbClr val="696464"/>
                </a:solidFill>
                <a:latin typeface="Trebuchet MS" panose="020B0603020202020204" pitchFamily="34" charset="0"/>
              </a:rPr>
              <a:t> public class SquarePeg {</a:t>
            </a:r>
          </a:p>
          <a:p>
            <a:pPr marL="342900" eaLnBrk="1" hangingPunct="1">
              <a:lnSpc>
                <a:spcPct val="100000"/>
              </a:lnSpc>
              <a:spcBef>
                <a:spcPts val="488"/>
              </a:spcBef>
              <a:buClrTx/>
              <a:buFontTx/>
              <a:buNone/>
            </a:pPr>
            <a:r>
              <a:rPr lang="en-US" altLang="en-US" sz="1600">
                <a:solidFill>
                  <a:srgbClr val="696464"/>
                </a:solidFill>
                <a:latin typeface="Trebuchet MS" panose="020B0603020202020204" pitchFamily="34" charset="0"/>
              </a:rPr>
              <a:t>  public void insert(String str) {</a:t>
            </a:r>
          </a:p>
          <a:p>
            <a:pPr marL="342900" eaLnBrk="1" hangingPunct="1">
              <a:lnSpc>
                <a:spcPct val="100000"/>
              </a:lnSpc>
              <a:spcBef>
                <a:spcPts val="488"/>
              </a:spcBef>
              <a:buClrTx/>
              <a:buFontTx/>
              <a:buNone/>
            </a:pPr>
            <a:r>
              <a:rPr lang="en-US" altLang="en-US" sz="1600">
                <a:solidFill>
                  <a:srgbClr val="696464"/>
                </a:solidFill>
                <a:latin typeface="Trebuchet MS" panose="020B0603020202020204" pitchFamily="34" charset="0"/>
              </a:rPr>
              <a:t>    System.out.println("SquarePeg insert(): " + str);</a:t>
            </a:r>
          </a:p>
          <a:p>
            <a:pPr marL="342900" eaLnBrk="1" hangingPunct="1">
              <a:lnSpc>
                <a:spcPct val="100000"/>
              </a:lnSpc>
              <a:spcBef>
                <a:spcPts val="488"/>
              </a:spcBef>
              <a:buClrTx/>
              <a:buFontTx/>
              <a:buNone/>
            </a:pPr>
            <a:r>
              <a:rPr lang="en-US" altLang="en-US" sz="1600">
                <a:solidFill>
                  <a:srgbClr val="696464"/>
                </a:solidFill>
                <a:latin typeface="Trebuchet MS" panose="020B0603020202020204" pitchFamily="34" charset="0"/>
              </a:rPr>
              <a:t>   }</a:t>
            </a:r>
          </a:p>
          <a:p>
            <a:pPr marL="342900" eaLnBrk="1" hangingPunct="1">
              <a:lnSpc>
                <a:spcPct val="100000"/>
              </a:lnSpc>
              <a:spcBef>
                <a:spcPts val="488"/>
              </a:spcBef>
              <a:buClrTx/>
              <a:buFontTx/>
              <a:buNone/>
            </a:pPr>
            <a:r>
              <a:rPr lang="en-US" altLang="en-US" sz="1600">
                <a:solidFill>
                  <a:srgbClr val="696464"/>
                </a:solidFill>
                <a:latin typeface="Trebuchet MS" panose="020B0603020202020204" pitchFamily="34" charset="0"/>
              </a:rPr>
              <a:t> }</a:t>
            </a:r>
          </a:p>
        </p:txBody>
      </p:sp>
      <p:sp>
        <p:nvSpPr>
          <p:cNvPr id="24579" name="Text Box 3"/>
          <p:cNvSpPr txBox="1">
            <a:spLocks noChangeArrowheads="1"/>
          </p:cNvSpPr>
          <p:nvPr/>
        </p:nvSpPr>
        <p:spPr bwMode="auto">
          <a:xfrm>
            <a:off x="4649788" y="225425"/>
            <a:ext cx="133191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roid Sans Fallback" charset="0"/>
              </a:defRPr>
            </a:lvl9pPr>
          </a:lstStyle>
          <a:p>
            <a:pPr eaLnBrk="1" hangingPunct="1">
              <a:lnSpc>
                <a:spcPct val="100000"/>
              </a:lnSpc>
              <a:buClrTx/>
              <a:buFontTx/>
              <a:buNone/>
            </a:pPr>
            <a:fld id="{CD618D98-325D-41D4-BC86-11226BD19A5A}" type="slidenum">
              <a:rPr lang="en-US" altLang="en-US" sz="1200">
                <a:solidFill>
                  <a:srgbClr val="FEFEFE"/>
                </a:solidFill>
                <a:latin typeface="Trebuchet MS" panose="020B0603020202020204" pitchFamily="34" charset="0"/>
                <a:cs typeface="DejaVu Sans" charset="0"/>
              </a:rPr>
              <a:pPr eaLnBrk="1" hangingPunct="1">
                <a:lnSpc>
                  <a:spcPct val="100000"/>
                </a:lnSpc>
                <a:buClrTx/>
                <a:buFontTx/>
                <a:buNone/>
              </a:pPr>
              <a:t>9</a:t>
            </a:fld>
            <a:endParaRPr lang="en-US" altLang="en-US" sz="1200">
              <a:solidFill>
                <a:srgbClr val="FEFEFE"/>
              </a:solidFill>
              <a:latin typeface="Trebuchet MS" panose="020B0603020202020204" pitchFamily="34" charset="0"/>
              <a:cs typeface="DejaVu Sans"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Light"/>
        <a:ea typeface=""/>
        <a:cs typeface="Droid Sans Fallback"/>
      </a:majorFont>
      <a:minorFont>
        <a:latin typeface="Calibri"/>
        <a:ea typeface=""/>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Light"/>
        <a:ea typeface=""/>
        <a:cs typeface="Droid Sans Fallback"/>
      </a:majorFont>
      <a:minorFont>
        <a:latin typeface="Calibri"/>
        <a:ea typeface=""/>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Light"/>
        <a:ea typeface=""/>
        <a:cs typeface="Droid Sans Fallback"/>
      </a:majorFont>
      <a:minorFont>
        <a:latin typeface="Calibri"/>
        <a:ea typeface=""/>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Light"/>
        <a:ea typeface=""/>
        <a:cs typeface="Droid Sans Fallback"/>
      </a:majorFont>
      <a:minorFont>
        <a:latin typeface="Calibri"/>
        <a:ea typeface=""/>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Light"/>
        <a:ea typeface=""/>
        <a:cs typeface="Droid Sans Fallback"/>
      </a:majorFont>
      <a:minorFont>
        <a:latin typeface="Calibri"/>
        <a:ea typeface=""/>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Light"/>
        <a:ea typeface=""/>
        <a:cs typeface="Droid Sans Fallback"/>
      </a:majorFont>
      <a:minorFont>
        <a:latin typeface="Calibri"/>
        <a:ea typeface=""/>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Light"/>
        <a:ea typeface=""/>
        <a:cs typeface="Droid Sans Fallback"/>
      </a:majorFont>
      <a:minorFont>
        <a:latin typeface="Calibri"/>
        <a:ea typeface=""/>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Light"/>
        <a:ea typeface=""/>
        <a:cs typeface="Droid Sans Fallback"/>
      </a:majorFont>
      <a:minorFont>
        <a:latin typeface="Calibri"/>
        <a:ea typeface=""/>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Light"/>
        <a:ea typeface=""/>
        <a:cs typeface="Droid Sans Fallback"/>
      </a:majorFont>
      <a:minorFont>
        <a:latin typeface="Calibri"/>
        <a:ea typeface=""/>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Light"/>
        <a:ea typeface=""/>
        <a:cs typeface="Droid Sans Fallback"/>
      </a:majorFont>
      <a:minorFont>
        <a:latin typeface="Calibri"/>
        <a:ea typeface=""/>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Light"/>
        <a:ea typeface=""/>
        <a:cs typeface="Droid Sans Fallback"/>
      </a:majorFont>
      <a:minorFont>
        <a:latin typeface="Calibri"/>
        <a:ea typeface=""/>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4897</TotalTime>
  <Words>2130</Words>
  <Application>Microsoft Office PowerPoint</Application>
  <PresentationFormat>On-screen Show (4:3)</PresentationFormat>
  <Paragraphs>293</Paragraphs>
  <Slides>43</Slides>
  <Notes>43</Notes>
  <HiddenSlides>0</HiddenSlides>
  <MMClips>0</MMClips>
  <ScaleCrop>false</ScaleCrop>
  <HeadingPairs>
    <vt:vector size="8" baseType="variant">
      <vt:variant>
        <vt:lpstr>Fonts Used</vt:lpstr>
      </vt:variant>
      <vt:variant>
        <vt:i4>10</vt:i4>
      </vt:variant>
      <vt:variant>
        <vt:lpstr>Theme</vt:lpstr>
      </vt:variant>
      <vt:variant>
        <vt:i4>12</vt:i4>
      </vt:variant>
      <vt:variant>
        <vt:lpstr>Embedded OLE Servers</vt:lpstr>
      </vt:variant>
      <vt:variant>
        <vt:i4>0</vt:i4>
      </vt:variant>
      <vt:variant>
        <vt:lpstr>Slide Titles</vt:lpstr>
      </vt:variant>
      <vt:variant>
        <vt:i4>43</vt:i4>
      </vt:variant>
    </vt:vector>
  </HeadingPairs>
  <TitlesOfParts>
    <vt:vector size="65" baseType="lpstr">
      <vt:lpstr>Times New Roman</vt:lpstr>
      <vt:lpstr>Calibri Light</vt:lpstr>
      <vt:lpstr>Droid Sans Fallback</vt:lpstr>
      <vt:lpstr>Calibri</vt:lpstr>
      <vt:lpstr>Arial</vt:lpstr>
      <vt:lpstr>DejaVu Sans</vt:lpstr>
      <vt:lpstr>Wingdings</vt:lpstr>
      <vt:lpstr>Trebuchet MS</vt:lpstr>
      <vt:lpstr>Wingdings 2</vt:lpstr>
      <vt:lpstr>Wingdings 3</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ADAPTER PATTERN</dc:title>
  <dc:creator>SAMZ</dc:creator>
  <cp:lastModifiedBy>user</cp:lastModifiedBy>
  <cp:revision>59</cp:revision>
  <cp:lastPrinted>1601-01-01T00:00:00Z</cp:lastPrinted>
  <dcterms:created xsi:type="dcterms:W3CDTF">2010-12-16T11:19:17Z</dcterms:created>
  <dcterms:modified xsi:type="dcterms:W3CDTF">2021-11-04T19:19:35Z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2</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29</vt:i4>
  </property>
</Properties>
</file>