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78" r:id="rId4"/>
    <p:sldId id="313" r:id="rId5"/>
    <p:sldId id="307" r:id="rId6"/>
    <p:sldId id="257" r:id="rId7"/>
    <p:sldId id="265" r:id="rId8"/>
    <p:sldId id="266" r:id="rId9"/>
    <p:sldId id="268" r:id="rId10"/>
    <p:sldId id="270" r:id="rId11"/>
    <p:sldId id="271" r:id="rId12"/>
    <p:sldId id="264" r:id="rId13"/>
    <p:sldId id="259" r:id="rId14"/>
    <p:sldId id="296" r:id="rId15"/>
    <p:sldId id="272" r:id="rId16"/>
    <p:sldId id="306" r:id="rId17"/>
    <p:sldId id="295" r:id="rId18"/>
    <p:sldId id="290" r:id="rId19"/>
    <p:sldId id="277" r:id="rId20"/>
    <p:sldId id="274" r:id="rId21"/>
    <p:sldId id="297" r:id="rId22"/>
    <p:sldId id="261" r:id="rId23"/>
    <p:sldId id="282" r:id="rId24"/>
    <p:sldId id="304" r:id="rId25"/>
    <p:sldId id="305" r:id="rId26"/>
    <p:sldId id="27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fReidarJ\Documents\OGP\Reguators%20and%20standards\Regulators%20use%20of%20standard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b-NO"/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7.9976750459211127E-2"/>
          <c:y val="0.22732453000791192"/>
          <c:w val="0.8010095506122572"/>
          <c:h val="0.6530355996522107"/>
        </c:manualLayout>
      </c:layout>
      <c:pie3DChart>
        <c:varyColors val="1"/>
        <c:ser>
          <c:idx val="0"/>
          <c:order val="0"/>
          <c:explosion val="25"/>
          <c:dPt>
            <c:idx val="0"/>
            <c:spPr>
              <a:solidFill>
                <a:srgbClr val="3399FF"/>
              </a:solidFill>
            </c:spPr>
          </c:dPt>
          <c:dPt>
            <c:idx val="1"/>
            <c:spPr>
              <a:solidFill>
                <a:srgbClr val="FFC000"/>
              </a:solidFill>
            </c:spPr>
          </c:dPt>
          <c:dPt>
            <c:idx val="3"/>
            <c:spPr>
              <a:solidFill>
                <a:srgbClr val="FF5050"/>
              </a:solidFill>
            </c:spPr>
          </c:dPt>
          <c:dPt>
            <c:idx val="4"/>
            <c:spPr>
              <a:solidFill>
                <a:srgbClr val="9999FF"/>
              </a:solidFill>
            </c:spPr>
          </c:dPt>
          <c:dPt>
            <c:idx val="6"/>
            <c:spPr>
              <a:solidFill>
                <a:srgbClr val="00CC66"/>
              </a:solidFill>
            </c:spPr>
          </c:dPt>
          <c:dLbls>
            <c:dLbl>
              <c:idx val="0"/>
              <c:layout>
                <c:manualLayout>
                  <c:x val="-0.15042568496230133"/>
                  <c:y val="-6.3526198623077859E-2"/>
                </c:manualLayout>
              </c:layout>
              <c:dLblPos val="bestFit"/>
              <c:showVal val="1"/>
              <c:showCatName val="1"/>
            </c:dLbl>
            <c:dLbl>
              <c:idx val="1"/>
              <c:layout>
                <c:manualLayout>
                  <c:x val="-0.10092715572054309"/>
                  <c:y val="-9.8485797914004206E-2"/>
                </c:manualLayout>
              </c:layout>
              <c:dLblPos val="bestFit"/>
              <c:showVal val="1"/>
              <c:showCatName val="1"/>
            </c:dLbl>
            <c:dLbl>
              <c:idx val="2"/>
              <c:layout>
                <c:manualLayout>
                  <c:x val="1.5442576203260254E-2"/>
                  <c:y val="-0.11730325266933267"/>
                </c:manualLayout>
              </c:layout>
              <c:dLblPos val="bestFit"/>
              <c:showVal val="1"/>
              <c:showCatName val="1"/>
            </c:dLbl>
            <c:dLbl>
              <c:idx val="3"/>
              <c:layout>
                <c:manualLayout>
                  <c:x val="8.9860352155435641E-2"/>
                  <c:y val="-2.8629856850715792E-2"/>
                </c:manualLayout>
              </c:layout>
              <c:spPr/>
              <c:txPr>
                <a:bodyPr/>
                <a:lstStyle/>
                <a:p>
                  <a:pPr>
                    <a:defRPr lang="en-US" sz="2400" b="1">
                      <a:solidFill>
                        <a:srgbClr val="FF0000"/>
                      </a:solidFill>
                    </a:defRPr>
                  </a:pPr>
                  <a:endParaRPr lang="nb-NO"/>
                </a:p>
              </c:txPr>
              <c:dLblPos val="bestFit"/>
              <c:showVal val="1"/>
              <c:showCatName val="1"/>
            </c:dLbl>
            <c:dLbl>
              <c:idx val="4"/>
              <c:layout>
                <c:manualLayout>
                  <c:x val="4.9800773272019809E-2"/>
                  <c:y val="2.4379354413159336E-2"/>
                </c:manualLayout>
              </c:layout>
              <c:dLblPos val="bestFit"/>
              <c:showVal val="1"/>
              <c:showCatName val="1"/>
            </c:dLbl>
            <c:dLbl>
              <c:idx val="5"/>
              <c:layout>
                <c:manualLayout>
                  <c:x val="1.2072677293804845E-2"/>
                  <c:y val="-1.1227253889914407E-2"/>
                </c:manualLayout>
              </c:layout>
              <c:dLblPos val="bestFit"/>
              <c:showVal val="1"/>
              <c:showCatName val="1"/>
            </c:dLbl>
            <c:dLbl>
              <c:idx val="6"/>
              <c:layout>
                <c:manualLayout>
                  <c:x val="-2.1857923497267891E-2"/>
                  <c:y val="-0.20449897750511373"/>
                </c:manualLayout>
              </c:layout>
              <c:dLblPos val="bestFit"/>
              <c:showVal val="1"/>
              <c:showCatName val="1"/>
            </c:dLbl>
            <c:txPr>
              <a:bodyPr/>
              <a:lstStyle/>
              <a:p>
                <a:pPr>
                  <a:defRPr lang="en-US" sz="1600" b="1"/>
                </a:pPr>
                <a:endParaRPr lang="nb-NO"/>
              </a:p>
            </c:txPr>
            <c:dLblPos val="outEnd"/>
            <c:showVal val="1"/>
            <c:showCatName val="1"/>
            <c:showLeaderLines val="1"/>
          </c:dLbls>
          <c:cat>
            <c:strRef>
              <c:f>Nordsjø!$S$24:$Y$24</c:f>
              <c:strCache>
                <c:ptCount val="7"/>
                <c:pt idx="0">
                  <c:v>DK-UK</c:v>
                </c:pt>
                <c:pt idx="1">
                  <c:v>NO-UK</c:v>
                </c:pt>
                <c:pt idx="2">
                  <c:v>DK-NO</c:v>
                </c:pt>
                <c:pt idx="3">
                  <c:v>All</c:v>
                </c:pt>
                <c:pt idx="4">
                  <c:v>Denmark</c:v>
                </c:pt>
                <c:pt idx="5">
                  <c:v>Norway</c:v>
                </c:pt>
                <c:pt idx="6">
                  <c:v>UK</c:v>
                </c:pt>
              </c:strCache>
            </c:strRef>
          </c:cat>
          <c:val>
            <c:numRef>
              <c:f>Nordsjø!$S$25:$Y$25</c:f>
              <c:numCache>
                <c:formatCode>General</c:formatCode>
                <c:ptCount val="7"/>
                <c:pt idx="0">
                  <c:v>13</c:v>
                </c:pt>
                <c:pt idx="1">
                  <c:v>37</c:v>
                </c:pt>
                <c:pt idx="2">
                  <c:v>15</c:v>
                </c:pt>
                <c:pt idx="3">
                  <c:v>6</c:v>
                </c:pt>
                <c:pt idx="4">
                  <c:v>28</c:v>
                </c:pt>
                <c:pt idx="5">
                  <c:v>130</c:v>
                </c:pt>
                <c:pt idx="6">
                  <c:v>236</c:v>
                </c:pt>
              </c:numCache>
            </c:numRef>
          </c:val>
        </c:ser>
        <c:dLbls>
          <c:showCatName val="1"/>
        </c:dLbls>
      </c:pie3DChart>
      <c:spPr>
        <a:noFill/>
        <a:ln w="25400">
          <a:noFill/>
        </a:ln>
      </c:spPr>
    </c:plotArea>
    <c:plotVisOnly val="1"/>
    <c:dispBlanksAs val="zero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41194-443D-4417-BF26-58634DD9506F}" type="doc">
      <dgm:prSet loTypeId="urn:microsoft.com/office/officeart/2005/8/layout/orgChart1" loCatId="hierarchy" qsTypeId="urn:microsoft.com/office/officeart/2005/8/quickstyle/simple1#1" qsCatId="simple" csTypeId="urn:microsoft.com/office/officeart/2005/8/colors/accent0_1" csCatId="mainScheme" phldr="1"/>
      <dgm:spPr/>
      <dgm:t>
        <a:bodyPr/>
        <a:lstStyle/>
        <a:p>
          <a:endParaRPr lang="nl-NL"/>
        </a:p>
      </dgm:t>
    </dgm:pt>
    <dgm:pt modelId="{0D32DC05-05BD-4483-A844-AB163AAA7705}">
      <dgm:prSet phldrT="[Text]" custT="1"/>
      <dgm:spPr/>
      <dgm:t>
        <a:bodyPr/>
        <a:lstStyle/>
        <a:p>
          <a:r>
            <a:rPr lang="nl-NL" sz="1000" dirty="0" smtClean="0"/>
            <a:t>ISO/TC 67  </a:t>
          </a:r>
          <a:br>
            <a:rPr lang="nl-NL" sz="1000" dirty="0" smtClean="0"/>
          </a:br>
          <a:r>
            <a:rPr lang="nl-NL" sz="1000" dirty="0" smtClean="0"/>
            <a:t>Materials, equipment and offshore structures for petroleum, petrochemical and natural gas industries</a:t>
          </a:r>
          <a:endParaRPr lang="nl-NL" sz="1000" dirty="0"/>
        </a:p>
      </dgm:t>
    </dgm:pt>
    <dgm:pt modelId="{740AC791-8EAB-4014-8886-9B2E067021CF}" type="parTrans" cxnId="{23034DD2-6FF9-49D6-B472-9A958907D212}">
      <dgm:prSet/>
      <dgm:spPr/>
      <dgm:t>
        <a:bodyPr/>
        <a:lstStyle/>
        <a:p>
          <a:endParaRPr lang="nl-NL" sz="1000"/>
        </a:p>
      </dgm:t>
    </dgm:pt>
    <dgm:pt modelId="{2B533F48-4328-42F4-AD8D-2EED6346AAC6}" type="sibTrans" cxnId="{23034DD2-6FF9-49D6-B472-9A958907D212}">
      <dgm:prSet/>
      <dgm:spPr/>
      <dgm:t>
        <a:bodyPr/>
        <a:lstStyle/>
        <a:p>
          <a:endParaRPr lang="nl-NL" sz="1000"/>
        </a:p>
      </dgm:t>
    </dgm:pt>
    <dgm:pt modelId="{89D9FCBC-F7DF-4B7D-A7DE-0756BC80E9B1}" type="asst">
      <dgm:prSet phldrT="[Text]" custT="1"/>
      <dgm:spPr/>
      <dgm:t>
        <a:bodyPr/>
        <a:lstStyle/>
        <a:p>
          <a:r>
            <a:rPr lang="nl-NL" sz="1000" dirty="0" smtClean="0"/>
            <a:t>WG 2</a:t>
          </a:r>
          <a:br>
            <a:rPr lang="nl-NL" sz="1000" dirty="0" smtClean="0"/>
          </a:br>
          <a:r>
            <a:rPr lang="nl-NL" sz="1000" dirty="0" smtClean="0"/>
            <a:t>Conformity assessment</a:t>
          </a:r>
          <a:endParaRPr lang="nl-NL" sz="1000" dirty="0"/>
        </a:p>
      </dgm:t>
    </dgm:pt>
    <dgm:pt modelId="{971428F2-59AF-40B4-8848-022186AFA06A}" type="parTrans" cxnId="{337499D7-8B79-42E4-A72C-ABF2231982BD}">
      <dgm:prSet/>
      <dgm:spPr/>
      <dgm:t>
        <a:bodyPr/>
        <a:lstStyle/>
        <a:p>
          <a:endParaRPr lang="nl-NL" sz="1000"/>
        </a:p>
      </dgm:t>
    </dgm:pt>
    <dgm:pt modelId="{499A66E6-41E7-4E12-9DF9-53C1BE87E522}" type="sibTrans" cxnId="{337499D7-8B79-42E4-A72C-ABF2231982BD}">
      <dgm:prSet/>
      <dgm:spPr/>
      <dgm:t>
        <a:bodyPr/>
        <a:lstStyle/>
        <a:p>
          <a:endParaRPr lang="nl-NL" sz="1000"/>
        </a:p>
      </dgm:t>
    </dgm:pt>
    <dgm:pt modelId="{3ECC26E0-1711-4923-ACE7-E6215EDB832F}" type="asst">
      <dgm:prSet phldrT="[Text]" custT="1"/>
      <dgm:spPr/>
      <dgm:t>
        <a:bodyPr/>
        <a:lstStyle/>
        <a:p>
          <a:r>
            <a:rPr lang="nl-NL" sz="1000" dirty="0" smtClean="0"/>
            <a:t>WG 7</a:t>
          </a:r>
          <a:br>
            <a:rPr lang="nl-NL" sz="1000" dirty="0" smtClean="0"/>
          </a:br>
          <a:r>
            <a:rPr lang="nl-NL" sz="1000" dirty="0" smtClean="0"/>
            <a:t>Materials for use in H2S containing environments</a:t>
          </a:r>
          <a:endParaRPr lang="nl-NL" sz="1000" dirty="0"/>
        </a:p>
      </dgm:t>
    </dgm:pt>
    <dgm:pt modelId="{EEF1D0F4-10AD-40D4-BBEA-552CB973C2EF}" type="parTrans" cxnId="{B452575F-BE51-47AF-BDE5-6DD5F5BD7CF9}">
      <dgm:prSet/>
      <dgm:spPr/>
      <dgm:t>
        <a:bodyPr/>
        <a:lstStyle/>
        <a:p>
          <a:endParaRPr lang="nl-NL" sz="1000"/>
        </a:p>
      </dgm:t>
    </dgm:pt>
    <dgm:pt modelId="{1E685940-081F-4806-8244-272B703A455B}" type="sibTrans" cxnId="{B452575F-BE51-47AF-BDE5-6DD5F5BD7CF9}">
      <dgm:prSet/>
      <dgm:spPr/>
      <dgm:t>
        <a:bodyPr/>
        <a:lstStyle/>
        <a:p>
          <a:endParaRPr lang="nl-NL" sz="1000"/>
        </a:p>
      </dgm:t>
    </dgm:pt>
    <dgm:pt modelId="{7607BA6A-1095-4E5D-8DE9-2B998E0A6BA2}">
      <dgm:prSet phldrT="[Text]" custT="1"/>
      <dgm:spPr/>
      <dgm:t>
        <a:bodyPr/>
        <a:lstStyle/>
        <a:p>
          <a:r>
            <a:rPr lang="nl-NL" sz="1000" b="0" dirty="0" smtClean="0">
              <a:latin typeface="Arial" pitchFamily="34" charset="0"/>
              <a:cs typeface="Arial" pitchFamily="34" charset="0"/>
            </a:rPr>
            <a:t>SC 4</a:t>
          </a:r>
        </a:p>
        <a:p>
          <a:r>
            <a:rPr lang="nl-NL" sz="1000" b="0" dirty="0" smtClean="0">
              <a:latin typeface="Arial" pitchFamily="34" charset="0"/>
              <a:cs typeface="Arial" pitchFamily="34" charset="0"/>
            </a:rPr>
            <a:t>Drilling and production equipment </a:t>
          </a:r>
          <a:endParaRPr lang="nl-NL" sz="1000" b="0" dirty="0">
            <a:latin typeface="Arial" pitchFamily="34" charset="0"/>
            <a:cs typeface="Arial" pitchFamily="34" charset="0"/>
          </a:endParaRPr>
        </a:p>
      </dgm:t>
    </dgm:pt>
    <dgm:pt modelId="{8E5EFBA7-F7BF-4064-9941-E35D6280150D}" type="parTrans" cxnId="{B7823CA1-7A24-4324-B356-F2ED9084558D}">
      <dgm:prSet/>
      <dgm:spPr/>
      <dgm:t>
        <a:bodyPr/>
        <a:lstStyle/>
        <a:p>
          <a:endParaRPr lang="nl-NL" sz="1000"/>
        </a:p>
      </dgm:t>
    </dgm:pt>
    <dgm:pt modelId="{C56A565C-EBA2-43CB-B487-3855ED53E723}" type="sibTrans" cxnId="{B7823CA1-7A24-4324-B356-F2ED9084558D}">
      <dgm:prSet/>
      <dgm:spPr/>
      <dgm:t>
        <a:bodyPr/>
        <a:lstStyle/>
        <a:p>
          <a:endParaRPr lang="nl-NL" sz="1000"/>
        </a:p>
      </dgm:t>
    </dgm:pt>
    <dgm:pt modelId="{AC5888C5-7AC6-4DFD-9A3D-4335E2786CA9}" type="asst">
      <dgm:prSet phldrT="[Text]" custT="1"/>
      <dgm:spPr/>
      <dgm:t>
        <a:bodyPr/>
        <a:lstStyle/>
        <a:p>
          <a:r>
            <a:rPr lang="nl-NL" sz="1000" dirty="0" smtClean="0"/>
            <a:t>WG 5</a:t>
          </a:r>
          <a:br>
            <a:rPr lang="nl-NL" sz="1000" dirty="0" smtClean="0"/>
          </a:br>
          <a:r>
            <a:rPr lang="nl-NL" sz="1000" dirty="0" smtClean="0"/>
            <a:t>Aluminium alloy pipe</a:t>
          </a:r>
          <a:endParaRPr lang="nl-NL" sz="1000" dirty="0"/>
        </a:p>
      </dgm:t>
    </dgm:pt>
    <dgm:pt modelId="{2AAAE974-240E-40B6-AD09-D4CAEDE8E6E9}" type="parTrans" cxnId="{C464C824-1068-4EDD-8098-C7507361DF6E}">
      <dgm:prSet/>
      <dgm:spPr/>
      <dgm:t>
        <a:bodyPr/>
        <a:lstStyle/>
        <a:p>
          <a:endParaRPr lang="nl-NL" sz="1000"/>
        </a:p>
      </dgm:t>
    </dgm:pt>
    <dgm:pt modelId="{860EAB4C-2AB4-49E5-8A39-50A3919DBD93}" type="sibTrans" cxnId="{C464C824-1068-4EDD-8098-C7507361DF6E}">
      <dgm:prSet/>
      <dgm:spPr/>
      <dgm:t>
        <a:bodyPr/>
        <a:lstStyle/>
        <a:p>
          <a:endParaRPr lang="nl-NL" sz="1000"/>
        </a:p>
      </dgm:t>
    </dgm:pt>
    <dgm:pt modelId="{EE62229F-C63A-4B9A-8114-6A5DEB366404}" type="asst">
      <dgm:prSet phldrT="[Text]" custT="1"/>
      <dgm:spPr/>
      <dgm:t>
        <a:bodyPr/>
        <a:lstStyle/>
        <a:p>
          <a:r>
            <a:rPr lang="nl-NL" sz="1000" dirty="0" smtClean="0"/>
            <a:t>Management Committee</a:t>
          </a:r>
          <a:endParaRPr lang="nl-NL" sz="1000" dirty="0"/>
        </a:p>
      </dgm:t>
    </dgm:pt>
    <dgm:pt modelId="{88552440-0DF2-4C70-B6CF-31F74FE09840}" type="parTrans" cxnId="{29E56734-AC40-49CC-B806-6726E9E0BB25}">
      <dgm:prSet/>
      <dgm:spPr/>
      <dgm:t>
        <a:bodyPr/>
        <a:lstStyle/>
        <a:p>
          <a:endParaRPr lang="nl-NL" sz="1000"/>
        </a:p>
      </dgm:t>
    </dgm:pt>
    <dgm:pt modelId="{86B181A7-14F4-443C-9537-BB53374C81AF}" type="sibTrans" cxnId="{29E56734-AC40-49CC-B806-6726E9E0BB25}">
      <dgm:prSet/>
      <dgm:spPr/>
      <dgm:t>
        <a:bodyPr/>
        <a:lstStyle/>
        <a:p>
          <a:endParaRPr lang="nl-NL" sz="1000"/>
        </a:p>
      </dgm:t>
    </dgm:pt>
    <dgm:pt modelId="{6E1A48BF-DC16-4911-B636-386A007A0CEA}" type="asst">
      <dgm:prSet phldrT="[Text]" custT="1"/>
      <dgm:spPr/>
      <dgm:t>
        <a:bodyPr/>
        <a:lstStyle/>
        <a:p>
          <a:r>
            <a:rPr lang="nl-NL" sz="1000" dirty="0" smtClean="0"/>
            <a:t>WG 4</a:t>
          </a:r>
          <a:br>
            <a:rPr lang="nl-NL" sz="1000" dirty="0" smtClean="0"/>
          </a:br>
          <a:r>
            <a:rPr lang="nl-NL" sz="1000" dirty="0" smtClean="0"/>
            <a:t>Reliability engineering &amp; Technology</a:t>
          </a:r>
          <a:endParaRPr lang="nl-NL" sz="1000" dirty="0"/>
        </a:p>
      </dgm:t>
    </dgm:pt>
    <dgm:pt modelId="{AB932546-214F-436E-A8BC-56353A5AB3A3}" type="parTrans" cxnId="{EA08935F-7F0E-4D7E-92DD-12ED03A6EFC0}">
      <dgm:prSet/>
      <dgm:spPr/>
      <dgm:t>
        <a:bodyPr/>
        <a:lstStyle/>
        <a:p>
          <a:endParaRPr lang="nl-NL" sz="1000"/>
        </a:p>
      </dgm:t>
    </dgm:pt>
    <dgm:pt modelId="{23FBD1E8-425D-422B-B57E-F86CCB403AFD}" type="sibTrans" cxnId="{EA08935F-7F0E-4D7E-92DD-12ED03A6EFC0}">
      <dgm:prSet/>
      <dgm:spPr/>
      <dgm:t>
        <a:bodyPr/>
        <a:lstStyle/>
        <a:p>
          <a:endParaRPr lang="nl-NL" sz="1000"/>
        </a:p>
      </dgm:t>
    </dgm:pt>
    <dgm:pt modelId="{B2F02E74-5D1E-436A-A346-5F23EDAC08F7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2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Pipelines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CBF3AF39-7AC4-4FF0-854A-36E1A36F1FF2}" type="sibTrans" cxnId="{C5ACD046-7497-44AB-80A2-AB2E248B4100}">
      <dgm:prSet/>
      <dgm:spPr/>
      <dgm:t>
        <a:bodyPr/>
        <a:lstStyle/>
        <a:p>
          <a:endParaRPr lang="nl-NL" sz="1000"/>
        </a:p>
      </dgm:t>
    </dgm:pt>
    <dgm:pt modelId="{AC47AE4A-F3EE-4578-9AF0-FFCF95AA3090}" type="parTrans" cxnId="{C5ACD046-7497-44AB-80A2-AB2E248B4100}">
      <dgm:prSet/>
      <dgm:spPr/>
      <dgm:t>
        <a:bodyPr/>
        <a:lstStyle/>
        <a:p>
          <a:endParaRPr lang="nl-NL" sz="1000"/>
        </a:p>
      </dgm:t>
    </dgm:pt>
    <dgm:pt modelId="{88A44525-7462-4EEB-BD29-424CEABD1ECC}" type="asst">
      <dgm:prSet phldrT="[Text]" custT="1"/>
      <dgm:spPr/>
      <dgm:t>
        <a:bodyPr/>
        <a:lstStyle/>
        <a:p>
          <a:r>
            <a:rPr lang="nl-NL" sz="1000" dirty="0" smtClean="0"/>
            <a:t>WG 8</a:t>
          </a:r>
          <a:br>
            <a:rPr lang="nl-NL" sz="1000" dirty="0" smtClean="0"/>
          </a:br>
          <a:r>
            <a:rPr lang="nl-NL" sz="1000" dirty="0" smtClean="0"/>
            <a:t>Materials, weldiing, NDO, etc.</a:t>
          </a:r>
          <a:endParaRPr lang="nl-NL" sz="1000" dirty="0"/>
        </a:p>
      </dgm:t>
    </dgm:pt>
    <dgm:pt modelId="{E7E3B4AD-B610-4E24-82ED-F59569CAA4DC}" type="parTrans" cxnId="{1FB439EC-D820-4BEF-83FD-902BFA1B7B18}">
      <dgm:prSet/>
      <dgm:spPr/>
      <dgm:t>
        <a:bodyPr/>
        <a:lstStyle/>
        <a:p>
          <a:endParaRPr lang="nl-NL" sz="1000"/>
        </a:p>
      </dgm:t>
    </dgm:pt>
    <dgm:pt modelId="{35163451-0802-41A5-914C-D7AB426760BD}" type="sibTrans" cxnId="{1FB439EC-D820-4BEF-83FD-902BFA1B7B18}">
      <dgm:prSet/>
      <dgm:spPr/>
      <dgm:t>
        <a:bodyPr/>
        <a:lstStyle/>
        <a:p>
          <a:endParaRPr lang="nl-NL" sz="1000"/>
        </a:p>
      </dgm:t>
    </dgm:pt>
    <dgm:pt modelId="{5D9544A4-C0F4-4DC4-B164-031A1341782F}" type="asst">
      <dgm:prSet phldrT="[Text]" custT="1"/>
      <dgm:spPr/>
      <dgm:t>
        <a:bodyPr/>
        <a:lstStyle/>
        <a:p>
          <a:r>
            <a:rPr lang="nl-NL" sz="1000" dirty="0" smtClean="0"/>
            <a:t>WG 10</a:t>
          </a:r>
          <a:br>
            <a:rPr lang="nl-NL" sz="1000" dirty="0" smtClean="0"/>
          </a:br>
          <a:r>
            <a:rPr lang="nl-NL" sz="1000" dirty="0" smtClean="0"/>
            <a:t>LNG equipment and facilities</a:t>
          </a:r>
          <a:endParaRPr lang="nl-NL" sz="1000" dirty="0"/>
        </a:p>
      </dgm:t>
    </dgm:pt>
    <dgm:pt modelId="{FAC71A2B-2C8B-4C26-A1E3-3271DB1EA4C6}" type="parTrans" cxnId="{BC5CB28F-5E43-4A85-9CF0-B04FE89D62BC}">
      <dgm:prSet/>
      <dgm:spPr/>
      <dgm:t>
        <a:bodyPr/>
        <a:lstStyle/>
        <a:p>
          <a:endParaRPr lang="nl-NL" sz="1000"/>
        </a:p>
      </dgm:t>
    </dgm:pt>
    <dgm:pt modelId="{B798A62B-1B7A-4235-B726-14FAC9E4B105}" type="sibTrans" cxnId="{BC5CB28F-5E43-4A85-9CF0-B04FE89D62BC}">
      <dgm:prSet/>
      <dgm:spPr/>
      <dgm:t>
        <a:bodyPr/>
        <a:lstStyle/>
        <a:p>
          <a:endParaRPr lang="nl-NL" sz="1000"/>
        </a:p>
      </dgm:t>
    </dgm:pt>
    <dgm:pt modelId="{51C029C9-C94E-4BEA-89BB-BBBFDDA30F59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3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Drilling and workover fluids, and cement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7D4037E2-F340-4874-B0FF-1C460266D9AF}" type="sibTrans" cxnId="{CFBBD617-9E93-4407-A884-8FF8070A5235}">
      <dgm:prSet/>
      <dgm:spPr/>
      <dgm:t>
        <a:bodyPr/>
        <a:lstStyle/>
        <a:p>
          <a:endParaRPr lang="nl-NL" sz="1000"/>
        </a:p>
      </dgm:t>
    </dgm:pt>
    <dgm:pt modelId="{A8FBBB5C-5439-46C3-B05B-09C60521A4E1}" type="parTrans" cxnId="{CFBBD617-9E93-4407-A884-8FF8070A5235}">
      <dgm:prSet/>
      <dgm:spPr/>
      <dgm:t>
        <a:bodyPr/>
        <a:lstStyle/>
        <a:p>
          <a:endParaRPr lang="nl-NL" sz="1000"/>
        </a:p>
      </dgm:t>
    </dgm:pt>
    <dgm:pt modelId="{82435E6A-52DA-4D01-B2AC-FC7E5BAF8B56}" type="asst">
      <dgm:prSet phldrT="[Text]" custT="1"/>
      <dgm:spPr/>
      <dgm:t>
        <a:bodyPr/>
        <a:lstStyle/>
        <a:p>
          <a:r>
            <a:rPr lang="nl-NL" sz="1000" dirty="0" smtClean="0"/>
            <a:t>WG 11</a:t>
          </a:r>
          <a:br>
            <a:rPr lang="nl-NL" sz="1000" dirty="0" smtClean="0"/>
          </a:br>
          <a:r>
            <a:rPr lang="nl-NL" sz="1000" dirty="0" smtClean="0"/>
            <a:t>Coating &amp; lining of structures  and equipment</a:t>
          </a:r>
          <a:endParaRPr lang="nl-NL" sz="1000" dirty="0"/>
        </a:p>
      </dgm:t>
    </dgm:pt>
    <dgm:pt modelId="{206BBB9C-B6CD-46DD-AF95-5B4EFADDB15D}" type="parTrans" cxnId="{F542DBEE-52E5-4398-B567-481C5BAB61E6}">
      <dgm:prSet/>
      <dgm:spPr/>
      <dgm:t>
        <a:bodyPr/>
        <a:lstStyle/>
        <a:p>
          <a:endParaRPr lang="nl-NL" sz="1000"/>
        </a:p>
      </dgm:t>
    </dgm:pt>
    <dgm:pt modelId="{BC1B36D3-7F8F-4FA1-ABB7-780B5DB5B4CB}" type="sibTrans" cxnId="{F542DBEE-52E5-4398-B567-481C5BAB61E6}">
      <dgm:prSet/>
      <dgm:spPr/>
      <dgm:t>
        <a:bodyPr/>
        <a:lstStyle/>
        <a:p>
          <a:endParaRPr lang="nl-NL" sz="1000"/>
        </a:p>
      </dgm:t>
    </dgm:pt>
    <dgm:pt modelId="{BA625373-4CBB-498B-9114-B05816B2B3E1}" type="asst">
      <dgm:prSet phldrT="[Text]" custT="1"/>
      <dgm:spPr/>
      <dgm:t>
        <a:bodyPr/>
        <a:lstStyle/>
        <a:p>
          <a:r>
            <a:rPr lang="nl-NL" sz="1000" dirty="0" smtClean="0"/>
            <a:t>WG 12</a:t>
          </a:r>
          <a:br>
            <a:rPr lang="nl-NL" sz="1000" dirty="0" smtClean="0"/>
          </a:br>
          <a:r>
            <a:rPr lang="nl-NL" sz="1000" dirty="0" smtClean="0"/>
            <a:t>CO2 aspects</a:t>
          </a:r>
          <a:endParaRPr lang="nl-NL" sz="1000" dirty="0"/>
        </a:p>
      </dgm:t>
    </dgm:pt>
    <dgm:pt modelId="{D3F5EDFA-435B-471B-BD7A-B0EF8C3E0768}" type="parTrans" cxnId="{DE5799D3-9C5D-4D5D-A5A7-920F0D5427DC}">
      <dgm:prSet/>
      <dgm:spPr/>
      <dgm:t>
        <a:bodyPr/>
        <a:lstStyle/>
        <a:p>
          <a:endParaRPr lang="nl-NL" sz="1000"/>
        </a:p>
      </dgm:t>
    </dgm:pt>
    <dgm:pt modelId="{AA31FD34-34CC-43C8-9BC0-D3722F162A01}" type="sibTrans" cxnId="{DE5799D3-9C5D-4D5D-A5A7-920F0D5427DC}">
      <dgm:prSet/>
      <dgm:spPr/>
      <dgm:t>
        <a:bodyPr/>
        <a:lstStyle/>
        <a:p>
          <a:endParaRPr lang="nl-NL" sz="1000"/>
        </a:p>
      </dgm:t>
    </dgm:pt>
    <dgm:pt modelId="{73F35023-EC86-4EE6-B740-2AADE0D239DC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5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Casing, tubing and drillpipe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656BFA5B-495F-40DF-8E64-565686AC976F}" type="parTrans" cxnId="{7912BD9C-74DB-4790-B781-5000665ABAC0}">
      <dgm:prSet/>
      <dgm:spPr/>
      <dgm:t>
        <a:bodyPr/>
        <a:lstStyle/>
        <a:p>
          <a:endParaRPr lang="nl-NL" sz="1000"/>
        </a:p>
      </dgm:t>
    </dgm:pt>
    <dgm:pt modelId="{DEE97516-C9F3-425B-8D92-D9D63CFBB2E5}" type="sibTrans" cxnId="{7912BD9C-74DB-4790-B781-5000665ABAC0}">
      <dgm:prSet/>
      <dgm:spPr/>
      <dgm:t>
        <a:bodyPr/>
        <a:lstStyle/>
        <a:p>
          <a:endParaRPr lang="nl-NL" sz="1000"/>
        </a:p>
      </dgm:t>
    </dgm:pt>
    <dgm:pt modelId="{095083DC-7EF2-4139-9048-6C74046D65E3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6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 Refinery equipment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611F7A7C-3704-40BA-82ED-0EF68B8B9519}" type="parTrans" cxnId="{51A1FCFF-777D-4681-A90F-A45F95C80E89}">
      <dgm:prSet/>
      <dgm:spPr/>
      <dgm:t>
        <a:bodyPr/>
        <a:lstStyle/>
        <a:p>
          <a:endParaRPr lang="nl-NL" sz="1000"/>
        </a:p>
      </dgm:t>
    </dgm:pt>
    <dgm:pt modelId="{D1D88887-275B-4615-B327-219C95755E46}" type="sibTrans" cxnId="{51A1FCFF-777D-4681-A90F-A45F95C80E89}">
      <dgm:prSet/>
      <dgm:spPr/>
      <dgm:t>
        <a:bodyPr/>
        <a:lstStyle/>
        <a:p>
          <a:endParaRPr lang="nl-NL" sz="1000"/>
        </a:p>
      </dgm:t>
    </dgm:pt>
    <dgm:pt modelId="{25BF3BE2-CBF5-4BA1-92A8-4543BC274AA6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7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Offshore structures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44E30386-5EA5-472F-B128-07BEF412FF92}" type="parTrans" cxnId="{89F7C267-FA4A-4527-A93C-C035AED44811}">
      <dgm:prSet/>
      <dgm:spPr/>
      <dgm:t>
        <a:bodyPr/>
        <a:lstStyle/>
        <a:p>
          <a:endParaRPr lang="nl-NL" sz="1000"/>
        </a:p>
      </dgm:t>
    </dgm:pt>
    <dgm:pt modelId="{4276D1D4-84F8-40C3-A07A-CCA0404819C4}" type="sibTrans" cxnId="{89F7C267-FA4A-4527-A93C-C035AED44811}">
      <dgm:prSet/>
      <dgm:spPr/>
      <dgm:t>
        <a:bodyPr/>
        <a:lstStyle/>
        <a:p>
          <a:endParaRPr lang="nl-NL" sz="1000"/>
        </a:p>
      </dgm:t>
    </dgm:pt>
    <dgm:pt modelId="{E3152406-E9C5-44F1-BA59-EC9062BC7796}">
      <dgm:prSet phldrT="[Text]" custT="1"/>
      <dgm:spPr/>
      <dgm:t>
        <a:bodyPr/>
        <a:lstStyle/>
        <a:p>
          <a:r>
            <a:rPr lang="nl-NL" sz="1000" dirty="0" smtClean="0">
              <a:latin typeface="Arial" pitchFamily="34" charset="0"/>
              <a:cs typeface="Arial" pitchFamily="34" charset="0"/>
            </a:rPr>
            <a:t>SC 8</a:t>
          </a:r>
        </a:p>
        <a:p>
          <a:r>
            <a:rPr lang="nl-NL" sz="1000" dirty="0" smtClean="0">
              <a:latin typeface="Arial" pitchFamily="34" charset="0"/>
              <a:cs typeface="Arial" pitchFamily="34" charset="0"/>
            </a:rPr>
            <a:t>Arctic operations </a:t>
          </a:r>
          <a:endParaRPr lang="nl-NL" sz="1000" dirty="0">
            <a:latin typeface="Arial" pitchFamily="34" charset="0"/>
            <a:cs typeface="Arial" pitchFamily="34" charset="0"/>
          </a:endParaRPr>
        </a:p>
      </dgm:t>
    </dgm:pt>
    <dgm:pt modelId="{48522B93-904D-46CF-86F6-9E5C3BA1D1F3}" type="parTrans" cxnId="{9E0B69EA-37A8-4B91-921D-5DEFBA1E56F3}">
      <dgm:prSet/>
      <dgm:spPr/>
      <dgm:t>
        <a:bodyPr/>
        <a:lstStyle/>
        <a:p>
          <a:endParaRPr lang="nl-NL" sz="1000"/>
        </a:p>
      </dgm:t>
    </dgm:pt>
    <dgm:pt modelId="{097B572F-AC6F-435A-B9B9-B084ABA4B2E6}" type="sibTrans" cxnId="{9E0B69EA-37A8-4B91-921D-5DEFBA1E56F3}">
      <dgm:prSet/>
      <dgm:spPr/>
      <dgm:t>
        <a:bodyPr/>
        <a:lstStyle/>
        <a:p>
          <a:endParaRPr lang="nl-NL" sz="1000"/>
        </a:p>
      </dgm:t>
    </dgm:pt>
    <dgm:pt modelId="{4D492FC0-10D8-47B4-BEAC-D81088476714}" type="pres">
      <dgm:prSet presAssocID="{5EA41194-443D-4417-BF26-58634DD950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0C1217AE-41EC-432D-8DA8-06001608D26B}" type="pres">
      <dgm:prSet presAssocID="{0D32DC05-05BD-4483-A844-AB163AAA7705}" presName="hierRoot1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389E5CD3-CE06-4151-A60E-CB57789F0141}" type="pres">
      <dgm:prSet presAssocID="{0D32DC05-05BD-4483-A844-AB163AAA7705}" presName="rootComposite1" presStyleCnt="0"/>
      <dgm:spPr/>
      <dgm:t>
        <a:bodyPr/>
        <a:lstStyle/>
        <a:p>
          <a:endParaRPr lang="nl-NL"/>
        </a:p>
      </dgm:t>
    </dgm:pt>
    <dgm:pt modelId="{4568D054-F48C-47B7-8573-61EF54E747B1}" type="pres">
      <dgm:prSet presAssocID="{0D32DC05-05BD-4483-A844-AB163AAA7705}" presName="rootText1" presStyleLbl="node0" presStyleIdx="0" presStyleCnt="1" custScaleX="173064" custScaleY="129171" custLinFactX="50013" custLinFactNeighborX="100000" custLinFactNeighborY="1629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D3E438F-CFF8-400C-9DF2-D13B4661AFAB}" type="pres">
      <dgm:prSet presAssocID="{0D32DC05-05BD-4483-A844-AB163AAA7705}" presName="rootConnector1" presStyleLbl="node1" presStyleIdx="0" presStyleCnt="0"/>
      <dgm:spPr/>
      <dgm:t>
        <a:bodyPr/>
        <a:lstStyle/>
        <a:p>
          <a:endParaRPr lang="nl-NL"/>
        </a:p>
      </dgm:t>
    </dgm:pt>
    <dgm:pt modelId="{E2BB0A5D-299A-4176-9657-520FCE287C0C}" type="pres">
      <dgm:prSet presAssocID="{0D32DC05-05BD-4483-A844-AB163AAA7705}" presName="hierChild2" presStyleCnt="0"/>
      <dgm:spPr/>
      <dgm:t>
        <a:bodyPr/>
        <a:lstStyle/>
        <a:p>
          <a:endParaRPr lang="nl-NL"/>
        </a:p>
      </dgm:t>
    </dgm:pt>
    <dgm:pt modelId="{ADF54B57-3EA0-4BE4-97CE-760E7C7A9B78}" type="pres">
      <dgm:prSet presAssocID="{A8FBBB5C-5439-46C3-B05B-09C60521A4E1}" presName="Name37" presStyleLbl="parChTrans1D2" presStyleIdx="0" presStyleCnt="16"/>
      <dgm:spPr/>
      <dgm:t>
        <a:bodyPr/>
        <a:lstStyle/>
        <a:p>
          <a:endParaRPr lang="nl-NL"/>
        </a:p>
      </dgm:t>
    </dgm:pt>
    <dgm:pt modelId="{00599711-43E1-488A-9DBE-901A27C642F9}" type="pres">
      <dgm:prSet presAssocID="{51C029C9-C94E-4BEA-89BB-BBBFDDA30F59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5E7FE729-FE23-4242-BC9B-D7F3E3F8BBDF}" type="pres">
      <dgm:prSet presAssocID="{51C029C9-C94E-4BEA-89BB-BBBFDDA30F59}" presName="rootComposite" presStyleCnt="0"/>
      <dgm:spPr/>
      <dgm:t>
        <a:bodyPr/>
        <a:lstStyle/>
        <a:p>
          <a:endParaRPr lang="nl-NL"/>
        </a:p>
      </dgm:t>
    </dgm:pt>
    <dgm:pt modelId="{696911D1-CA51-4F62-9CC4-DDCDAE03589C}" type="pres">
      <dgm:prSet presAssocID="{51C029C9-C94E-4BEA-89BB-BBBFDDA30F59}" presName="rootText" presStyleLbl="node2" presStyleIdx="0" presStyleCnt="7" custScaleX="67108" custScaleY="119378" custLinFactY="-300000" custLinFactNeighborX="8683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7C576CB-D6F0-44D8-A8E8-A0FA4B6090AC}" type="pres">
      <dgm:prSet presAssocID="{51C029C9-C94E-4BEA-89BB-BBBFDDA30F59}" presName="rootConnector" presStyleLbl="node2" presStyleIdx="0" presStyleCnt="7"/>
      <dgm:spPr/>
      <dgm:t>
        <a:bodyPr/>
        <a:lstStyle/>
        <a:p>
          <a:endParaRPr lang="nl-NL"/>
        </a:p>
      </dgm:t>
    </dgm:pt>
    <dgm:pt modelId="{8395C233-8374-45CA-9314-D38A9463F5C2}" type="pres">
      <dgm:prSet presAssocID="{51C029C9-C94E-4BEA-89BB-BBBFDDA30F59}" presName="hierChild4" presStyleCnt="0"/>
      <dgm:spPr/>
      <dgm:t>
        <a:bodyPr/>
        <a:lstStyle/>
        <a:p>
          <a:endParaRPr lang="nl-NL"/>
        </a:p>
      </dgm:t>
    </dgm:pt>
    <dgm:pt modelId="{119B5EA5-5AF4-4A13-81E4-4585F082F8A3}" type="pres">
      <dgm:prSet presAssocID="{51C029C9-C94E-4BEA-89BB-BBBFDDA30F59}" presName="hierChild5" presStyleCnt="0"/>
      <dgm:spPr/>
      <dgm:t>
        <a:bodyPr/>
        <a:lstStyle/>
        <a:p>
          <a:endParaRPr lang="nl-NL"/>
        </a:p>
      </dgm:t>
    </dgm:pt>
    <dgm:pt modelId="{25F4FD43-DEDC-4EA3-BE4F-1020F926217C}" type="pres">
      <dgm:prSet presAssocID="{AC47AE4A-F3EE-4578-9AF0-FFCF95AA3090}" presName="Name37" presStyleLbl="parChTrans1D2" presStyleIdx="1" presStyleCnt="16"/>
      <dgm:spPr/>
      <dgm:t>
        <a:bodyPr/>
        <a:lstStyle/>
        <a:p>
          <a:endParaRPr lang="nl-NL"/>
        </a:p>
      </dgm:t>
    </dgm:pt>
    <dgm:pt modelId="{C5CB5138-2838-4EDE-9082-B97C389D0ECC}" type="pres">
      <dgm:prSet presAssocID="{B2F02E74-5D1E-436A-A346-5F23EDAC08F7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E111533C-D730-4193-8E2D-D5EDD886C8A1}" type="pres">
      <dgm:prSet presAssocID="{B2F02E74-5D1E-436A-A346-5F23EDAC08F7}" presName="rootComposite" presStyleCnt="0"/>
      <dgm:spPr/>
      <dgm:t>
        <a:bodyPr/>
        <a:lstStyle/>
        <a:p>
          <a:endParaRPr lang="nl-NL"/>
        </a:p>
      </dgm:t>
    </dgm:pt>
    <dgm:pt modelId="{0732DDFE-4652-4AD1-AB12-461900141B96}" type="pres">
      <dgm:prSet presAssocID="{B2F02E74-5D1E-436A-A346-5F23EDAC08F7}" presName="rootText" presStyleLbl="node2" presStyleIdx="1" presStyleCnt="7" custScaleX="55050" custScaleY="119378" custLinFactX="-40602" custLinFactY="-300000" custLinFactNeighborX="-100000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2C7B463-5078-41EA-B976-FFE62B91CAB1}" type="pres">
      <dgm:prSet presAssocID="{B2F02E74-5D1E-436A-A346-5F23EDAC08F7}" presName="rootConnector" presStyleLbl="node2" presStyleIdx="1" presStyleCnt="7"/>
      <dgm:spPr/>
      <dgm:t>
        <a:bodyPr/>
        <a:lstStyle/>
        <a:p>
          <a:endParaRPr lang="nl-NL"/>
        </a:p>
      </dgm:t>
    </dgm:pt>
    <dgm:pt modelId="{F38440A4-0894-4A39-B869-1DE5ECF0B4AB}" type="pres">
      <dgm:prSet presAssocID="{B2F02E74-5D1E-436A-A346-5F23EDAC08F7}" presName="hierChild4" presStyleCnt="0"/>
      <dgm:spPr/>
      <dgm:t>
        <a:bodyPr/>
        <a:lstStyle/>
        <a:p>
          <a:endParaRPr lang="nl-NL"/>
        </a:p>
      </dgm:t>
    </dgm:pt>
    <dgm:pt modelId="{87820BB2-BF19-4D1E-8A62-A1BEF3C55AEA}" type="pres">
      <dgm:prSet presAssocID="{B2F02E74-5D1E-436A-A346-5F23EDAC08F7}" presName="hierChild5" presStyleCnt="0"/>
      <dgm:spPr/>
      <dgm:t>
        <a:bodyPr/>
        <a:lstStyle/>
        <a:p>
          <a:endParaRPr lang="nl-NL"/>
        </a:p>
      </dgm:t>
    </dgm:pt>
    <dgm:pt modelId="{C0531D90-D0D1-407D-873B-55D3D5F1CF0A}" type="pres">
      <dgm:prSet presAssocID="{8E5EFBA7-F7BF-4064-9941-E35D6280150D}" presName="Name37" presStyleLbl="parChTrans1D2" presStyleIdx="2" presStyleCnt="16"/>
      <dgm:spPr/>
      <dgm:t>
        <a:bodyPr/>
        <a:lstStyle/>
        <a:p>
          <a:endParaRPr lang="nl-NL"/>
        </a:p>
      </dgm:t>
    </dgm:pt>
    <dgm:pt modelId="{E6E1DD15-E2BA-4AA1-BFA0-F13FADAC6C6E}" type="pres">
      <dgm:prSet presAssocID="{7607BA6A-1095-4E5D-8DE9-2B998E0A6BA2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8B36F06F-FF70-4AEE-BAA1-43F521C7901D}" type="pres">
      <dgm:prSet presAssocID="{7607BA6A-1095-4E5D-8DE9-2B998E0A6BA2}" presName="rootComposite" presStyleCnt="0"/>
      <dgm:spPr/>
      <dgm:t>
        <a:bodyPr/>
        <a:lstStyle/>
        <a:p>
          <a:endParaRPr lang="nl-NL"/>
        </a:p>
      </dgm:t>
    </dgm:pt>
    <dgm:pt modelId="{ABDC8DEF-A2D1-445E-B954-95FF42071F91}" type="pres">
      <dgm:prSet presAssocID="{7607BA6A-1095-4E5D-8DE9-2B998E0A6BA2}" presName="rootText" presStyleLbl="node2" presStyleIdx="2" presStyleCnt="7" custScaleX="57517" custScaleY="119378" custLinFactY="-300000" custLinFactNeighborX="-77676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7EA2D66-680C-4251-A6C3-291A1DEA50E9}" type="pres">
      <dgm:prSet presAssocID="{7607BA6A-1095-4E5D-8DE9-2B998E0A6BA2}" presName="rootConnector" presStyleLbl="node2" presStyleIdx="2" presStyleCnt="7"/>
      <dgm:spPr/>
      <dgm:t>
        <a:bodyPr/>
        <a:lstStyle/>
        <a:p>
          <a:endParaRPr lang="nl-NL"/>
        </a:p>
      </dgm:t>
    </dgm:pt>
    <dgm:pt modelId="{88AB40D8-D154-4F7C-A72E-2584B22F8CCA}" type="pres">
      <dgm:prSet presAssocID="{7607BA6A-1095-4E5D-8DE9-2B998E0A6BA2}" presName="hierChild4" presStyleCnt="0"/>
      <dgm:spPr/>
      <dgm:t>
        <a:bodyPr/>
        <a:lstStyle/>
        <a:p>
          <a:endParaRPr lang="nl-NL"/>
        </a:p>
      </dgm:t>
    </dgm:pt>
    <dgm:pt modelId="{54B216E6-BB15-42EF-9F30-170DB0C4A321}" type="pres">
      <dgm:prSet presAssocID="{7607BA6A-1095-4E5D-8DE9-2B998E0A6BA2}" presName="hierChild5" presStyleCnt="0"/>
      <dgm:spPr/>
      <dgm:t>
        <a:bodyPr/>
        <a:lstStyle/>
        <a:p>
          <a:endParaRPr lang="nl-NL"/>
        </a:p>
      </dgm:t>
    </dgm:pt>
    <dgm:pt modelId="{BEF8BFDD-CCBA-4131-91E6-1820F4720BEB}" type="pres">
      <dgm:prSet presAssocID="{656BFA5B-495F-40DF-8E64-565686AC976F}" presName="Name37" presStyleLbl="parChTrans1D2" presStyleIdx="3" presStyleCnt="16"/>
      <dgm:spPr/>
      <dgm:t>
        <a:bodyPr/>
        <a:lstStyle/>
        <a:p>
          <a:endParaRPr lang="nl-NL"/>
        </a:p>
      </dgm:t>
    </dgm:pt>
    <dgm:pt modelId="{483DC419-BB80-4B62-B71C-529267770FFD}" type="pres">
      <dgm:prSet presAssocID="{73F35023-EC86-4EE6-B740-2AADE0D239DC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8FCA1D70-E46B-468C-8B1C-013960082732}" type="pres">
      <dgm:prSet presAssocID="{73F35023-EC86-4EE6-B740-2AADE0D239DC}" presName="rootComposite" presStyleCnt="0"/>
      <dgm:spPr/>
      <dgm:t>
        <a:bodyPr/>
        <a:lstStyle/>
        <a:p>
          <a:endParaRPr lang="nl-NL"/>
        </a:p>
      </dgm:t>
    </dgm:pt>
    <dgm:pt modelId="{0B9489AB-A3F4-4D9B-A48D-B355E7BD36FB}" type="pres">
      <dgm:prSet presAssocID="{73F35023-EC86-4EE6-B740-2AADE0D239DC}" presName="rootText" presStyleLbl="node2" presStyleIdx="3" presStyleCnt="7" custScaleX="53945" custScaleY="119378" custLinFactY="-300000" custLinFactNeighborX="-87481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7B68FE0-0C8E-40BC-A75C-0808DBFC738A}" type="pres">
      <dgm:prSet presAssocID="{73F35023-EC86-4EE6-B740-2AADE0D239DC}" presName="rootConnector" presStyleLbl="node2" presStyleIdx="3" presStyleCnt="7"/>
      <dgm:spPr/>
      <dgm:t>
        <a:bodyPr/>
        <a:lstStyle/>
        <a:p>
          <a:endParaRPr lang="nl-NL"/>
        </a:p>
      </dgm:t>
    </dgm:pt>
    <dgm:pt modelId="{AF9D3495-B705-4290-93F9-26DA3D53F8B7}" type="pres">
      <dgm:prSet presAssocID="{73F35023-EC86-4EE6-B740-2AADE0D239DC}" presName="hierChild4" presStyleCnt="0"/>
      <dgm:spPr/>
      <dgm:t>
        <a:bodyPr/>
        <a:lstStyle/>
        <a:p>
          <a:endParaRPr lang="nl-NL"/>
        </a:p>
      </dgm:t>
    </dgm:pt>
    <dgm:pt modelId="{8F21E2B1-91FD-4AB3-A2CB-36AC907FF7C2}" type="pres">
      <dgm:prSet presAssocID="{73F35023-EC86-4EE6-B740-2AADE0D239DC}" presName="hierChild5" presStyleCnt="0"/>
      <dgm:spPr/>
      <dgm:t>
        <a:bodyPr/>
        <a:lstStyle/>
        <a:p>
          <a:endParaRPr lang="nl-NL"/>
        </a:p>
      </dgm:t>
    </dgm:pt>
    <dgm:pt modelId="{2FBB9B69-E79D-4F5E-AC71-98AE3E6CC699}" type="pres">
      <dgm:prSet presAssocID="{611F7A7C-3704-40BA-82ED-0EF68B8B9519}" presName="Name37" presStyleLbl="parChTrans1D2" presStyleIdx="4" presStyleCnt="16"/>
      <dgm:spPr/>
      <dgm:t>
        <a:bodyPr/>
        <a:lstStyle/>
        <a:p>
          <a:endParaRPr lang="nl-NL"/>
        </a:p>
      </dgm:t>
    </dgm:pt>
    <dgm:pt modelId="{8A4D78C7-AF98-4C05-9211-0018851FE04E}" type="pres">
      <dgm:prSet presAssocID="{095083DC-7EF2-4139-9048-6C74046D65E3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B4EB601B-8572-4117-891B-F353B969618F}" type="pres">
      <dgm:prSet presAssocID="{095083DC-7EF2-4139-9048-6C74046D65E3}" presName="rootComposite" presStyleCnt="0"/>
      <dgm:spPr/>
      <dgm:t>
        <a:bodyPr/>
        <a:lstStyle/>
        <a:p>
          <a:endParaRPr lang="nl-NL"/>
        </a:p>
      </dgm:t>
    </dgm:pt>
    <dgm:pt modelId="{9292CE68-5313-46D3-BD3D-D977D7BD7DD5}" type="pres">
      <dgm:prSet presAssocID="{095083DC-7EF2-4139-9048-6C74046D65E3}" presName="rootText" presStyleLbl="node2" presStyleIdx="4" presStyleCnt="7" custScaleX="54159" custScaleY="119378" custLinFactX="-798" custLinFactY="-300000" custLinFactNeighborX="-100000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BF19726-4049-467C-965E-F5358E4C8FF0}" type="pres">
      <dgm:prSet presAssocID="{095083DC-7EF2-4139-9048-6C74046D65E3}" presName="rootConnector" presStyleLbl="node2" presStyleIdx="4" presStyleCnt="7"/>
      <dgm:spPr/>
      <dgm:t>
        <a:bodyPr/>
        <a:lstStyle/>
        <a:p>
          <a:endParaRPr lang="nl-NL"/>
        </a:p>
      </dgm:t>
    </dgm:pt>
    <dgm:pt modelId="{AD72B645-A2B8-44D0-A225-C018E42DDA89}" type="pres">
      <dgm:prSet presAssocID="{095083DC-7EF2-4139-9048-6C74046D65E3}" presName="hierChild4" presStyleCnt="0"/>
      <dgm:spPr/>
      <dgm:t>
        <a:bodyPr/>
        <a:lstStyle/>
        <a:p>
          <a:endParaRPr lang="nl-NL"/>
        </a:p>
      </dgm:t>
    </dgm:pt>
    <dgm:pt modelId="{82F18485-C889-469E-8880-C4EED1E8B593}" type="pres">
      <dgm:prSet presAssocID="{095083DC-7EF2-4139-9048-6C74046D65E3}" presName="hierChild5" presStyleCnt="0"/>
      <dgm:spPr/>
      <dgm:t>
        <a:bodyPr/>
        <a:lstStyle/>
        <a:p>
          <a:endParaRPr lang="nl-NL"/>
        </a:p>
      </dgm:t>
    </dgm:pt>
    <dgm:pt modelId="{1C6B5D5B-DE5E-4A85-B71B-AF4047AE1555}" type="pres">
      <dgm:prSet presAssocID="{44E30386-5EA5-472F-B128-07BEF412FF92}" presName="Name37" presStyleLbl="parChTrans1D2" presStyleIdx="5" presStyleCnt="16"/>
      <dgm:spPr/>
      <dgm:t>
        <a:bodyPr/>
        <a:lstStyle/>
        <a:p>
          <a:endParaRPr lang="nl-NL"/>
        </a:p>
      </dgm:t>
    </dgm:pt>
    <dgm:pt modelId="{C0756AA0-5E73-4D66-9D33-88216D392E14}" type="pres">
      <dgm:prSet presAssocID="{25BF3BE2-CBF5-4BA1-92A8-4543BC274AA6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2F4F00B4-DA75-45DF-BAAF-8BF3327E09AE}" type="pres">
      <dgm:prSet presAssocID="{25BF3BE2-CBF5-4BA1-92A8-4543BC274AA6}" presName="rootComposite" presStyleCnt="0"/>
      <dgm:spPr/>
      <dgm:t>
        <a:bodyPr/>
        <a:lstStyle/>
        <a:p>
          <a:endParaRPr lang="nl-NL"/>
        </a:p>
      </dgm:t>
    </dgm:pt>
    <dgm:pt modelId="{3000231E-6F6E-4F7E-AC03-DB4F4CD26C27}" type="pres">
      <dgm:prSet presAssocID="{25BF3BE2-CBF5-4BA1-92A8-4543BC274AA6}" presName="rootText" presStyleLbl="node2" presStyleIdx="5" presStyleCnt="7" custScaleX="55075" custScaleY="119378" custLinFactX="-14611" custLinFactY="-300000" custLinFactNeighborX="-100000" custLinFactNeighborY="-327625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22935DA-7D3C-4BF0-8FC7-A7E9C918DBFC}" type="pres">
      <dgm:prSet presAssocID="{25BF3BE2-CBF5-4BA1-92A8-4543BC274AA6}" presName="rootConnector" presStyleLbl="node2" presStyleIdx="5" presStyleCnt="7"/>
      <dgm:spPr/>
      <dgm:t>
        <a:bodyPr/>
        <a:lstStyle/>
        <a:p>
          <a:endParaRPr lang="nl-NL"/>
        </a:p>
      </dgm:t>
    </dgm:pt>
    <dgm:pt modelId="{904F515E-FED2-4F8B-AAC4-237084687B32}" type="pres">
      <dgm:prSet presAssocID="{25BF3BE2-CBF5-4BA1-92A8-4543BC274AA6}" presName="hierChild4" presStyleCnt="0"/>
      <dgm:spPr/>
      <dgm:t>
        <a:bodyPr/>
        <a:lstStyle/>
        <a:p>
          <a:endParaRPr lang="nl-NL"/>
        </a:p>
      </dgm:t>
    </dgm:pt>
    <dgm:pt modelId="{489D6399-DDDA-47C1-9DA5-2A40D88C0E91}" type="pres">
      <dgm:prSet presAssocID="{25BF3BE2-CBF5-4BA1-92A8-4543BC274AA6}" presName="hierChild5" presStyleCnt="0"/>
      <dgm:spPr/>
      <dgm:t>
        <a:bodyPr/>
        <a:lstStyle/>
        <a:p>
          <a:endParaRPr lang="nl-NL"/>
        </a:p>
      </dgm:t>
    </dgm:pt>
    <dgm:pt modelId="{DB907403-AC8D-43CE-920F-E5681E3B2C95}" type="pres">
      <dgm:prSet presAssocID="{48522B93-904D-46CF-86F6-9E5C3BA1D1F3}" presName="Name37" presStyleLbl="parChTrans1D2" presStyleIdx="6" presStyleCnt="16"/>
      <dgm:spPr/>
      <dgm:t>
        <a:bodyPr/>
        <a:lstStyle/>
        <a:p>
          <a:endParaRPr lang="nl-NL"/>
        </a:p>
      </dgm:t>
    </dgm:pt>
    <dgm:pt modelId="{B80F4164-9E36-49CA-8BA7-2F9B68A93E95}" type="pres">
      <dgm:prSet presAssocID="{E3152406-E9C5-44F1-BA59-EC9062BC7796}" presName="hierRoot2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772F9F64-642F-4262-8ABE-3E47362FEC8C}" type="pres">
      <dgm:prSet presAssocID="{E3152406-E9C5-44F1-BA59-EC9062BC7796}" presName="rootComposite" presStyleCnt="0"/>
      <dgm:spPr/>
      <dgm:t>
        <a:bodyPr/>
        <a:lstStyle/>
        <a:p>
          <a:endParaRPr lang="nl-NL"/>
        </a:p>
      </dgm:t>
    </dgm:pt>
    <dgm:pt modelId="{A1B6FC4A-8A9D-4FFD-B47B-3EBB0BECAC96}" type="pres">
      <dgm:prSet presAssocID="{E3152406-E9C5-44F1-BA59-EC9062BC7796}" presName="rootText" presStyleLbl="node2" presStyleIdx="6" presStyleCnt="7" custScaleX="54184" custScaleY="119378" custLinFactX="-25683" custLinFactY="-300000" custLinFactNeighborX="-100000" custLinFactNeighborY="-32650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F1A0244-1C74-463A-8C65-84987CBD71C1}" type="pres">
      <dgm:prSet presAssocID="{E3152406-E9C5-44F1-BA59-EC9062BC7796}" presName="rootConnector" presStyleLbl="node2" presStyleIdx="6" presStyleCnt="7"/>
      <dgm:spPr/>
      <dgm:t>
        <a:bodyPr/>
        <a:lstStyle/>
        <a:p>
          <a:endParaRPr lang="nl-NL"/>
        </a:p>
      </dgm:t>
    </dgm:pt>
    <dgm:pt modelId="{7E79C8DF-9F33-4273-B16E-2F69D3BC2B6C}" type="pres">
      <dgm:prSet presAssocID="{E3152406-E9C5-44F1-BA59-EC9062BC7796}" presName="hierChild4" presStyleCnt="0"/>
      <dgm:spPr/>
      <dgm:t>
        <a:bodyPr/>
        <a:lstStyle/>
        <a:p>
          <a:endParaRPr lang="nl-NL"/>
        </a:p>
      </dgm:t>
    </dgm:pt>
    <dgm:pt modelId="{1E797B85-99E7-48D0-880C-92F3966CCD6C}" type="pres">
      <dgm:prSet presAssocID="{E3152406-E9C5-44F1-BA59-EC9062BC7796}" presName="hierChild5" presStyleCnt="0"/>
      <dgm:spPr/>
      <dgm:t>
        <a:bodyPr/>
        <a:lstStyle/>
        <a:p>
          <a:endParaRPr lang="nl-NL"/>
        </a:p>
      </dgm:t>
    </dgm:pt>
    <dgm:pt modelId="{4D6DC96E-6B5E-41F3-845E-6F1FA22FEE7E}" type="pres">
      <dgm:prSet presAssocID="{0D32DC05-05BD-4483-A844-AB163AAA7705}" presName="hierChild3" presStyleCnt="0"/>
      <dgm:spPr/>
      <dgm:t>
        <a:bodyPr/>
        <a:lstStyle/>
        <a:p>
          <a:endParaRPr lang="nl-NL"/>
        </a:p>
      </dgm:t>
    </dgm:pt>
    <dgm:pt modelId="{9D193891-25C1-467F-A216-0DFA70214840}" type="pres">
      <dgm:prSet presAssocID="{971428F2-59AF-40B4-8848-022186AFA06A}" presName="Name111" presStyleLbl="parChTrans1D2" presStyleIdx="7" presStyleCnt="16"/>
      <dgm:spPr/>
      <dgm:t>
        <a:bodyPr/>
        <a:lstStyle/>
        <a:p>
          <a:endParaRPr lang="nl-NL"/>
        </a:p>
      </dgm:t>
    </dgm:pt>
    <dgm:pt modelId="{807574E3-4160-4896-B671-3A595ED250D2}" type="pres">
      <dgm:prSet presAssocID="{89D9FCBC-F7DF-4B7D-A7DE-0756BC80E9B1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44E9A333-0671-40D9-A3EF-1FA681B92B32}" type="pres">
      <dgm:prSet presAssocID="{89D9FCBC-F7DF-4B7D-A7DE-0756BC80E9B1}" presName="rootComposite3" presStyleCnt="0"/>
      <dgm:spPr/>
      <dgm:t>
        <a:bodyPr/>
        <a:lstStyle/>
        <a:p>
          <a:endParaRPr lang="nl-NL"/>
        </a:p>
      </dgm:t>
    </dgm:pt>
    <dgm:pt modelId="{36EE4373-6111-473D-B3E5-0D67F7B2AF3D}" type="pres">
      <dgm:prSet presAssocID="{89D9FCBC-F7DF-4B7D-A7DE-0756BC80E9B1}" presName="rootText3" presStyleLbl="asst1" presStyleIdx="0" presStyleCnt="9" custScaleX="62563" custScaleY="83551" custLinFactX="100000" custLinFactNeighborX="156510" custLinFactNeighborY="-584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395897D-EE5A-4CA5-A973-6D74446E136F}" type="pres">
      <dgm:prSet presAssocID="{89D9FCBC-F7DF-4B7D-A7DE-0756BC80E9B1}" presName="rootConnector3" presStyleLbl="asst1" presStyleIdx="0" presStyleCnt="9"/>
      <dgm:spPr/>
      <dgm:t>
        <a:bodyPr/>
        <a:lstStyle/>
        <a:p>
          <a:endParaRPr lang="nl-NL"/>
        </a:p>
      </dgm:t>
    </dgm:pt>
    <dgm:pt modelId="{89AD0FE5-1751-4936-B859-998DE74F0DC5}" type="pres">
      <dgm:prSet presAssocID="{89D9FCBC-F7DF-4B7D-A7DE-0756BC80E9B1}" presName="hierChild6" presStyleCnt="0"/>
      <dgm:spPr/>
      <dgm:t>
        <a:bodyPr/>
        <a:lstStyle/>
        <a:p>
          <a:endParaRPr lang="nl-NL"/>
        </a:p>
      </dgm:t>
    </dgm:pt>
    <dgm:pt modelId="{349BC906-8F9D-4465-8DC6-1BDF052C8513}" type="pres">
      <dgm:prSet presAssocID="{89D9FCBC-F7DF-4B7D-A7DE-0756BC80E9B1}" presName="hierChild7" presStyleCnt="0"/>
      <dgm:spPr/>
      <dgm:t>
        <a:bodyPr/>
        <a:lstStyle/>
        <a:p>
          <a:endParaRPr lang="nl-NL"/>
        </a:p>
      </dgm:t>
    </dgm:pt>
    <dgm:pt modelId="{BAB533DF-8912-4932-A7FC-5E8A406C15C5}" type="pres">
      <dgm:prSet presAssocID="{88552440-0DF2-4C70-B6CF-31F74FE09840}" presName="Name111" presStyleLbl="parChTrans1D2" presStyleIdx="8" presStyleCnt="16"/>
      <dgm:spPr/>
      <dgm:t>
        <a:bodyPr/>
        <a:lstStyle/>
        <a:p>
          <a:endParaRPr lang="nl-NL"/>
        </a:p>
      </dgm:t>
    </dgm:pt>
    <dgm:pt modelId="{CB73C901-8254-4507-BAC6-AB2245E3F843}" type="pres">
      <dgm:prSet presAssocID="{EE62229F-C63A-4B9A-8114-6A5DEB366404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875CA5DC-5BC3-4314-8D41-DDC950A5327E}" type="pres">
      <dgm:prSet presAssocID="{EE62229F-C63A-4B9A-8114-6A5DEB366404}" presName="rootComposite3" presStyleCnt="0"/>
      <dgm:spPr/>
      <dgm:t>
        <a:bodyPr/>
        <a:lstStyle/>
        <a:p>
          <a:endParaRPr lang="nl-NL"/>
        </a:p>
      </dgm:t>
    </dgm:pt>
    <dgm:pt modelId="{07523BED-29B9-4426-98E0-809492D2D5ED}" type="pres">
      <dgm:prSet presAssocID="{EE62229F-C63A-4B9A-8114-6A5DEB366404}" presName="rootText3" presStyleLbl="asst1" presStyleIdx="1" presStyleCnt="9" custScaleX="77838" custScaleY="69522" custLinFactNeighborX="29268" custLinFactNeighborY="-2963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B78B15BE-C4AB-4E38-9A0B-03A74DB9F264}" type="pres">
      <dgm:prSet presAssocID="{EE62229F-C63A-4B9A-8114-6A5DEB366404}" presName="rootConnector3" presStyleLbl="asst1" presStyleIdx="1" presStyleCnt="9"/>
      <dgm:spPr/>
      <dgm:t>
        <a:bodyPr/>
        <a:lstStyle/>
        <a:p>
          <a:endParaRPr lang="nl-NL"/>
        </a:p>
      </dgm:t>
    </dgm:pt>
    <dgm:pt modelId="{B60F1BDD-3CEF-41EF-A622-9FB0C8784A4F}" type="pres">
      <dgm:prSet presAssocID="{EE62229F-C63A-4B9A-8114-6A5DEB366404}" presName="hierChild6" presStyleCnt="0"/>
      <dgm:spPr/>
      <dgm:t>
        <a:bodyPr/>
        <a:lstStyle/>
        <a:p>
          <a:endParaRPr lang="nl-NL"/>
        </a:p>
      </dgm:t>
    </dgm:pt>
    <dgm:pt modelId="{DFD1DB71-7F19-45E4-AB53-4DBEF9D5D387}" type="pres">
      <dgm:prSet presAssocID="{EE62229F-C63A-4B9A-8114-6A5DEB366404}" presName="hierChild7" presStyleCnt="0"/>
      <dgm:spPr/>
      <dgm:t>
        <a:bodyPr/>
        <a:lstStyle/>
        <a:p>
          <a:endParaRPr lang="nl-NL"/>
        </a:p>
      </dgm:t>
    </dgm:pt>
    <dgm:pt modelId="{DC20586F-9D22-4BBE-AADD-0962E3D87531}" type="pres">
      <dgm:prSet presAssocID="{AB932546-214F-436E-A8BC-56353A5AB3A3}" presName="Name111" presStyleLbl="parChTrans1D2" presStyleIdx="9" presStyleCnt="16"/>
      <dgm:spPr/>
      <dgm:t>
        <a:bodyPr/>
        <a:lstStyle/>
        <a:p>
          <a:endParaRPr lang="nl-NL"/>
        </a:p>
      </dgm:t>
    </dgm:pt>
    <dgm:pt modelId="{DA8A47E0-967F-4EEE-8ED4-583D94CB4D51}" type="pres">
      <dgm:prSet presAssocID="{6E1A48BF-DC16-4911-B636-386A007A0CEA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ACAF51DD-5C7C-4517-9D31-F5554B8BB2E2}" type="pres">
      <dgm:prSet presAssocID="{6E1A48BF-DC16-4911-B636-386A007A0CEA}" presName="rootComposite3" presStyleCnt="0"/>
      <dgm:spPr/>
      <dgm:t>
        <a:bodyPr/>
        <a:lstStyle/>
        <a:p>
          <a:endParaRPr lang="nl-NL"/>
        </a:p>
      </dgm:t>
    </dgm:pt>
    <dgm:pt modelId="{460570AF-691C-412F-92BA-A0D84432B3F2}" type="pres">
      <dgm:prSet presAssocID="{6E1A48BF-DC16-4911-B636-386A007A0CEA}" presName="rootText3" presStyleLbl="asst1" presStyleIdx="2" presStyleCnt="9" custScaleX="62563" custScaleY="83551" custLinFactX="100000" custLinFactNeighborX="156510" custLinFactNeighborY="-4957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77EC217-39CE-48E5-B87B-6F65E4FE6597}" type="pres">
      <dgm:prSet presAssocID="{6E1A48BF-DC16-4911-B636-386A007A0CEA}" presName="rootConnector3" presStyleLbl="asst1" presStyleIdx="2" presStyleCnt="9"/>
      <dgm:spPr/>
      <dgm:t>
        <a:bodyPr/>
        <a:lstStyle/>
        <a:p>
          <a:endParaRPr lang="nl-NL"/>
        </a:p>
      </dgm:t>
    </dgm:pt>
    <dgm:pt modelId="{30CFB3AD-B5E7-4FF5-95C0-C9EE948A92B8}" type="pres">
      <dgm:prSet presAssocID="{6E1A48BF-DC16-4911-B636-386A007A0CEA}" presName="hierChild6" presStyleCnt="0"/>
      <dgm:spPr/>
      <dgm:t>
        <a:bodyPr/>
        <a:lstStyle/>
        <a:p>
          <a:endParaRPr lang="nl-NL"/>
        </a:p>
      </dgm:t>
    </dgm:pt>
    <dgm:pt modelId="{D5AEACCD-C529-4581-AA51-CB54F21DC77A}" type="pres">
      <dgm:prSet presAssocID="{6E1A48BF-DC16-4911-B636-386A007A0CEA}" presName="hierChild7" presStyleCnt="0"/>
      <dgm:spPr/>
      <dgm:t>
        <a:bodyPr/>
        <a:lstStyle/>
        <a:p>
          <a:endParaRPr lang="nl-NL"/>
        </a:p>
      </dgm:t>
    </dgm:pt>
    <dgm:pt modelId="{A91BA04E-EB3D-4447-B578-6E02DD229E12}" type="pres">
      <dgm:prSet presAssocID="{2AAAE974-240E-40B6-AD09-D4CAEDE8E6E9}" presName="Name111" presStyleLbl="parChTrans1D2" presStyleIdx="10" presStyleCnt="16"/>
      <dgm:spPr/>
      <dgm:t>
        <a:bodyPr/>
        <a:lstStyle/>
        <a:p>
          <a:endParaRPr lang="nl-NL"/>
        </a:p>
      </dgm:t>
    </dgm:pt>
    <dgm:pt modelId="{BE019A32-250A-468A-86E8-F3E818BADEED}" type="pres">
      <dgm:prSet presAssocID="{AC5888C5-7AC6-4DFD-9A3D-4335E2786CA9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E70BBE81-AAFA-4AEF-9106-9FDB2D75A82B}" type="pres">
      <dgm:prSet presAssocID="{AC5888C5-7AC6-4DFD-9A3D-4335E2786CA9}" presName="rootComposite3" presStyleCnt="0"/>
      <dgm:spPr/>
      <dgm:t>
        <a:bodyPr/>
        <a:lstStyle/>
        <a:p>
          <a:endParaRPr lang="nl-NL"/>
        </a:p>
      </dgm:t>
    </dgm:pt>
    <dgm:pt modelId="{F2D723B7-48C3-4EC7-9699-567C28FAF6E1}" type="pres">
      <dgm:prSet presAssocID="{AC5888C5-7AC6-4DFD-9A3D-4335E2786CA9}" presName="rootText3" presStyleLbl="asst1" presStyleIdx="3" presStyleCnt="9" custScaleX="62563" custScaleY="89161" custLinFactX="53882" custLinFactNeighborX="100000" custLinFactNeighborY="4688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390C5919-945E-4282-911D-91A410BDB654}" type="pres">
      <dgm:prSet presAssocID="{AC5888C5-7AC6-4DFD-9A3D-4335E2786CA9}" presName="rootConnector3" presStyleLbl="asst1" presStyleIdx="3" presStyleCnt="9"/>
      <dgm:spPr/>
      <dgm:t>
        <a:bodyPr/>
        <a:lstStyle/>
        <a:p>
          <a:endParaRPr lang="nl-NL"/>
        </a:p>
      </dgm:t>
    </dgm:pt>
    <dgm:pt modelId="{62B67A01-5CD8-4F46-BD67-82F28B49E369}" type="pres">
      <dgm:prSet presAssocID="{AC5888C5-7AC6-4DFD-9A3D-4335E2786CA9}" presName="hierChild6" presStyleCnt="0"/>
      <dgm:spPr/>
      <dgm:t>
        <a:bodyPr/>
        <a:lstStyle/>
        <a:p>
          <a:endParaRPr lang="nl-NL"/>
        </a:p>
      </dgm:t>
    </dgm:pt>
    <dgm:pt modelId="{1EC3F5B6-9DAA-4DFE-B74A-EF9560B8C353}" type="pres">
      <dgm:prSet presAssocID="{AC5888C5-7AC6-4DFD-9A3D-4335E2786CA9}" presName="hierChild7" presStyleCnt="0"/>
      <dgm:spPr/>
      <dgm:t>
        <a:bodyPr/>
        <a:lstStyle/>
        <a:p>
          <a:endParaRPr lang="nl-NL"/>
        </a:p>
      </dgm:t>
    </dgm:pt>
    <dgm:pt modelId="{C73F0BB4-2CF7-4B34-BEE9-13BA97B20082}" type="pres">
      <dgm:prSet presAssocID="{EEF1D0F4-10AD-40D4-BBEA-552CB973C2EF}" presName="Name111" presStyleLbl="parChTrans1D2" presStyleIdx="11" presStyleCnt="16"/>
      <dgm:spPr/>
      <dgm:t>
        <a:bodyPr/>
        <a:lstStyle/>
        <a:p>
          <a:endParaRPr lang="nl-NL"/>
        </a:p>
      </dgm:t>
    </dgm:pt>
    <dgm:pt modelId="{8E6F5916-9415-4D82-897A-B8E1F6843422}" type="pres">
      <dgm:prSet presAssocID="{3ECC26E0-1711-4923-ACE7-E6215EDB832F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7169BF24-ACB9-4B7D-ACE2-E8393B0F13D7}" type="pres">
      <dgm:prSet presAssocID="{3ECC26E0-1711-4923-ACE7-E6215EDB832F}" presName="rootComposite3" presStyleCnt="0"/>
      <dgm:spPr/>
      <dgm:t>
        <a:bodyPr/>
        <a:lstStyle/>
        <a:p>
          <a:endParaRPr lang="nl-NL"/>
        </a:p>
      </dgm:t>
    </dgm:pt>
    <dgm:pt modelId="{A2AEDAD9-2C0D-4EAD-A85C-68537775AE9C}" type="pres">
      <dgm:prSet presAssocID="{3ECC26E0-1711-4923-ACE7-E6215EDB832F}" presName="rootText3" presStyleLbl="asst1" presStyleIdx="4" presStyleCnt="9" custScaleX="62563" custScaleY="111144" custLinFactX="100000" custLinFactNeighborX="156510" custLinFactNeighborY="1131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B1EBB3-71BC-4AFF-B176-FBE04D155F7F}" type="pres">
      <dgm:prSet presAssocID="{3ECC26E0-1711-4923-ACE7-E6215EDB832F}" presName="rootConnector3" presStyleLbl="asst1" presStyleIdx="4" presStyleCnt="9"/>
      <dgm:spPr/>
      <dgm:t>
        <a:bodyPr/>
        <a:lstStyle/>
        <a:p>
          <a:endParaRPr lang="nl-NL"/>
        </a:p>
      </dgm:t>
    </dgm:pt>
    <dgm:pt modelId="{2EE48E87-0914-496B-8ADE-86BD57A11D71}" type="pres">
      <dgm:prSet presAssocID="{3ECC26E0-1711-4923-ACE7-E6215EDB832F}" presName="hierChild6" presStyleCnt="0"/>
      <dgm:spPr/>
      <dgm:t>
        <a:bodyPr/>
        <a:lstStyle/>
        <a:p>
          <a:endParaRPr lang="nl-NL"/>
        </a:p>
      </dgm:t>
    </dgm:pt>
    <dgm:pt modelId="{47A8122F-FF72-4D1F-AA67-DC56BD5C058A}" type="pres">
      <dgm:prSet presAssocID="{3ECC26E0-1711-4923-ACE7-E6215EDB832F}" presName="hierChild7" presStyleCnt="0"/>
      <dgm:spPr/>
      <dgm:t>
        <a:bodyPr/>
        <a:lstStyle/>
        <a:p>
          <a:endParaRPr lang="nl-NL"/>
        </a:p>
      </dgm:t>
    </dgm:pt>
    <dgm:pt modelId="{38C7A7ED-105F-4E2F-B9AE-4D9DB224250E}" type="pres">
      <dgm:prSet presAssocID="{E7E3B4AD-B610-4E24-82ED-F59569CAA4DC}" presName="Name111" presStyleLbl="parChTrans1D2" presStyleIdx="12" presStyleCnt="16"/>
      <dgm:spPr/>
      <dgm:t>
        <a:bodyPr/>
        <a:lstStyle/>
        <a:p>
          <a:endParaRPr lang="nl-NL"/>
        </a:p>
      </dgm:t>
    </dgm:pt>
    <dgm:pt modelId="{EB9C24A0-793B-4B3A-B22C-09F0F1D92DEA}" type="pres">
      <dgm:prSet presAssocID="{88A44525-7462-4EEB-BD29-424CEABD1ECC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B43CF597-463E-4881-92C6-072D663B93EE}" type="pres">
      <dgm:prSet presAssocID="{88A44525-7462-4EEB-BD29-424CEABD1ECC}" presName="rootComposite3" presStyleCnt="0"/>
      <dgm:spPr/>
      <dgm:t>
        <a:bodyPr/>
        <a:lstStyle/>
        <a:p>
          <a:endParaRPr lang="nl-NL"/>
        </a:p>
      </dgm:t>
    </dgm:pt>
    <dgm:pt modelId="{73C2EC26-BFB3-4B76-95FF-93A91BE64943}" type="pres">
      <dgm:prSet presAssocID="{88A44525-7462-4EEB-BD29-424CEABD1ECC}" presName="rootText3" presStyleLbl="asst1" presStyleIdx="5" presStyleCnt="9" custScaleX="62563" custScaleY="91369" custLinFactX="53882" custLinFactY="28212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C4166D0-965B-4B42-9C92-6EEBD6FE3527}" type="pres">
      <dgm:prSet presAssocID="{88A44525-7462-4EEB-BD29-424CEABD1ECC}" presName="rootConnector3" presStyleLbl="asst1" presStyleIdx="5" presStyleCnt="9"/>
      <dgm:spPr/>
      <dgm:t>
        <a:bodyPr/>
        <a:lstStyle/>
        <a:p>
          <a:endParaRPr lang="nl-NL"/>
        </a:p>
      </dgm:t>
    </dgm:pt>
    <dgm:pt modelId="{EE77103A-4BA1-428E-A333-C12F99057AAA}" type="pres">
      <dgm:prSet presAssocID="{88A44525-7462-4EEB-BD29-424CEABD1ECC}" presName="hierChild6" presStyleCnt="0"/>
      <dgm:spPr/>
      <dgm:t>
        <a:bodyPr/>
        <a:lstStyle/>
        <a:p>
          <a:endParaRPr lang="nl-NL"/>
        </a:p>
      </dgm:t>
    </dgm:pt>
    <dgm:pt modelId="{68A1C079-D978-49C0-89A7-480B366E9F98}" type="pres">
      <dgm:prSet presAssocID="{88A44525-7462-4EEB-BD29-424CEABD1ECC}" presName="hierChild7" presStyleCnt="0"/>
      <dgm:spPr/>
      <dgm:t>
        <a:bodyPr/>
        <a:lstStyle/>
        <a:p>
          <a:endParaRPr lang="nl-NL"/>
        </a:p>
      </dgm:t>
    </dgm:pt>
    <dgm:pt modelId="{72914578-256F-4D69-801C-BE71C7F6BFF6}" type="pres">
      <dgm:prSet presAssocID="{FAC71A2B-2C8B-4C26-A1E3-3271DB1EA4C6}" presName="Name111" presStyleLbl="parChTrans1D2" presStyleIdx="13" presStyleCnt="16"/>
      <dgm:spPr/>
      <dgm:t>
        <a:bodyPr/>
        <a:lstStyle/>
        <a:p>
          <a:endParaRPr lang="nl-NL"/>
        </a:p>
      </dgm:t>
    </dgm:pt>
    <dgm:pt modelId="{724D8FD7-8EEB-4387-8A85-7D3C1A49E9F3}" type="pres">
      <dgm:prSet presAssocID="{5D9544A4-C0F4-4DC4-B164-031A1341782F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BB6AFA7B-54E8-47DF-B1FE-5E032F9EBA85}" type="pres">
      <dgm:prSet presAssocID="{5D9544A4-C0F4-4DC4-B164-031A1341782F}" presName="rootComposite3" presStyleCnt="0"/>
      <dgm:spPr/>
      <dgm:t>
        <a:bodyPr/>
        <a:lstStyle/>
        <a:p>
          <a:endParaRPr lang="nl-NL"/>
        </a:p>
      </dgm:t>
    </dgm:pt>
    <dgm:pt modelId="{6873A614-F933-4CEE-8C7A-9EFFC64A71E6}" type="pres">
      <dgm:prSet presAssocID="{5D9544A4-C0F4-4DC4-B164-031A1341782F}" presName="rootText3" presStyleLbl="asst1" presStyleIdx="6" presStyleCnt="9" custScaleX="62563" custScaleY="90148" custLinFactX="100000" custLinFactNeighborX="156510" custLinFactNeighborY="75469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DC47E85-0DD7-4CDC-B13E-01AF20BA2964}" type="pres">
      <dgm:prSet presAssocID="{5D9544A4-C0F4-4DC4-B164-031A1341782F}" presName="rootConnector3" presStyleLbl="asst1" presStyleIdx="6" presStyleCnt="9"/>
      <dgm:spPr/>
      <dgm:t>
        <a:bodyPr/>
        <a:lstStyle/>
        <a:p>
          <a:endParaRPr lang="nl-NL"/>
        </a:p>
      </dgm:t>
    </dgm:pt>
    <dgm:pt modelId="{1612C8E3-D1F5-40E5-84AA-8BF46270D4A2}" type="pres">
      <dgm:prSet presAssocID="{5D9544A4-C0F4-4DC4-B164-031A1341782F}" presName="hierChild6" presStyleCnt="0"/>
      <dgm:spPr/>
      <dgm:t>
        <a:bodyPr/>
        <a:lstStyle/>
        <a:p>
          <a:endParaRPr lang="nl-NL"/>
        </a:p>
      </dgm:t>
    </dgm:pt>
    <dgm:pt modelId="{51FC3993-E72C-4D22-9AAE-1B3C0FD32708}" type="pres">
      <dgm:prSet presAssocID="{5D9544A4-C0F4-4DC4-B164-031A1341782F}" presName="hierChild7" presStyleCnt="0"/>
      <dgm:spPr/>
      <dgm:t>
        <a:bodyPr/>
        <a:lstStyle/>
        <a:p>
          <a:endParaRPr lang="nl-NL"/>
        </a:p>
      </dgm:t>
    </dgm:pt>
    <dgm:pt modelId="{C4A8E3C1-CBE4-48E8-BF6F-A9A138A72D10}" type="pres">
      <dgm:prSet presAssocID="{206BBB9C-B6CD-46DD-AF95-5B4EFADDB15D}" presName="Name111" presStyleLbl="parChTrans1D2" presStyleIdx="14" presStyleCnt="16"/>
      <dgm:spPr/>
      <dgm:t>
        <a:bodyPr/>
        <a:lstStyle/>
        <a:p>
          <a:endParaRPr lang="nl-NL"/>
        </a:p>
      </dgm:t>
    </dgm:pt>
    <dgm:pt modelId="{4622FD44-6DB6-40DB-8D8D-3C5A4125DC53}" type="pres">
      <dgm:prSet presAssocID="{82435E6A-52DA-4D01-B2AC-FC7E5BAF8B56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1A457B63-2F83-4DA8-B985-3E3B7AD5C609}" type="pres">
      <dgm:prSet presAssocID="{82435E6A-52DA-4D01-B2AC-FC7E5BAF8B56}" presName="rootComposite3" presStyleCnt="0"/>
      <dgm:spPr/>
      <dgm:t>
        <a:bodyPr/>
        <a:lstStyle/>
        <a:p>
          <a:endParaRPr lang="nl-NL"/>
        </a:p>
      </dgm:t>
    </dgm:pt>
    <dgm:pt modelId="{E528DA39-B238-4B1E-84DF-36923ECC4EC7}" type="pres">
      <dgm:prSet presAssocID="{82435E6A-52DA-4D01-B2AC-FC7E5BAF8B56}" presName="rootText3" presStyleLbl="asst1" presStyleIdx="7" presStyleCnt="9" custScaleX="63255" custScaleY="105992" custLinFactX="54228" custLinFactY="81406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6A792DC-3250-4D9B-BBA9-CF99B93914BE}" type="pres">
      <dgm:prSet presAssocID="{82435E6A-52DA-4D01-B2AC-FC7E5BAF8B56}" presName="rootConnector3" presStyleLbl="asst1" presStyleIdx="7" presStyleCnt="9"/>
      <dgm:spPr/>
      <dgm:t>
        <a:bodyPr/>
        <a:lstStyle/>
        <a:p>
          <a:endParaRPr lang="nl-NL"/>
        </a:p>
      </dgm:t>
    </dgm:pt>
    <dgm:pt modelId="{8AD921E3-61C3-4D24-9D83-6F3F4FCBEE76}" type="pres">
      <dgm:prSet presAssocID="{82435E6A-52DA-4D01-B2AC-FC7E5BAF8B56}" presName="hierChild6" presStyleCnt="0"/>
      <dgm:spPr/>
      <dgm:t>
        <a:bodyPr/>
        <a:lstStyle/>
        <a:p>
          <a:endParaRPr lang="nl-NL"/>
        </a:p>
      </dgm:t>
    </dgm:pt>
    <dgm:pt modelId="{5E7D36EF-F5EF-4D25-894E-22F566DD0C22}" type="pres">
      <dgm:prSet presAssocID="{82435E6A-52DA-4D01-B2AC-FC7E5BAF8B56}" presName="hierChild7" presStyleCnt="0"/>
      <dgm:spPr/>
      <dgm:t>
        <a:bodyPr/>
        <a:lstStyle/>
        <a:p>
          <a:endParaRPr lang="nl-NL"/>
        </a:p>
      </dgm:t>
    </dgm:pt>
    <dgm:pt modelId="{59DF4ECB-EAAE-411E-9A67-04538B91CB31}" type="pres">
      <dgm:prSet presAssocID="{D3F5EDFA-435B-471B-BD7A-B0EF8C3E0768}" presName="Name111" presStyleLbl="parChTrans1D2" presStyleIdx="15" presStyleCnt="16"/>
      <dgm:spPr/>
      <dgm:t>
        <a:bodyPr/>
        <a:lstStyle/>
        <a:p>
          <a:endParaRPr lang="nl-NL"/>
        </a:p>
      </dgm:t>
    </dgm:pt>
    <dgm:pt modelId="{453F6A8D-6F12-4873-BEBD-2E9B66EBF3E7}" type="pres">
      <dgm:prSet presAssocID="{BA625373-4CBB-498B-9114-B05816B2B3E1}" presName="hierRoot3" presStyleCnt="0">
        <dgm:presLayoutVars>
          <dgm:hierBranch val="init"/>
        </dgm:presLayoutVars>
      </dgm:prSet>
      <dgm:spPr/>
      <dgm:t>
        <a:bodyPr/>
        <a:lstStyle/>
        <a:p>
          <a:endParaRPr lang="nl-NL"/>
        </a:p>
      </dgm:t>
    </dgm:pt>
    <dgm:pt modelId="{A297C6A3-EE9A-4AD4-892E-0B1E57BE93F6}" type="pres">
      <dgm:prSet presAssocID="{BA625373-4CBB-498B-9114-B05816B2B3E1}" presName="rootComposite3" presStyleCnt="0"/>
      <dgm:spPr/>
      <dgm:t>
        <a:bodyPr/>
        <a:lstStyle/>
        <a:p>
          <a:endParaRPr lang="nl-NL"/>
        </a:p>
      </dgm:t>
    </dgm:pt>
    <dgm:pt modelId="{D28FE099-1C57-47FD-8AD9-1334F957054D}" type="pres">
      <dgm:prSet presAssocID="{BA625373-4CBB-498B-9114-B05816B2B3E1}" presName="rootText3" presStyleLbl="asst1" presStyleIdx="8" presStyleCnt="9" custScaleX="63255" custScaleY="92855" custLinFactX="100000" custLinFactY="51055" custLinFactNeighborX="156856" custLinFactNeighborY="10000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2835D81-9A4E-4ADE-9E05-4ED17F722684}" type="pres">
      <dgm:prSet presAssocID="{BA625373-4CBB-498B-9114-B05816B2B3E1}" presName="rootConnector3" presStyleLbl="asst1" presStyleIdx="8" presStyleCnt="9"/>
      <dgm:spPr/>
      <dgm:t>
        <a:bodyPr/>
        <a:lstStyle/>
        <a:p>
          <a:endParaRPr lang="nl-NL"/>
        </a:p>
      </dgm:t>
    </dgm:pt>
    <dgm:pt modelId="{90A7E4B1-DAA5-43CE-AAA5-1DCF5B45BEC9}" type="pres">
      <dgm:prSet presAssocID="{BA625373-4CBB-498B-9114-B05816B2B3E1}" presName="hierChild6" presStyleCnt="0"/>
      <dgm:spPr/>
      <dgm:t>
        <a:bodyPr/>
        <a:lstStyle/>
        <a:p>
          <a:endParaRPr lang="nl-NL"/>
        </a:p>
      </dgm:t>
    </dgm:pt>
    <dgm:pt modelId="{C12D1C96-AFE1-4B03-B232-FCC1F32539D8}" type="pres">
      <dgm:prSet presAssocID="{BA625373-4CBB-498B-9114-B05816B2B3E1}" presName="hierChild7" presStyleCnt="0"/>
      <dgm:spPr/>
      <dgm:t>
        <a:bodyPr/>
        <a:lstStyle/>
        <a:p>
          <a:endParaRPr lang="nl-NL"/>
        </a:p>
      </dgm:t>
    </dgm:pt>
  </dgm:ptLst>
  <dgm:cxnLst>
    <dgm:cxn modelId="{192CB890-EDA6-47C8-A7F5-145DECCE0360}" type="presOf" srcId="{2AAAE974-240E-40B6-AD09-D4CAEDE8E6E9}" destId="{A91BA04E-EB3D-4447-B578-6E02DD229E12}" srcOrd="0" destOrd="0" presId="urn:microsoft.com/office/officeart/2005/8/layout/orgChart1"/>
    <dgm:cxn modelId="{09456A55-595F-4E3A-9613-1076C6E19D8A}" type="presOf" srcId="{82435E6A-52DA-4D01-B2AC-FC7E5BAF8B56}" destId="{E528DA39-B238-4B1E-84DF-36923ECC4EC7}" srcOrd="0" destOrd="0" presId="urn:microsoft.com/office/officeart/2005/8/layout/orgChart1"/>
    <dgm:cxn modelId="{44C31EC2-824A-40D0-A36E-D50F03838F81}" type="presOf" srcId="{971428F2-59AF-40B4-8848-022186AFA06A}" destId="{9D193891-25C1-467F-A216-0DFA70214840}" srcOrd="0" destOrd="0" presId="urn:microsoft.com/office/officeart/2005/8/layout/orgChart1"/>
    <dgm:cxn modelId="{22B8F11F-D3B8-4DE1-975C-40E02F6F9E0D}" type="presOf" srcId="{89D9FCBC-F7DF-4B7D-A7DE-0756BC80E9B1}" destId="{6395897D-EE5A-4CA5-A973-6D74446E136F}" srcOrd="1" destOrd="0" presId="urn:microsoft.com/office/officeart/2005/8/layout/orgChart1"/>
    <dgm:cxn modelId="{434808C9-B9C6-4E78-8763-8FF8F7E602A7}" type="presOf" srcId="{82435E6A-52DA-4D01-B2AC-FC7E5BAF8B56}" destId="{76A792DC-3250-4D9B-BBA9-CF99B93914BE}" srcOrd="1" destOrd="0" presId="urn:microsoft.com/office/officeart/2005/8/layout/orgChart1"/>
    <dgm:cxn modelId="{0F26EBFC-49BC-4CCD-BA5D-36F4331CC14A}" type="presOf" srcId="{48522B93-904D-46CF-86F6-9E5C3BA1D1F3}" destId="{DB907403-AC8D-43CE-920F-E5681E3B2C95}" srcOrd="0" destOrd="0" presId="urn:microsoft.com/office/officeart/2005/8/layout/orgChart1"/>
    <dgm:cxn modelId="{C74507BF-CB44-4083-80C5-0C06989CB1C8}" type="presOf" srcId="{B2F02E74-5D1E-436A-A346-5F23EDAC08F7}" destId="{42C7B463-5078-41EA-B976-FFE62B91CAB1}" srcOrd="1" destOrd="0" presId="urn:microsoft.com/office/officeart/2005/8/layout/orgChart1"/>
    <dgm:cxn modelId="{923EA4AE-EC6D-4976-AE29-65E744A80359}" type="presOf" srcId="{88A44525-7462-4EEB-BD29-424CEABD1ECC}" destId="{73C2EC26-BFB3-4B76-95FF-93A91BE64943}" srcOrd="0" destOrd="0" presId="urn:microsoft.com/office/officeart/2005/8/layout/orgChart1"/>
    <dgm:cxn modelId="{6956EA44-2D07-4D7A-9A27-D4F3E5A7DA7C}" type="presOf" srcId="{8E5EFBA7-F7BF-4064-9941-E35D6280150D}" destId="{C0531D90-D0D1-407D-873B-55D3D5F1CF0A}" srcOrd="0" destOrd="0" presId="urn:microsoft.com/office/officeart/2005/8/layout/orgChart1"/>
    <dgm:cxn modelId="{106C33B1-6383-4469-8056-8C3EE2E44497}" type="presOf" srcId="{656BFA5B-495F-40DF-8E64-565686AC976F}" destId="{BEF8BFDD-CCBA-4131-91E6-1820F4720BEB}" srcOrd="0" destOrd="0" presId="urn:microsoft.com/office/officeart/2005/8/layout/orgChart1"/>
    <dgm:cxn modelId="{8AED72D0-A07D-46D6-A6A2-2681587100ED}" type="presOf" srcId="{FAC71A2B-2C8B-4C26-A1E3-3271DB1EA4C6}" destId="{72914578-256F-4D69-801C-BE71C7F6BFF6}" srcOrd="0" destOrd="0" presId="urn:microsoft.com/office/officeart/2005/8/layout/orgChart1"/>
    <dgm:cxn modelId="{DE5799D3-9C5D-4D5D-A5A7-920F0D5427DC}" srcId="{0D32DC05-05BD-4483-A844-AB163AAA7705}" destId="{BA625373-4CBB-498B-9114-B05816B2B3E1}" srcOrd="8" destOrd="0" parTransId="{D3F5EDFA-435B-471B-BD7A-B0EF8C3E0768}" sibTransId="{AA31FD34-34CC-43C8-9BC0-D3722F162A01}"/>
    <dgm:cxn modelId="{941BA823-F51F-4320-9568-AB84C351B23D}" type="presOf" srcId="{AC5888C5-7AC6-4DFD-9A3D-4335E2786CA9}" destId="{390C5919-945E-4282-911D-91A410BDB654}" srcOrd="1" destOrd="0" presId="urn:microsoft.com/office/officeart/2005/8/layout/orgChart1"/>
    <dgm:cxn modelId="{C5ACD046-7497-44AB-80A2-AB2E248B4100}" srcId="{0D32DC05-05BD-4483-A844-AB163AAA7705}" destId="{B2F02E74-5D1E-436A-A346-5F23EDAC08F7}" srcOrd="10" destOrd="0" parTransId="{AC47AE4A-F3EE-4578-9AF0-FFCF95AA3090}" sibTransId="{CBF3AF39-7AC4-4FF0-854A-36E1A36F1FF2}"/>
    <dgm:cxn modelId="{88EC4C63-082C-4F76-9AA8-BB26A82E859F}" type="presOf" srcId="{6E1A48BF-DC16-4911-B636-386A007A0CEA}" destId="{D77EC217-39CE-48E5-B87B-6F65E4FE6597}" srcOrd="1" destOrd="0" presId="urn:microsoft.com/office/officeart/2005/8/layout/orgChart1"/>
    <dgm:cxn modelId="{3E648FC4-DEBF-414E-AF6E-765CAB73EBDB}" type="presOf" srcId="{5D9544A4-C0F4-4DC4-B164-031A1341782F}" destId="{FDC47E85-0DD7-4CDC-B13E-01AF20BA2964}" srcOrd="1" destOrd="0" presId="urn:microsoft.com/office/officeart/2005/8/layout/orgChart1"/>
    <dgm:cxn modelId="{E728C762-77DC-4EE5-8366-34F0E75D16E8}" type="presOf" srcId="{51C029C9-C94E-4BEA-89BB-BBBFDDA30F59}" destId="{C7C576CB-D6F0-44D8-A8E8-A0FA4B6090AC}" srcOrd="1" destOrd="0" presId="urn:microsoft.com/office/officeart/2005/8/layout/orgChart1"/>
    <dgm:cxn modelId="{74C8F136-30A3-4747-BB21-8087FD8F769F}" type="presOf" srcId="{AB932546-214F-436E-A8BC-56353A5AB3A3}" destId="{DC20586F-9D22-4BBE-AADD-0962E3D87531}" srcOrd="0" destOrd="0" presId="urn:microsoft.com/office/officeart/2005/8/layout/orgChart1"/>
    <dgm:cxn modelId="{D3F45F3B-6602-41C6-9B23-538192C8E0EB}" type="presOf" srcId="{3ECC26E0-1711-4923-ACE7-E6215EDB832F}" destId="{A2AEDAD9-2C0D-4EAD-A85C-68537775AE9C}" srcOrd="0" destOrd="0" presId="urn:microsoft.com/office/officeart/2005/8/layout/orgChart1"/>
    <dgm:cxn modelId="{38CA2419-1E70-4765-83FC-982AEBE91265}" type="presOf" srcId="{BA625373-4CBB-498B-9114-B05816B2B3E1}" destId="{42835D81-9A4E-4ADE-9E05-4ED17F722684}" srcOrd="1" destOrd="0" presId="urn:microsoft.com/office/officeart/2005/8/layout/orgChart1"/>
    <dgm:cxn modelId="{6E53B2AD-1943-41DA-9509-286B2C1ACFFC}" type="presOf" srcId="{B2F02E74-5D1E-436A-A346-5F23EDAC08F7}" destId="{0732DDFE-4652-4AD1-AB12-461900141B96}" srcOrd="0" destOrd="0" presId="urn:microsoft.com/office/officeart/2005/8/layout/orgChart1"/>
    <dgm:cxn modelId="{7912BD9C-74DB-4790-B781-5000665ABAC0}" srcId="{0D32DC05-05BD-4483-A844-AB163AAA7705}" destId="{73F35023-EC86-4EE6-B740-2AADE0D239DC}" srcOrd="12" destOrd="0" parTransId="{656BFA5B-495F-40DF-8E64-565686AC976F}" sibTransId="{DEE97516-C9F3-425B-8D92-D9D63CFBB2E5}"/>
    <dgm:cxn modelId="{5BE7366F-AE00-4137-A603-DDC18958ADCE}" type="presOf" srcId="{89D9FCBC-F7DF-4B7D-A7DE-0756BC80E9B1}" destId="{36EE4373-6111-473D-B3E5-0D67F7B2AF3D}" srcOrd="0" destOrd="0" presId="urn:microsoft.com/office/officeart/2005/8/layout/orgChart1"/>
    <dgm:cxn modelId="{6DDC42B8-9C2C-4B55-9A73-7535C82CA68A}" type="presOf" srcId="{095083DC-7EF2-4139-9048-6C74046D65E3}" destId="{6BF19726-4049-467C-965E-F5358E4C8FF0}" srcOrd="1" destOrd="0" presId="urn:microsoft.com/office/officeart/2005/8/layout/orgChart1"/>
    <dgm:cxn modelId="{BCE82E13-E077-45BF-B527-0B983D2A5134}" type="presOf" srcId="{0D32DC05-05BD-4483-A844-AB163AAA7705}" destId="{4568D054-F48C-47B7-8573-61EF54E747B1}" srcOrd="0" destOrd="0" presId="urn:microsoft.com/office/officeart/2005/8/layout/orgChart1"/>
    <dgm:cxn modelId="{337499D7-8B79-42E4-A72C-ABF2231982BD}" srcId="{0D32DC05-05BD-4483-A844-AB163AAA7705}" destId="{89D9FCBC-F7DF-4B7D-A7DE-0756BC80E9B1}" srcOrd="0" destOrd="0" parTransId="{971428F2-59AF-40B4-8848-022186AFA06A}" sibTransId="{499A66E6-41E7-4E12-9DF9-53C1BE87E522}"/>
    <dgm:cxn modelId="{BE553A7B-4A60-47D9-BD5A-3C396E5379B1}" type="presOf" srcId="{7607BA6A-1095-4E5D-8DE9-2B998E0A6BA2}" destId="{ABDC8DEF-A2D1-445E-B954-95FF42071F91}" srcOrd="0" destOrd="0" presId="urn:microsoft.com/office/officeart/2005/8/layout/orgChart1"/>
    <dgm:cxn modelId="{ECFB6D67-0B5F-422D-B9F7-C947A0AC6920}" type="presOf" srcId="{44E30386-5EA5-472F-B128-07BEF412FF92}" destId="{1C6B5D5B-DE5E-4A85-B71B-AF4047AE1555}" srcOrd="0" destOrd="0" presId="urn:microsoft.com/office/officeart/2005/8/layout/orgChart1"/>
    <dgm:cxn modelId="{C464C824-1068-4EDD-8098-C7507361DF6E}" srcId="{0D32DC05-05BD-4483-A844-AB163AAA7705}" destId="{AC5888C5-7AC6-4DFD-9A3D-4335E2786CA9}" srcOrd="3" destOrd="0" parTransId="{2AAAE974-240E-40B6-AD09-D4CAEDE8E6E9}" sibTransId="{860EAB4C-2AB4-49E5-8A39-50A3919DBD93}"/>
    <dgm:cxn modelId="{57FDFCA4-DEE0-4966-A3CE-9122E12144C1}" type="presOf" srcId="{5EA41194-443D-4417-BF26-58634DD9506F}" destId="{4D492FC0-10D8-47B4-BEAC-D81088476714}" srcOrd="0" destOrd="0" presId="urn:microsoft.com/office/officeart/2005/8/layout/orgChart1"/>
    <dgm:cxn modelId="{DEE3D4EE-4C66-4238-8BCC-9FCD405A92AA}" type="presOf" srcId="{73F35023-EC86-4EE6-B740-2AADE0D239DC}" destId="{77B68FE0-0C8E-40BC-A75C-0808DBFC738A}" srcOrd="1" destOrd="0" presId="urn:microsoft.com/office/officeart/2005/8/layout/orgChart1"/>
    <dgm:cxn modelId="{D5B48DFD-FE20-43A9-B803-FB319306D639}" type="presOf" srcId="{BA625373-4CBB-498B-9114-B05816B2B3E1}" destId="{D28FE099-1C57-47FD-8AD9-1334F957054D}" srcOrd="0" destOrd="0" presId="urn:microsoft.com/office/officeart/2005/8/layout/orgChart1"/>
    <dgm:cxn modelId="{BC5CB28F-5E43-4A85-9CF0-B04FE89D62BC}" srcId="{0D32DC05-05BD-4483-A844-AB163AAA7705}" destId="{5D9544A4-C0F4-4DC4-B164-031A1341782F}" srcOrd="6" destOrd="0" parTransId="{FAC71A2B-2C8B-4C26-A1E3-3271DB1EA4C6}" sibTransId="{B798A62B-1B7A-4235-B726-14FAC9E4B105}"/>
    <dgm:cxn modelId="{C6AF8AC4-F2BD-47FD-A4E5-EFFBFF647567}" type="presOf" srcId="{6E1A48BF-DC16-4911-B636-386A007A0CEA}" destId="{460570AF-691C-412F-92BA-A0D84432B3F2}" srcOrd="0" destOrd="0" presId="urn:microsoft.com/office/officeart/2005/8/layout/orgChart1"/>
    <dgm:cxn modelId="{70FE9555-810F-446C-AD3D-7952E0423E16}" type="presOf" srcId="{E3152406-E9C5-44F1-BA59-EC9062BC7796}" destId="{1F1A0244-1C74-463A-8C65-84987CBD71C1}" srcOrd="1" destOrd="0" presId="urn:microsoft.com/office/officeart/2005/8/layout/orgChart1"/>
    <dgm:cxn modelId="{8F73F277-D600-4E46-8AA6-72A7BCA81B2A}" type="presOf" srcId="{51C029C9-C94E-4BEA-89BB-BBBFDDA30F59}" destId="{696911D1-CA51-4F62-9CC4-DDCDAE03589C}" srcOrd="0" destOrd="0" presId="urn:microsoft.com/office/officeart/2005/8/layout/orgChart1"/>
    <dgm:cxn modelId="{D58CA360-44E1-48C3-B4AF-28980D9A3803}" type="presOf" srcId="{611F7A7C-3704-40BA-82ED-0EF68B8B9519}" destId="{2FBB9B69-E79D-4F5E-AC71-98AE3E6CC699}" srcOrd="0" destOrd="0" presId="urn:microsoft.com/office/officeart/2005/8/layout/orgChart1"/>
    <dgm:cxn modelId="{16DEA093-ED68-4A8E-AE0A-F81DEE6E1F08}" type="presOf" srcId="{AC5888C5-7AC6-4DFD-9A3D-4335E2786CA9}" destId="{F2D723B7-48C3-4EC7-9699-567C28FAF6E1}" srcOrd="0" destOrd="0" presId="urn:microsoft.com/office/officeart/2005/8/layout/orgChart1"/>
    <dgm:cxn modelId="{4D98BFC5-E92E-41E7-8426-C3EB6AF511B3}" type="presOf" srcId="{E3152406-E9C5-44F1-BA59-EC9062BC7796}" destId="{A1B6FC4A-8A9D-4FFD-B47B-3EBB0BECAC96}" srcOrd="0" destOrd="0" presId="urn:microsoft.com/office/officeart/2005/8/layout/orgChart1"/>
    <dgm:cxn modelId="{A4D1F2FE-A2BB-4674-9806-621064691ADE}" type="presOf" srcId="{25BF3BE2-CBF5-4BA1-92A8-4543BC274AA6}" destId="{3000231E-6F6E-4F7E-AC03-DB4F4CD26C27}" srcOrd="0" destOrd="0" presId="urn:microsoft.com/office/officeart/2005/8/layout/orgChart1"/>
    <dgm:cxn modelId="{EA08935F-7F0E-4D7E-92DD-12ED03A6EFC0}" srcId="{0D32DC05-05BD-4483-A844-AB163AAA7705}" destId="{6E1A48BF-DC16-4911-B636-386A007A0CEA}" srcOrd="2" destOrd="0" parTransId="{AB932546-214F-436E-A8BC-56353A5AB3A3}" sibTransId="{23FBD1E8-425D-422B-B57E-F86CCB403AFD}"/>
    <dgm:cxn modelId="{A89D6686-6B1C-4007-9DB5-D26E61F07890}" type="presOf" srcId="{7607BA6A-1095-4E5D-8DE9-2B998E0A6BA2}" destId="{67EA2D66-680C-4251-A6C3-291A1DEA50E9}" srcOrd="1" destOrd="0" presId="urn:microsoft.com/office/officeart/2005/8/layout/orgChart1"/>
    <dgm:cxn modelId="{9CAB15D8-B948-4E65-BF17-F22E5CD3A538}" type="presOf" srcId="{EEF1D0F4-10AD-40D4-BBEA-552CB973C2EF}" destId="{C73F0BB4-2CF7-4B34-BEE9-13BA97B20082}" srcOrd="0" destOrd="0" presId="urn:microsoft.com/office/officeart/2005/8/layout/orgChart1"/>
    <dgm:cxn modelId="{2CD0649F-CCDE-44D0-A968-211D6DE08746}" type="presOf" srcId="{EE62229F-C63A-4B9A-8114-6A5DEB366404}" destId="{B78B15BE-C4AB-4E38-9A0B-03A74DB9F264}" srcOrd="1" destOrd="0" presId="urn:microsoft.com/office/officeart/2005/8/layout/orgChart1"/>
    <dgm:cxn modelId="{B4F006EA-3022-4B2F-B397-8B125BDC75D6}" type="presOf" srcId="{206BBB9C-B6CD-46DD-AF95-5B4EFADDB15D}" destId="{C4A8E3C1-CBE4-48E8-BF6F-A9A138A72D10}" srcOrd="0" destOrd="0" presId="urn:microsoft.com/office/officeart/2005/8/layout/orgChart1"/>
    <dgm:cxn modelId="{01099311-B669-401B-BF35-97ECCC7DEA0E}" type="presOf" srcId="{25BF3BE2-CBF5-4BA1-92A8-4543BC274AA6}" destId="{822935DA-7D3C-4BF0-8FC7-A7E9C918DBFC}" srcOrd="1" destOrd="0" presId="urn:microsoft.com/office/officeart/2005/8/layout/orgChart1"/>
    <dgm:cxn modelId="{3B9B469E-C7CB-4CE5-A9BB-DCCE38E7FE79}" type="presOf" srcId="{A8FBBB5C-5439-46C3-B05B-09C60521A4E1}" destId="{ADF54B57-3EA0-4BE4-97CE-760E7C7A9B78}" srcOrd="0" destOrd="0" presId="urn:microsoft.com/office/officeart/2005/8/layout/orgChart1"/>
    <dgm:cxn modelId="{29E56734-AC40-49CC-B806-6726E9E0BB25}" srcId="{0D32DC05-05BD-4483-A844-AB163AAA7705}" destId="{EE62229F-C63A-4B9A-8114-6A5DEB366404}" srcOrd="1" destOrd="0" parTransId="{88552440-0DF2-4C70-B6CF-31F74FE09840}" sibTransId="{86B181A7-14F4-443C-9537-BB53374C81AF}"/>
    <dgm:cxn modelId="{4583A02A-1EB3-4307-B3A5-956732287CB1}" type="presOf" srcId="{AC47AE4A-F3EE-4578-9AF0-FFCF95AA3090}" destId="{25F4FD43-DEDC-4EA3-BE4F-1020F926217C}" srcOrd="0" destOrd="0" presId="urn:microsoft.com/office/officeart/2005/8/layout/orgChart1"/>
    <dgm:cxn modelId="{51A1FCFF-777D-4681-A90F-A45F95C80E89}" srcId="{0D32DC05-05BD-4483-A844-AB163AAA7705}" destId="{095083DC-7EF2-4139-9048-6C74046D65E3}" srcOrd="13" destOrd="0" parTransId="{611F7A7C-3704-40BA-82ED-0EF68B8B9519}" sibTransId="{D1D88887-275B-4615-B327-219C95755E46}"/>
    <dgm:cxn modelId="{23034DD2-6FF9-49D6-B472-9A958907D212}" srcId="{5EA41194-443D-4417-BF26-58634DD9506F}" destId="{0D32DC05-05BD-4483-A844-AB163AAA7705}" srcOrd="0" destOrd="0" parTransId="{740AC791-8EAB-4014-8886-9B2E067021CF}" sibTransId="{2B533F48-4328-42F4-AD8D-2EED6346AAC6}"/>
    <dgm:cxn modelId="{D4969C04-41AE-460E-A822-8ADB649EB893}" type="presOf" srcId="{D3F5EDFA-435B-471B-BD7A-B0EF8C3E0768}" destId="{59DF4ECB-EAAE-411E-9A67-04538B91CB31}" srcOrd="0" destOrd="0" presId="urn:microsoft.com/office/officeart/2005/8/layout/orgChart1"/>
    <dgm:cxn modelId="{5912B749-F3F8-4D99-A4C6-3520546FA199}" type="presOf" srcId="{88552440-0DF2-4C70-B6CF-31F74FE09840}" destId="{BAB533DF-8912-4932-A7FC-5E8A406C15C5}" srcOrd="0" destOrd="0" presId="urn:microsoft.com/office/officeart/2005/8/layout/orgChart1"/>
    <dgm:cxn modelId="{B7823CA1-7A24-4324-B356-F2ED9084558D}" srcId="{0D32DC05-05BD-4483-A844-AB163AAA7705}" destId="{7607BA6A-1095-4E5D-8DE9-2B998E0A6BA2}" srcOrd="11" destOrd="0" parTransId="{8E5EFBA7-F7BF-4064-9941-E35D6280150D}" sibTransId="{C56A565C-EBA2-43CB-B487-3855ED53E723}"/>
    <dgm:cxn modelId="{3F2B8B71-4097-4ACB-A49E-F268E760C051}" type="presOf" srcId="{88A44525-7462-4EEB-BD29-424CEABD1ECC}" destId="{6C4166D0-965B-4B42-9C92-6EEBD6FE3527}" srcOrd="1" destOrd="0" presId="urn:microsoft.com/office/officeart/2005/8/layout/orgChart1"/>
    <dgm:cxn modelId="{1FB439EC-D820-4BEF-83FD-902BFA1B7B18}" srcId="{0D32DC05-05BD-4483-A844-AB163AAA7705}" destId="{88A44525-7462-4EEB-BD29-424CEABD1ECC}" srcOrd="5" destOrd="0" parTransId="{E7E3B4AD-B610-4E24-82ED-F59569CAA4DC}" sibTransId="{35163451-0802-41A5-914C-D7AB426760BD}"/>
    <dgm:cxn modelId="{EBE82217-0A21-40C3-BBCB-D86589E41CA0}" type="presOf" srcId="{E7E3B4AD-B610-4E24-82ED-F59569CAA4DC}" destId="{38C7A7ED-105F-4E2F-B9AE-4D9DB224250E}" srcOrd="0" destOrd="0" presId="urn:microsoft.com/office/officeart/2005/8/layout/orgChart1"/>
    <dgm:cxn modelId="{D7F26E4E-D43C-4650-80A7-8341CD582363}" type="presOf" srcId="{095083DC-7EF2-4139-9048-6C74046D65E3}" destId="{9292CE68-5313-46D3-BD3D-D977D7BD7DD5}" srcOrd="0" destOrd="0" presId="urn:microsoft.com/office/officeart/2005/8/layout/orgChart1"/>
    <dgm:cxn modelId="{89F7C267-FA4A-4527-A93C-C035AED44811}" srcId="{0D32DC05-05BD-4483-A844-AB163AAA7705}" destId="{25BF3BE2-CBF5-4BA1-92A8-4543BC274AA6}" srcOrd="14" destOrd="0" parTransId="{44E30386-5EA5-472F-B128-07BEF412FF92}" sibTransId="{4276D1D4-84F8-40C3-A07A-CCA0404819C4}"/>
    <dgm:cxn modelId="{9E0B69EA-37A8-4B91-921D-5DEFBA1E56F3}" srcId="{0D32DC05-05BD-4483-A844-AB163AAA7705}" destId="{E3152406-E9C5-44F1-BA59-EC9062BC7796}" srcOrd="15" destOrd="0" parTransId="{48522B93-904D-46CF-86F6-9E5C3BA1D1F3}" sibTransId="{097B572F-AC6F-435A-B9B9-B084ABA4B2E6}"/>
    <dgm:cxn modelId="{71CE18FC-3F91-4B7B-8381-19EEBFEDA6D9}" type="presOf" srcId="{3ECC26E0-1711-4923-ACE7-E6215EDB832F}" destId="{12B1EBB3-71BC-4AFF-B176-FBE04D155F7F}" srcOrd="1" destOrd="0" presId="urn:microsoft.com/office/officeart/2005/8/layout/orgChart1"/>
    <dgm:cxn modelId="{F542DBEE-52E5-4398-B567-481C5BAB61E6}" srcId="{0D32DC05-05BD-4483-A844-AB163AAA7705}" destId="{82435E6A-52DA-4D01-B2AC-FC7E5BAF8B56}" srcOrd="7" destOrd="0" parTransId="{206BBB9C-B6CD-46DD-AF95-5B4EFADDB15D}" sibTransId="{BC1B36D3-7F8F-4FA1-ABB7-780B5DB5B4CB}"/>
    <dgm:cxn modelId="{4765D2BE-74E4-483A-8B5C-0D7211489BD8}" type="presOf" srcId="{73F35023-EC86-4EE6-B740-2AADE0D239DC}" destId="{0B9489AB-A3F4-4D9B-A48D-B355E7BD36FB}" srcOrd="0" destOrd="0" presId="urn:microsoft.com/office/officeart/2005/8/layout/orgChart1"/>
    <dgm:cxn modelId="{5B5F42A1-6653-4EEF-8D60-579F2DB214D2}" type="presOf" srcId="{0D32DC05-05BD-4483-A844-AB163AAA7705}" destId="{9D3E438F-CFF8-400C-9DF2-D13B4661AFAB}" srcOrd="1" destOrd="0" presId="urn:microsoft.com/office/officeart/2005/8/layout/orgChart1"/>
    <dgm:cxn modelId="{CFBBD617-9E93-4407-A884-8FF8070A5235}" srcId="{0D32DC05-05BD-4483-A844-AB163AAA7705}" destId="{51C029C9-C94E-4BEA-89BB-BBBFDDA30F59}" srcOrd="9" destOrd="0" parTransId="{A8FBBB5C-5439-46C3-B05B-09C60521A4E1}" sibTransId="{7D4037E2-F340-4874-B0FF-1C460266D9AF}"/>
    <dgm:cxn modelId="{B452575F-BE51-47AF-BDE5-6DD5F5BD7CF9}" srcId="{0D32DC05-05BD-4483-A844-AB163AAA7705}" destId="{3ECC26E0-1711-4923-ACE7-E6215EDB832F}" srcOrd="4" destOrd="0" parTransId="{EEF1D0F4-10AD-40D4-BBEA-552CB973C2EF}" sibTransId="{1E685940-081F-4806-8244-272B703A455B}"/>
    <dgm:cxn modelId="{AA35BF43-5A99-440D-B9F9-39899739AA9C}" type="presOf" srcId="{EE62229F-C63A-4B9A-8114-6A5DEB366404}" destId="{07523BED-29B9-4426-98E0-809492D2D5ED}" srcOrd="0" destOrd="0" presId="urn:microsoft.com/office/officeart/2005/8/layout/orgChart1"/>
    <dgm:cxn modelId="{3E44ED9E-E0CB-41CE-BCC7-798C5D8EC34A}" type="presOf" srcId="{5D9544A4-C0F4-4DC4-B164-031A1341782F}" destId="{6873A614-F933-4CEE-8C7A-9EFFC64A71E6}" srcOrd="0" destOrd="0" presId="urn:microsoft.com/office/officeart/2005/8/layout/orgChart1"/>
    <dgm:cxn modelId="{FD9DC52C-A08E-4408-84CC-A1299E3DA9E8}" type="presParOf" srcId="{4D492FC0-10D8-47B4-BEAC-D81088476714}" destId="{0C1217AE-41EC-432D-8DA8-06001608D26B}" srcOrd="0" destOrd="0" presId="urn:microsoft.com/office/officeart/2005/8/layout/orgChart1"/>
    <dgm:cxn modelId="{785DBB03-E60D-442A-9B27-ACBAF5BF04B7}" type="presParOf" srcId="{0C1217AE-41EC-432D-8DA8-06001608D26B}" destId="{389E5CD3-CE06-4151-A60E-CB57789F0141}" srcOrd="0" destOrd="0" presId="urn:microsoft.com/office/officeart/2005/8/layout/orgChart1"/>
    <dgm:cxn modelId="{7FFA3F19-71FD-463F-B2D6-E5CA8D6A002D}" type="presParOf" srcId="{389E5CD3-CE06-4151-A60E-CB57789F0141}" destId="{4568D054-F48C-47B7-8573-61EF54E747B1}" srcOrd="0" destOrd="0" presId="urn:microsoft.com/office/officeart/2005/8/layout/orgChart1"/>
    <dgm:cxn modelId="{0E4DA444-EA1E-4055-9B3B-B0E2FAD70BC6}" type="presParOf" srcId="{389E5CD3-CE06-4151-A60E-CB57789F0141}" destId="{9D3E438F-CFF8-400C-9DF2-D13B4661AFAB}" srcOrd="1" destOrd="0" presId="urn:microsoft.com/office/officeart/2005/8/layout/orgChart1"/>
    <dgm:cxn modelId="{972046CE-9069-46BA-A1DE-303F3B106CCC}" type="presParOf" srcId="{0C1217AE-41EC-432D-8DA8-06001608D26B}" destId="{E2BB0A5D-299A-4176-9657-520FCE287C0C}" srcOrd="1" destOrd="0" presId="urn:microsoft.com/office/officeart/2005/8/layout/orgChart1"/>
    <dgm:cxn modelId="{79F25068-356D-425E-995B-CFDD8D70037E}" type="presParOf" srcId="{E2BB0A5D-299A-4176-9657-520FCE287C0C}" destId="{ADF54B57-3EA0-4BE4-97CE-760E7C7A9B78}" srcOrd="0" destOrd="0" presId="urn:microsoft.com/office/officeart/2005/8/layout/orgChart1"/>
    <dgm:cxn modelId="{BAC75A11-4E30-4D67-A046-C3FB883ED1CD}" type="presParOf" srcId="{E2BB0A5D-299A-4176-9657-520FCE287C0C}" destId="{00599711-43E1-488A-9DBE-901A27C642F9}" srcOrd="1" destOrd="0" presId="urn:microsoft.com/office/officeart/2005/8/layout/orgChart1"/>
    <dgm:cxn modelId="{B6BC9293-2CF7-4553-AECA-BB12C05BCC8F}" type="presParOf" srcId="{00599711-43E1-488A-9DBE-901A27C642F9}" destId="{5E7FE729-FE23-4242-BC9B-D7F3E3F8BBDF}" srcOrd="0" destOrd="0" presId="urn:microsoft.com/office/officeart/2005/8/layout/orgChart1"/>
    <dgm:cxn modelId="{925EF144-182D-4C7E-8EAF-BD9F2D124013}" type="presParOf" srcId="{5E7FE729-FE23-4242-BC9B-D7F3E3F8BBDF}" destId="{696911D1-CA51-4F62-9CC4-DDCDAE03589C}" srcOrd="0" destOrd="0" presId="urn:microsoft.com/office/officeart/2005/8/layout/orgChart1"/>
    <dgm:cxn modelId="{DC1CC2A9-8ABA-4F86-A485-43C3DC5DA9C3}" type="presParOf" srcId="{5E7FE729-FE23-4242-BC9B-D7F3E3F8BBDF}" destId="{C7C576CB-D6F0-44D8-A8E8-A0FA4B6090AC}" srcOrd="1" destOrd="0" presId="urn:microsoft.com/office/officeart/2005/8/layout/orgChart1"/>
    <dgm:cxn modelId="{33883C69-696D-427E-9787-6049488BB7BF}" type="presParOf" srcId="{00599711-43E1-488A-9DBE-901A27C642F9}" destId="{8395C233-8374-45CA-9314-D38A9463F5C2}" srcOrd="1" destOrd="0" presId="urn:microsoft.com/office/officeart/2005/8/layout/orgChart1"/>
    <dgm:cxn modelId="{F05C87D8-0B1A-4786-8B24-41B0670C5635}" type="presParOf" srcId="{00599711-43E1-488A-9DBE-901A27C642F9}" destId="{119B5EA5-5AF4-4A13-81E4-4585F082F8A3}" srcOrd="2" destOrd="0" presId="urn:microsoft.com/office/officeart/2005/8/layout/orgChart1"/>
    <dgm:cxn modelId="{29B3D7BB-6DB6-4F80-94D8-17EFBE6E92C7}" type="presParOf" srcId="{E2BB0A5D-299A-4176-9657-520FCE287C0C}" destId="{25F4FD43-DEDC-4EA3-BE4F-1020F926217C}" srcOrd="2" destOrd="0" presId="urn:microsoft.com/office/officeart/2005/8/layout/orgChart1"/>
    <dgm:cxn modelId="{ABA6938B-469F-403D-847E-F5F3473BC767}" type="presParOf" srcId="{E2BB0A5D-299A-4176-9657-520FCE287C0C}" destId="{C5CB5138-2838-4EDE-9082-B97C389D0ECC}" srcOrd="3" destOrd="0" presId="urn:microsoft.com/office/officeart/2005/8/layout/orgChart1"/>
    <dgm:cxn modelId="{7BC8640D-268D-4127-86C6-B0358E436064}" type="presParOf" srcId="{C5CB5138-2838-4EDE-9082-B97C389D0ECC}" destId="{E111533C-D730-4193-8E2D-D5EDD886C8A1}" srcOrd="0" destOrd="0" presId="urn:microsoft.com/office/officeart/2005/8/layout/orgChart1"/>
    <dgm:cxn modelId="{AD422D03-7B06-48F3-9F39-A58EE13E5BA5}" type="presParOf" srcId="{E111533C-D730-4193-8E2D-D5EDD886C8A1}" destId="{0732DDFE-4652-4AD1-AB12-461900141B96}" srcOrd="0" destOrd="0" presId="urn:microsoft.com/office/officeart/2005/8/layout/orgChart1"/>
    <dgm:cxn modelId="{128A81D9-0124-476E-A9E7-5124748BE386}" type="presParOf" srcId="{E111533C-D730-4193-8E2D-D5EDD886C8A1}" destId="{42C7B463-5078-41EA-B976-FFE62B91CAB1}" srcOrd="1" destOrd="0" presId="urn:microsoft.com/office/officeart/2005/8/layout/orgChart1"/>
    <dgm:cxn modelId="{64413CC2-10C7-479B-AAB4-05A3CC79843D}" type="presParOf" srcId="{C5CB5138-2838-4EDE-9082-B97C389D0ECC}" destId="{F38440A4-0894-4A39-B869-1DE5ECF0B4AB}" srcOrd="1" destOrd="0" presId="urn:microsoft.com/office/officeart/2005/8/layout/orgChart1"/>
    <dgm:cxn modelId="{756A0E71-2C88-4B4A-8DB7-C43026A46829}" type="presParOf" srcId="{C5CB5138-2838-4EDE-9082-B97C389D0ECC}" destId="{87820BB2-BF19-4D1E-8A62-A1BEF3C55AEA}" srcOrd="2" destOrd="0" presId="urn:microsoft.com/office/officeart/2005/8/layout/orgChart1"/>
    <dgm:cxn modelId="{DCC55E2E-34F5-4301-9CE9-B6791994AA78}" type="presParOf" srcId="{E2BB0A5D-299A-4176-9657-520FCE287C0C}" destId="{C0531D90-D0D1-407D-873B-55D3D5F1CF0A}" srcOrd="4" destOrd="0" presId="urn:microsoft.com/office/officeart/2005/8/layout/orgChart1"/>
    <dgm:cxn modelId="{02D7F709-E962-4745-871E-8E482D0EDE3C}" type="presParOf" srcId="{E2BB0A5D-299A-4176-9657-520FCE287C0C}" destId="{E6E1DD15-E2BA-4AA1-BFA0-F13FADAC6C6E}" srcOrd="5" destOrd="0" presId="urn:microsoft.com/office/officeart/2005/8/layout/orgChart1"/>
    <dgm:cxn modelId="{F2180D11-1F46-445C-A846-1E350E892BF3}" type="presParOf" srcId="{E6E1DD15-E2BA-4AA1-BFA0-F13FADAC6C6E}" destId="{8B36F06F-FF70-4AEE-BAA1-43F521C7901D}" srcOrd="0" destOrd="0" presId="urn:microsoft.com/office/officeart/2005/8/layout/orgChart1"/>
    <dgm:cxn modelId="{B1CB37AE-6A84-4966-95A5-A46420AAF694}" type="presParOf" srcId="{8B36F06F-FF70-4AEE-BAA1-43F521C7901D}" destId="{ABDC8DEF-A2D1-445E-B954-95FF42071F91}" srcOrd="0" destOrd="0" presId="urn:microsoft.com/office/officeart/2005/8/layout/orgChart1"/>
    <dgm:cxn modelId="{2643E418-205B-4EE9-AAFB-19A3B783B840}" type="presParOf" srcId="{8B36F06F-FF70-4AEE-BAA1-43F521C7901D}" destId="{67EA2D66-680C-4251-A6C3-291A1DEA50E9}" srcOrd="1" destOrd="0" presId="urn:microsoft.com/office/officeart/2005/8/layout/orgChart1"/>
    <dgm:cxn modelId="{696D3C88-2E04-4708-A584-0CB1FAFA4ACD}" type="presParOf" srcId="{E6E1DD15-E2BA-4AA1-BFA0-F13FADAC6C6E}" destId="{88AB40D8-D154-4F7C-A72E-2584B22F8CCA}" srcOrd="1" destOrd="0" presId="urn:microsoft.com/office/officeart/2005/8/layout/orgChart1"/>
    <dgm:cxn modelId="{E1026246-9B2A-478C-B076-31C5D29426BF}" type="presParOf" srcId="{E6E1DD15-E2BA-4AA1-BFA0-F13FADAC6C6E}" destId="{54B216E6-BB15-42EF-9F30-170DB0C4A321}" srcOrd="2" destOrd="0" presId="urn:microsoft.com/office/officeart/2005/8/layout/orgChart1"/>
    <dgm:cxn modelId="{DA57F2B3-B1F7-47B6-A74B-EADBA0ABF5F2}" type="presParOf" srcId="{E2BB0A5D-299A-4176-9657-520FCE287C0C}" destId="{BEF8BFDD-CCBA-4131-91E6-1820F4720BEB}" srcOrd="6" destOrd="0" presId="urn:microsoft.com/office/officeart/2005/8/layout/orgChart1"/>
    <dgm:cxn modelId="{225536B3-F298-4186-A637-75B9C4699E2A}" type="presParOf" srcId="{E2BB0A5D-299A-4176-9657-520FCE287C0C}" destId="{483DC419-BB80-4B62-B71C-529267770FFD}" srcOrd="7" destOrd="0" presId="urn:microsoft.com/office/officeart/2005/8/layout/orgChart1"/>
    <dgm:cxn modelId="{EA33F89F-219A-46E7-95D2-E863D297A155}" type="presParOf" srcId="{483DC419-BB80-4B62-B71C-529267770FFD}" destId="{8FCA1D70-E46B-468C-8B1C-013960082732}" srcOrd="0" destOrd="0" presId="urn:microsoft.com/office/officeart/2005/8/layout/orgChart1"/>
    <dgm:cxn modelId="{957BBF40-467E-4E20-8032-809E5D4C3CC8}" type="presParOf" srcId="{8FCA1D70-E46B-468C-8B1C-013960082732}" destId="{0B9489AB-A3F4-4D9B-A48D-B355E7BD36FB}" srcOrd="0" destOrd="0" presId="urn:microsoft.com/office/officeart/2005/8/layout/orgChart1"/>
    <dgm:cxn modelId="{EE53FCC9-62E4-42B2-BCA2-16DD50628472}" type="presParOf" srcId="{8FCA1D70-E46B-468C-8B1C-013960082732}" destId="{77B68FE0-0C8E-40BC-A75C-0808DBFC738A}" srcOrd="1" destOrd="0" presId="urn:microsoft.com/office/officeart/2005/8/layout/orgChart1"/>
    <dgm:cxn modelId="{773A2B23-B459-4F40-BA50-0C02CA156215}" type="presParOf" srcId="{483DC419-BB80-4B62-B71C-529267770FFD}" destId="{AF9D3495-B705-4290-93F9-26DA3D53F8B7}" srcOrd="1" destOrd="0" presId="urn:microsoft.com/office/officeart/2005/8/layout/orgChart1"/>
    <dgm:cxn modelId="{C9A17F95-B2EC-4380-9DFC-BFAFF822192E}" type="presParOf" srcId="{483DC419-BB80-4B62-B71C-529267770FFD}" destId="{8F21E2B1-91FD-4AB3-A2CB-36AC907FF7C2}" srcOrd="2" destOrd="0" presId="urn:microsoft.com/office/officeart/2005/8/layout/orgChart1"/>
    <dgm:cxn modelId="{3010DB19-5EB0-4DF3-BC5B-364AF29E84A9}" type="presParOf" srcId="{E2BB0A5D-299A-4176-9657-520FCE287C0C}" destId="{2FBB9B69-E79D-4F5E-AC71-98AE3E6CC699}" srcOrd="8" destOrd="0" presId="urn:microsoft.com/office/officeart/2005/8/layout/orgChart1"/>
    <dgm:cxn modelId="{B632828E-0D60-4A10-88BE-ACF0D44C4951}" type="presParOf" srcId="{E2BB0A5D-299A-4176-9657-520FCE287C0C}" destId="{8A4D78C7-AF98-4C05-9211-0018851FE04E}" srcOrd="9" destOrd="0" presId="urn:microsoft.com/office/officeart/2005/8/layout/orgChart1"/>
    <dgm:cxn modelId="{30A6498D-A7CD-4172-B6B4-EFF4A6743515}" type="presParOf" srcId="{8A4D78C7-AF98-4C05-9211-0018851FE04E}" destId="{B4EB601B-8572-4117-891B-F353B969618F}" srcOrd="0" destOrd="0" presId="urn:microsoft.com/office/officeart/2005/8/layout/orgChart1"/>
    <dgm:cxn modelId="{D05E1024-0CCA-492F-A42A-9B76BF4F97E4}" type="presParOf" srcId="{B4EB601B-8572-4117-891B-F353B969618F}" destId="{9292CE68-5313-46D3-BD3D-D977D7BD7DD5}" srcOrd="0" destOrd="0" presId="urn:microsoft.com/office/officeart/2005/8/layout/orgChart1"/>
    <dgm:cxn modelId="{09B8D36F-8D28-4019-B6F5-0C5DB8D63C45}" type="presParOf" srcId="{B4EB601B-8572-4117-891B-F353B969618F}" destId="{6BF19726-4049-467C-965E-F5358E4C8FF0}" srcOrd="1" destOrd="0" presId="urn:microsoft.com/office/officeart/2005/8/layout/orgChart1"/>
    <dgm:cxn modelId="{AB63D363-978F-4674-B1A6-F924A32974AC}" type="presParOf" srcId="{8A4D78C7-AF98-4C05-9211-0018851FE04E}" destId="{AD72B645-A2B8-44D0-A225-C018E42DDA89}" srcOrd="1" destOrd="0" presId="urn:microsoft.com/office/officeart/2005/8/layout/orgChart1"/>
    <dgm:cxn modelId="{837FE8CC-B612-48C5-B151-67E49C2C8832}" type="presParOf" srcId="{8A4D78C7-AF98-4C05-9211-0018851FE04E}" destId="{82F18485-C889-469E-8880-C4EED1E8B593}" srcOrd="2" destOrd="0" presId="urn:microsoft.com/office/officeart/2005/8/layout/orgChart1"/>
    <dgm:cxn modelId="{6492A3E4-BDD3-4004-9270-81C0DAC6F696}" type="presParOf" srcId="{E2BB0A5D-299A-4176-9657-520FCE287C0C}" destId="{1C6B5D5B-DE5E-4A85-B71B-AF4047AE1555}" srcOrd="10" destOrd="0" presId="urn:microsoft.com/office/officeart/2005/8/layout/orgChart1"/>
    <dgm:cxn modelId="{3ECDE2D3-5DA9-4E3C-B20D-E04150643088}" type="presParOf" srcId="{E2BB0A5D-299A-4176-9657-520FCE287C0C}" destId="{C0756AA0-5E73-4D66-9D33-88216D392E14}" srcOrd="11" destOrd="0" presId="urn:microsoft.com/office/officeart/2005/8/layout/orgChart1"/>
    <dgm:cxn modelId="{372E1481-9BDF-4409-8E05-28F5A67BD0F4}" type="presParOf" srcId="{C0756AA0-5E73-4D66-9D33-88216D392E14}" destId="{2F4F00B4-DA75-45DF-BAAF-8BF3327E09AE}" srcOrd="0" destOrd="0" presId="urn:microsoft.com/office/officeart/2005/8/layout/orgChart1"/>
    <dgm:cxn modelId="{A793A007-7848-42CD-B4C2-638BDF089E3D}" type="presParOf" srcId="{2F4F00B4-DA75-45DF-BAAF-8BF3327E09AE}" destId="{3000231E-6F6E-4F7E-AC03-DB4F4CD26C27}" srcOrd="0" destOrd="0" presId="urn:microsoft.com/office/officeart/2005/8/layout/orgChart1"/>
    <dgm:cxn modelId="{29FAC0C6-39B4-4EF9-9B96-A835FE055693}" type="presParOf" srcId="{2F4F00B4-DA75-45DF-BAAF-8BF3327E09AE}" destId="{822935DA-7D3C-4BF0-8FC7-A7E9C918DBFC}" srcOrd="1" destOrd="0" presId="urn:microsoft.com/office/officeart/2005/8/layout/orgChart1"/>
    <dgm:cxn modelId="{8D534046-3D7A-4909-9161-940E79029573}" type="presParOf" srcId="{C0756AA0-5E73-4D66-9D33-88216D392E14}" destId="{904F515E-FED2-4F8B-AAC4-237084687B32}" srcOrd="1" destOrd="0" presId="urn:microsoft.com/office/officeart/2005/8/layout/orgChart1"/>
    <dgm:cxn modelId="{C4F48C7E-EB5F-4042-BDBD-1D334F1A99FE}" type="presParOf" srcId="{C0756AA0-5E73-4D66-9D33-88216D392E14}" destId="{489D6399-DDDA-47C1-9DA5-2A40D88C0E91}" srcOrd="2" destOrd="0" presId="urn:microsoft.com/office/officeart/2005/8/layout/orgChart1"/>
    <dgm:cxn modelId="{E1A5380E-13E8-4CD2-89B6-98745A82957E}" type="presParOf" srcId="{E2BB0A5D-299A-4176-9657-520FCE287C0C}" destId="{DB907403-AC8D-43CE-920F-E5681E3B2C95}" srcOrd="12" destOrd="0" presId="urn:microsoft.com/office/officeart/2005/8/layout/orgChart1"/>
    <dgm:cxn modelId="{27235B15-D247-4501-9469-38697D2ACE3A}" type="presParOf" srcId="{E2BB0A5D-299A-4176-9657-520FCE287C0C}" destId="{B80F4164-9E36-49CA-8BA7-2F9B68A93E95}" srcOrd="13" destOrd="0" presId="urn:microsoft.com/office/officeart/2005/8/layout/orgChart1"/>
    <dgm:cxn modelId="{5F611C44-8E66-4547-8CDE-00078D2604D2}" type="presParOf" srcId="{B80F4164-9E36-49CA-8BA7-2F9B68A93E95}" destId="{772F9F64-642F-4262-8ABE-3E47362FEC8C}" srcOrd="0" destOrd="0" presId="urn:microsoft.com/office/officeart/2005/8/layout/orgChart1"/>
    <dgm:cxn modelId="{043FBD79-3856-41E9-A0FE-5D546DD1739A}" type="presParOf" srcId="{772F9F64-642F-4262-8ABE-3E47362FEC8C}" destId="{A1B6FC4A-8A9D-4FFD-B47B-3EBB0BECAC96}" srcOrd="0" destOrd="0" presId="urn:microsoft.com/office/officeart/2005/8/layout/orgChart1"/>
    <dgm:cxn modelId="{0205A32D-ABFF-458E-8E8E-A2038CC3D113}" type="presParOf" srcId="{772F9F64-642F-4262-8ABE-3E47362FEC8C}" destId="{1F1A0244-1C74-463A-8C65-84987CBD71C1}" srcOrd="1" destOrd="0" presId="urn:microsoft.com/office/officeart/2005/8/layout/orgChart1"/>
    <dgm:cxn modelId="{4C22ACDC-61F1-4FDD-BCCC-F92FB06A76AD}" type="presParOf" srcId="{B80F4164-9E36-49CA-8BA7-2F9B68A93E95}" destId="{7E79C8DF-9F33-4273-B16E-2F69D3BC2B6C}" srcOrd="1" destOrd="0" presId="urn:microsoft.com/office/officeart/2005/8/layout/orgChart1"/>
    <dgm:cxn modelId="{783BF92F-FE9D-4496-AEFA-2F40FB81C4AD}" type="presParOf" srcId="{B80F4164-9E36-49CA-8BA7-2F9B68A93E95}" destId="{1E797B85-99E7-48D0-880C-92F3966CCD6C}" srcOrd="2" destOrd="0" presId="urn:microsoft.com/office/officeart/2005/8/layout/orgChart1"/>
    <dgm:cxn modelId="{0A5B63D9-FBA9-433E-8D72-945DC87AE7E6}" type="presParOf" srcId="{0C1217AE-41EC-432D-8DA8-06001608D26B}" destId="{4D6DC96E-6B5E-41F3-845E-6F1FA22FEE7E}" srcOrd="2" destOrd="0" presId="urn:microsoft.com/office/officeart/2005/8/layout/orgChart1"/>
    <dgm:cxn modelId="{D5DC1B3B-212C-4288-9676-7E1A57D1A0E4}" type="presParOf" srcId="{4D6DC96E-6B5E-41F3-845E-6F1FA22FEE7E}" destId="{9D193891-25C1-467F-A216-0DFA70214840}" srcOrd="0" destOrd="0" presId="urn:microsoft.com/office/officeart/2005/8/layout/orgChart1"/>
    <dgm:cxn modelId="{7A991D8C-0E02-4B46-ABC2-CD9DB20EA1D1}" type="presParOf" srcId="{4D6DC96E-6B5E-41F3-845E-6F1FA22FEE7E}" destId="{807574E3-4160-4896-B671-3A595ED250D2}" srcOrd="1" destOrd="0" presId="urn:microsoft.com/office/officeart/2005/8/layout/orgChart1"/>
    <dgm:cxn modelId="{66A08A60-63C3-403C-925B-F177AB21DF73}" type="presParOf" srcId="{807574E3-4160-4896-B671-3A595ED250D2}" destId="{44E9A333-0671-40D9-A3EF-1FA681B92B32}" srcOrd="0" destOrd="0" presId="urn:microsoft.com/office/officeart/2005/8/layout/orgChart1"/>
    <dgm:cxn modelId="{553E3FA2-3FDA-49A8-8D73-C0583DFFB2B0}" type="presParOf" srcId="{44E9A333-0671-40D9-A3EF-1FA681B92B32}" destId="{36EE4373-6111-473D-B3E5-0D67F7B2AF3D}" srcOrd="0" destOrd="0" presId="urn:microsoft.com/office/officeart/2005/8/layout/orgChart1"/>
    <dgm:cxn modelId="{C565F055-3CA6-402B-A0D8-529C1C43EDD4}" type="presParOf" srcId="{44E9A333-0671-40D9-A3EF-1FA681B92B32}" destId="{6395897D-EE5A-4CA5-A973-6D74446E136F}" srcOrd="1" destOrd="0" presId="urn:microsoft.com/office/officeart/2005/8/layout/orgChart1"/>
    <dgm:cxn modelId="{3145C1FA-D4F9-4CD3-90F7-E774C9FD707B}" type="presParOf" srcId="{807574E3-4160-4896-B671-3A595ED250D2}" destId="{89AD0FE5-1751-4936-B859-998DE74F0DC5}" srcOrd="1" destOrd="0" presId="urn:microsoft.com/office/officeart/2005/8/layout/orgChart1"/>
    <dgm:cxn modelId="{5DE43E11-D565-4951-B96E-78D0E2B0C00D}" type="presParOf" srcId="{807574E3-4160-4896-B671-3A595ED250D2}" destId="{349BC906-8F9D-4465-8DC6-1BDF052C8513}" srcOrd="2" destOrd="0" presId="urn:microsoft.com/office/officeart/2005/8/layout/orgChart1"/>
    <dgm:cxn modelId="{EF940E68-1237-41A2-83AC-963F0A93E329}" type="presParOf" srcId="{4D6DC96E-6B5E-41F3-845E-6F1FA22FEE7E}" destId="{BAB533DF-8912-4932-A7FC-5E8A406C15C5}" srcOrd="2" destOrd="0" presId="urn:microsoft.com/office/officeart/2005/8/layout/orgChart1"/>
    <dgm:cxn modelId="{B451695E-AFF2-45A2-8402-E4CFB3832B60}" type="presParOf" srcId="{4D6DC96E-6B5E-41F3-845E-6F1FA22FEE7E}" destId="{CB73C901-8254-4507-BAC6-AB2245E3F843}" srcOrd="3" destOrd="0" presId="urn:microsoft.com/office/officeart/2005/8/layout/orgChart1"/>
    <dgm:cxn modelId="{E5C68931-99C3-4DAD-AEC3-7BAD597C527B}" type="presParOf" srcId="{CB73C901-8254-4507-BAC6-AB2245E3F843}" destId="{875CA5DC-5BC3-4314-8D41-DDC950A5327E}" srcOrd="0" destOrd="0" presId="urn:microsoft.com/office/officeart/2005/8/layout/orgChart1"/>
    <dgm:cxn modelId="{5C5AD798-1B3D-4B86-8B24-2DBB56254690}" type="presParOf" srcId="{875CA5DC-5BC3-4314-8D41-DDC950A5327E}" destId="{07523BED-29B9-4426-98E0-809492D2D5ED}" srcOrd="0" destOrd="0" presId="urn:microsoft.com/office/officeart/2005/8/layout/orgChart1"/>
    <dgm:cxn modelId="{A282BB1D-9040-47C1-9DD7-FF7E2DC3F4BF}" type="presParOf" srcId="{875CA5DC-5BC3-4314-8D41-DDC950A5327E}" destId="{B78B15BE-C4AB-4E38-9A0B-03A74DB9F264}" srcOrd="1" destOrd="0" presId="urn:microsoft.com/office/officeart/2005/8/layout/orgChart1"/>
    <dgm:cxn modelId="{EC2ECCFD-251F-4A02-B451-7991FC5E7EA0}" type="presParOf" srcId="{CB73C901-8254-4507-BAC6-AB2245E3F843}" destId="{B60F1BDD-3CEF-41EF-A622-9FB0C8784A4F}" srcOrd="1" destOrd="0" presId="urn:microsoft.com/office/officeart/2005/8/layout/orgChart1"/>
    <dgm:cxn modelId="{C170D119-499B-4613-A086-38FD7CFD2674}" type="presParOf" srcId="{CB73C901-8254-4507-BAC6-AB2245E3F843}" destId="{DFD1DB71-7F19-45E4-AB53-4DBEF9D5D387}" srcOrd="2" destOrd="0" presId="urn:microsoft.com/office/officeart/2005/8/layout/orgChart1"/>
    <dgm:cxn modelId="{3938A9C9-F26D-4EC9-BFF9-0C5839AADE11}" type="presParOf" srcId="{4D6DC96E-6B5E-41F3-845E-6F1FA22FEE7E}" destId="{DC20586F-9D22-4BBE-AADD-0962E3D87531}" srcOrd="4" destOrd="0" presId="urn:microsoft.com/office/officeart/2005/8/layout/orgChart1"/>
    <dgm:cxn modelId="{D2D300AA-61DB-4D44-A95D-8D08888E7492}" type="presParOf" srcId="{4D6DC96E-6B5E-41F3-845E-6F1FA22FEE7E}" destId="{DA8A47E0-967F-4EEE-8ED4-583D94CB4D51}" srcOrd="5" destOrd="0" presId="urn:microsoft.com/office/officeart/2005/8/layout/orgChart1"/>
    <dgm:cxn modelId="{166DBCE2-B1E3-4C5A-9E70-FE65D37B7311}" type="presParOf" srcId="{DA8A47E0-967F-4EEE-8ED4-583D94CB4D51}" destId="{ACAF51DD-5C7C-4517-9D31-F5554B8BB2E2}" srcOrd="0" destOrd="0" presId="urn:microsoft.com/office/officeart/2005/8/layout/orgChart1"/>
    <dgm:cxn modelId="{B690A4D0-FE2B-4642-A46B-8174AADA4914}" type="presParOf" srcId="{ACAF51DD-5C7C-4517-9D31-F5554B8BB2E2}" destId="{460570AF-691C-412F-92BA-A0D84432B3F2}" srcOrd="0" destOrd="0" presId="urn:microsoft.com/office/officeart/2005/8/layout/orgChart1"/>
    <dgm:cxn modelId="{D664148F-2F2C-4687-AAE6-C2A83E8FC145}" type="presParOf" srcId="{ACAF51DD-5C7C-4517-9D31-F5554B8BB2E2}" destId="{D77EC217-39CE-48E5-B87B-6F65E4FE6597}" srcOrd="1" destOrd="0" presId="urn:microsoft.com/office/officeart/2005/8/layout/orgChart1"/>
    <dgm:cxn modelId="{3EE64057-9DA9-4046-94E2-9EC8B3FC565A}" type="presParOf" srcId="{DA8A47E0-967F-4EEE-8ED4-583D94CB4D51}" destId="{30CFB3AD-B5E7-4FF5-95C0-C9EE948A92B8}" srcOrd="1" destOrd="0" presId="urn:microsoft.com/office/officeart/2005/8/layout/orgChart1"/>
    <dgm:cxn modelId="{19E7CDE6-7A0B-44BD-9EC7-F1EB673EA467}" type="presParOf" srcId="{DA8A47E0-967F-4EEE-8ED4-583D94CB4D51}" destId="{D5AEACCD-C529-4581-AA51-CB54F21DC77A}" srcOrd="2" destOrd="0" presId="urn:microsoft.com/office/officeart/2005/8/layout/orgChart1"/>
    <dgm:cxn modelId="{EFE54AA9-2F93-408F-9C68-1321A2F232E2}" type="presParOf" srcId="{4D6DC96E-6B5E-41F3-845E-6F1FA22FEE7E}" destId="{A91BA04E-EB3D-4447-B578-6E02DD229E12}" srcOrd="6" destOrd="0" presId="urn:microsoft.com/office/officeart/2005/8/layout/orgChart1"/>
    <dgm:cxn modelId="{7E7E49DC-0669-45BD-B94E-98B586A020D5}" type="presParOf" srcId="{4D6DC96E-6B5E-41F3-845E-6F1FA22FEE7E}" destId="{BE019A32-250A-468A-86E8-F3E818BADEED}" srcOrd="7" destOrd="0" presId="urn:microsoft.com/office/officeart/2005/8/layout/orgChart1"/>
    <dgm:cxn modelId="{356F836B-CB61-4053-A30B-7E0761822125}" type="presParOf" srcId="{BE019A32-250A-468A-86E8-F3E818BADEED}" destId="{E70BBE81-AAFA-4AEF-9106-9FDB2D75A82B}" srcOrd="0" destOrd="0" presId="urn:microsoft.com/office/officeart/2005/8/layout/orgChart1"/>
    <dgm:cxn modelId="{61101409-5F37-41B7-8E69-7807D05E89F0}" type="presParOf" srcId="{E70BBE81-AAFA-4AEF-9106-9FDB2D75A82B}" destId="{F2D723B7-48C3-4EC7-9699-567C28FAF6E1}" srcOrd="0" destOrd="0" presId="urn:microsoft.com/office/officeart/2005/8/layout/orgChart1"/>
    <dgm:cxn modelId="{9B3CCC23-60DC-43EA-8A6C-7DB017D57E15}" type="presParOf" srcId="{E70BBE81-AAFA-4AEF-9106-9FDB2D75A82B}" destId="{390C5919-945E-4282-911D-91A410BDB654}" srcOrd="1" destOrd="0" presId="urn:microsoft.com/office/officeart/2005/8/layout/orgChart1"/>
    <dgm:cxn modelId="{CF506D37-49C5-4432-A8D2-1E4A6F813FBA}" type="presParOf" srcId="{BE019A32-250A-468A-86E8-F3E818BADEED}" destId="{62B67A01-5CD8-4F46-BD67-82F28B49E369}" srcOrd="1" destOrd="0" presId="urn:microsoft.com/office/officeart/2005/8/layout/orgChart1"/>
    <dgm:cxn modelId="{FAA3DF3C-93B7-42F9-B8A9-EF2A8FD26F92}" type="presParOf" srcId="{BE019A32-250A-468A-86E8-F3E818BADEED}" destId="{1EC3F5B6-9DAA-4DFE-B74A-EF9560B8C353}" srcOrd="2" destOrd="0" presId="urn:microsoft.com/office/officeart/2005/8/layout/orgChart1"/>
    <dgm:cxn modelId="{4D81C896-D828-4F6C-A1E0-227E5680C733}" type="presParOf" srcId="{4D6DC96E-6B5E-41F3-845E-6F1FA22FEE7E}" destId="{C73F0BB4-2CF7-4B34-BEE9-13BA97B20082}" srcOrd="8" destOrd="0" presId="urn:microsoft.com/office/officeart/2005/8/layout/orgChart1"/>
    <dgm:cxn modelId="{0BF2E51E-FAC5-4E09-8809-FE2B17E9ABC0}" type="presParOf" srcId="{4D6DC96E-6B5E-41F3-845E-6F1FA22FEE7E}" destId="{8E6F5916-9415-4D82-897A-B8E1F6843422}" srcOrd="9" destOrd="0" presId="urn:microsoft.com/office/officeart/2005/8/layout/orgChart1"/>
    <dgm:cxn modelId="{CF82DB64-BB8C-4454-AD85-E3E8A131A260}" type="presParOf" srcId="{8E6F5916-9415-4D82-897A-B8E1F6843422}" destId="{7169BF24-ACB9-4B7D-ACE2-E8393B0F13D7}" srcOrd="0" destOrd="0" presId="urn:microsoft.com/office/officeart/2005/8/layout/orgChart1"/>
    <dgm:cxn modelId="{9F453FF5-11CB-44DF-A34C-EDF7C89FF3C5}" type="presParOf" srcId="{7169BF24-ACB9-4B7D-ACE2-E8393B0F13D7}" destId="{A2AEDAD9-2C0D-4EAD-A85C-68537775AE9C}" srcOrd="0" destOrd="0" presId="urn:microsoft.com/office/officeart/2005/8/layout/orgChart1"/>
    <dgm:cxn modelId="{A3CB63D0-B25C-4C70-A4AF-66E26A28D92C}" type="presParOf" srcId="{7169BF24-ACB9-4B7D-ACE2-E8393B0F13D7}" destId="{12B1EBB3-71BC-4AFF-B176-FBE04D155F7F}" srcOrd="1" destOrd="0" presId="urn:microsoft.com/office/officeart/2005/8/layout/orgChart1"/>
    <dgm:cxn modelId="{B81936AC-15D1-4F46-AE98-59601A1D6D00}" type="presParOf" srcId="{8E6F5916-9415-4D82-897A-B8E1F6843422}" destId="{2EE48E87-0914-496B-8ADE-86BD57A11D71}" srcOrd="1" destOrd="0" presId="urn:microsoft.com/office/officeart/2005/8/layout/orgChart1"/>
    <dgm:cxn modelId="{A779AF83-04FF-4EAB-AC25-7DFC84C25DD7}" type="presParOf" srcId="{8E6F5916-9415-4D82-897A-B8E1F6843422}" destId="{47A8122F-FF72-4D1F-AA67-DC56BD5C058A}" srcOrd="2" destOrd="0" presId="urn:microsoft.com/office/officeart/2005/8/layout/orgChart1"/>
    <dgm:cxn modelId="{AF3177B2-5001-47EC-B256-C67458CFF7B1}" type="presParOf" srcId="{4D6DC96E-6B5E-41F3-845E-6F1FA22FEE7E}" destId="{38C7A7ED-105F-4E2F-B9AE-4D9DB224250E}" srcOrd="10" destOrd="0" presId="urn:microsoft.com/office/officeart/2005/8/layout/orgChart1"/>
    <dgm:cxn modelId="{556DE34F-3BDC-4FC5-A64D-EA09DB8022BE}" type="presParOf" srcId="{4D6DC96E-6B5E-41F3-845E-6F1FA22FEE7E}" destId="{EB9C24A0-793B-4B3A-B22C-09F0F1D92DEA}" srcOrd="11" destOrd="0" presId="urn:microsoft.com/office/officeart/2005/8/layout/orgChart1"/>
    <dgm:cxn modelId="{751896A5-3A85-4AAF-B643-D082B2D1CFA9}" type="presParOf" srcId="{EB9C24A0-793B-4B3A-B22C-09F0F1D92DEA}" destId="{B43CF597-463E-4881-92C6-072D663B93EE}" srcOrd="0" destOrd="0" presId="urn:microsoft.com/office/officeart/2005/8/layout/orgChart1"/>
    <dgm:cxn modelId="{F370BDC2-8F97-4AD6-92BA-F55B68494848}" type="presParOf" srcId="{B43CF597-463E-4881-92C6-072D663B93EE}" destId="{73C2EC26-BFB3-4B76-95FF-93A91BE64943}" srcOrd="0" destOrd="0" presId="urn:microsoft.com/office/officeart/2005/8/layout/orgChart1"/>
    <dgm:cxn modelId="{B3D8C163-CC33-4F72-8176-D3EB641DDC22}" type="presParOf" srcId="{B43CF597-463E-4881-92C6-072D663B93EE}" destId="{6C4166D0-965B-4B42-9C92-6EEBD6FE3527}" srcOrd="1" destOrd="0" presId="urn:microsoft.com/office/officeart/2005/8/layout/orgChart1"/>
    <dgm:cxn modelId="{CF895FC9-76E3-438B-8239-7C516CABF932}" type="presParOf" srcId="{EB9C24A0-793B-4B3A-B22C-09F0F1D92DEA}" destId="{EE77103A-4BA1-428E-A333-C12F99057AAA}" srcOrd="1" destOrd="0" presId="urn:microsoft.com/office/officeart/2005/8/layout/orgChart1"/>
    <dgm:cxn modelId="{E1F12E7C-9983-4753-BFA0-1256B54081D7}" type="presParOf" srcId="{EB9C24A0-793B-4B3A-B22C-09F0F1D92DEA}" destId="{68A1C079-D978-49C0-89A7-480B366E9F98}" srcOrd="2" destOrd="0" presId="urn:microsoft.com/office/officeart/2005/8/layout/orgChart1"/>
    <dgm:cxn modelId="{B1A86642-6EBC-41D4-A38C-FFB5696C57C5}" type="presParOf" srcId="{4D6DC96E-6B5E-41F3-845E-6F1FA22FEE7E}" destId="{72914578-256F-4D69-801C-BE71C7F6BFF6}" srcOrd="12" destOrd="0" presId="urn:microsoft.com/office/officeart/2005/8/layout/orgChart1"/>
    <dgm:cxn modelId="{B52DD5A8-CA8C-4DD7-9CC0-D80FD01341CA}" type="presParOf" srcId="{4D6DC96E-6B5E-41F3-845E-6F1FA22FEE7E}" destId="{724D8FD7-8EEB-4387-8A85-7D3C1A49E9F3}" srcOrd="13" destOrd="0" presId="urn:microsoft.com/office/officeart/2005/8/layout/orgChart1"/>
    <dgm:cxn modelId="{1A917839-B8C2-4FAC-AF4A-94D55CABB11E}" type="presParOf" srcId="{724D8FD7-8EEB-4387-8A85-7D3C1A49E9F3}" destId="{BB6AFA7B-54E8-47DF-B1FE-5E032F9EBA85}" srcOrd="0" destOrd="0" presId="urn:microsoft.com/office/officeart/2005/8/layout/orgChart1"/>
    <dgm:cxn modelId="{D343CD08-D877-4482-BA20-9605C15CFE7B}" type="presParOf" srcId="{BB6AFA7B-54E8-47DF-B1FE-5E032F9EBA85}" destId="{6873A614-F933-4CEE-8C7A-9EFFC64A71E6}" srcOrd="0" destOrd="0" presId="urn:microsoft.com/office/officeart/2005/8/layout/orgChart1"/>
    <dgm:cxn modelId="{BCAC1FB8-A108-4511-A9CE-8FF4D9EC86D3}" type="presParOf" srcId="{BB6AFA7B-54E8-47DF-B1FE-5E032F9EBA85}" destId="{FDC47E85-0DD7-4CDC-B13E-01AF20BA2964}" srcOrd="1" destOrd="0" presId="urn:microsoft.com/office/officeart/2005/8/layout/orgChart1"/>
    <dgm:cxn modelId="{64CB2F58-FAB1-4FB8-8F59-D2FAD9E7F25D}" type="presParOf" srcId="{724D8FD7-8EEB-4387-8A85-7D3C1A49E9F3}" destId="{1612C8E3-D1F5-40E5-84AA-8BF46270D4A2}" srcOrd="1" destOrd="0" presId="urn:microsoft.com/office/officeart/2005/8/layout/orgChart1"/>
    <dgm:cxn modelId="{440ABA8B-96F8-40EA-98DC-59D9C4C462CC}" type="presParOf" srcId="{724D8FD7-8EEB-4387-8A85-7D3C1A49E9F3}" destId="{51FC3993-E72C-4D22-9AAE-1B3C0FD32708}" srcOrd="2" destOrd="0" presId="urn:microsoft.com/office/officeart/2005/8/layout/orgChart1"/>
    <dgm:cxn modelId="{5114D88C-BEEF-4423-B757-8866439F0C75}" type="presParOf" srcId="{4D6DC96E-6B5E-41F3-845E-6F1FA22FEE7E}" destId="{C4A8E3C1-CBE4-48E8-BF6F-A9A138A72D10}" srcOrd="14" destOrd="0" presId="urn:microsoft.com/office/officeart/2005/8/layout/orgChart1"/>
    <dgm:cxn modelId="{A4A15E38-2BE9-47EF-AB8B-04FF9CFB2DE4}" type="presParOf" srcId="{4D6DC96E-6B5E-41F3-845E-6F1FA22FEE7E}" destId="{4622FD44-6DB6-40DB-8D8D-3C5A4125DC53}" srcOrd="15" destOrd="0" presId="urn:microsoft.com/office/officeart/2005/8/layout/orgChart1"/>
    <dgm:cxn modelId="{5D42B59D-073D-460D-A952-4DE9B9DCC77B}" type="presParOf" srcId="{4622FD44-6DB6-40DB-8D8D-3C5A4125DC53}" destId="{1A457B63-2F83-4DA8-B985-3E3B7AD5C609}" srcOrd="0" destOrd="0" presId="urn:microsoft.com/office/officeart/2005/8/layout/orgChart1"/>
    <dgm:cxn modelId="{A765EF42-17EC-464E-98B0-8B96CDDAF692}" type="presParOf" srcId="{1A457B63-2F83-4DA8-B985-3E3B7AD5C609}" destId="{E528DA39-B238-4B1E-84DF-36923ECC4EC7}" srcOrd="0" destOrd="0" presId="urn:microsoft.com/office/officeart/2005/8/layout/orgChart1"/>
    <dgm:cxn modelId="{9C3C0BC4-C18D-4132-815F-F4923AE3060B}" type="presParOf" srcId="{1A457B63-2F83-4DA8-B985-3E3B7AD5C609}" destId="{76A792DC-3250-4D9B-BBA9-CF99B93914BE}" srcOrd="1" destOrd="0" presId="urn:microsoft.com/office/officeart/2005/8/layout/orgChart1"/>
    <dgm:cxn modelId="{7BB3E443-F8E5-4A60-A93F-63E40A066BED}" type="presParOf" srcId="{4622FD44-6DB6-40DB-8D8D-3C5A4125DC53}" destId="{8AD921E3-61C3-4D24-9D83-6F3F4FCBEE76}" srcOrd="1" destOrd="0" presId="urn:microsoft.com/office/officeart/2005/8/layout/orgChart1"/>
    <dgm:cxn modelId="{944A1077-BC6B-40A5-9745-F0C2E47BE5AA}" type="presParOf" srcId="{4622FD44-6DB6-40DB-8D8D-3C5A4125DC53}" destId="{5E7D36EF-F5EF-4D25-894E-22F566DD0C22}" srcOrd="2" destOrd="0" presId="urn:microsoft.com/office/officeart/2005/8/layout/orgChart1"/>
    <dgm:cxn modelId="{64276A16-07A6-4D5B-AF83-4162F6B75438}" type="presParOf" srcId="{4D6DC96E-6B5E-41F3-845E-6F1FA22FEE7E}" destId="{59DF4ECB-EAAE-411E-9A67-04538B91CB31}" srcOrd="16" destOrd="0" presId="urn:microsoft.com/office/officeart/2005/8/layout/orgChart1"/>
    <dgm:cxn modelId="{0E9725FF-3DDD-4361-AE15-F5669CB7CC0B}" type="presParOf" srcId="{4D6DC96E-6B5E-41F3-845E-6F1FA22FEE7E}" destId="{453F6A8D-6F12-4873-BEBD-2E9B66EBF3E7}" srcOrd="17" destOrd="0" presId="urn:microsoft.com/office/officeart/2005/8/layout/orgChart1"/>
    <dgm:cxn modelId="{82038FDC-C47F-46D9-B139-E6DDBA613F55}" type="presParOf" srcId="{453F6A8D-6F12-4873-BEBD-2E9B66EBF3E7}" destId="{A297C6A3-EE9A-4AD4-892E-0B1E57BE93F6}" srcOrd="0" destOrd="0" presId="urn:microsoft.com/office/officeart/2005/8/layout/orgChart1"/>
    <dgm:cxn modelId="{21628B4E-A0C1-46DF-8A87-B551B35C425E}" type="presParOf" srcId="{A297C6A3-EE9A-4AD4-892E-0B1E57BE93F6}" destId="{D28FE099-1C57-47FD-8AD9-1334F957054D}" srcOrd="0" destOrd="0" presId="urn:microsoft.com/office/officeart/2005/8/layout/orgChart1"/>
    <dgm:cxn modelId="{99F40E9D-0163-44A4-AA57-D0ECCC4035AB}" type="presParOf" srcId="{A297C6A3-EE9A-4AD4-892E-0B1E57BE93F6}" destId="{42835D81-9A4E-4ADE-9E05-4ED17F722684}" srcOrd="1" destOrd="0" presId="urn:microsoft.com/office/officeart/2005/8/layout/orgChart1"/>
    <dgm:cxn modelId="{F9DC2481-2B83-4422-B824-314ECE2A0AB3}" type="presParOf" srcId="{453F6A8D-6F12-4873-BEBD-2E9B66EBF3E7}" destId="{90A7E4B1-DAA5-43CE-AAA5-1DCF5B45BEC9}" srcOrd="1" destOrd="0" presId="urn:microsoft.com/office/officeart/2005/8/layout/orgChart1"/>
    <dgm:cxn modelId="{1641CA56-D912-41EF-BF3F-9ED29EE17940}" type="presParOf" srcId="{453F6A8D-6F12-4873-BEBD-2E9B66EBF3E7}" destId="{C12D1C96-AFE1-4B03-B232-FCC1F32539D8}" srcOrd="2" destOrd="0" presId="urn:microsoft.com/office/officeart/2005/8/layout/orgChart1"/>
  </dgm:cxnLst>
  <dgm:bg>
    <a:solidFill>
      <a:srgbClr val="FFFF99"/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DF4ECB-EAAE-411E-9A67-04538B91CB31}">
      <dsp:nvSpPr>
        <dsp:cNvPr id="0" name=""/>
        <dsp:cNvSpPr/>
      </dsp:nvSpPr>
      <dsp:spPr>
        <a:xfrm>
          <a:off x="6591819" y="982675"/>
          <a:ext cx="445506" cy="5465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823"/>
              </a:lnTo>
              <a:lnTo>
                <a:pt x="445506" y="546582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8E3C1-CBE4-48E8-BF6F-A9A138A72D10}">
      <dsp:nvSpPr>
        <dsp:cNvPr id="0" name=""/>
        <dsp:cNvSpPr/>
      </dsp:nvSpPr>
      <dsp:spPr>
        <a:xfrm>
          <a:off x="6591819" y="982675"/>
          <a:ext cx="445499" cy="469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4016"/>
              </a:lnTo>
              <a:lnTo>
                <a:pt x="445499" y="46940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14578-256F-4D69-801C-BE71C7F6BFF6}">
      <dsp:nvSpPr>
        <dsp:cNvPr id="0" name=""/>
        <dsp:cNvSpPr/>
      </dsp:nvSpPr>
      <dsp:spPr>
        <a:xfrm>
          <a:off x="6591819" y="982675"/>
          <a:ext cx="445506" cy="3960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0663"/>
              </a:lnTo>
              <a:lnTo>
                <a:pt x="445506" y="39606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7A7ED-105F-4E2F-B9AE-4D9DB224250E}">
      <dsp:nvSpPr>
        <dsp:cNvPr id="0" name=""/>
        <dsp:cNvSpPr/>
      </dsp:nvSpPr>
      <dsp:spPr>
        <a:xfrm>
          <a:off x="6591819" y="982675"/>
          <a:ext cx="445499" cy="3284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749"/>
              </a:lnTo>
              <a:lnTo>
                <a:pt x="445499" y="328474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F0BB4-2CF7-4B34-BEE9-13BA97B20082}">
      <dsp:nvSpPr>
        <dsp:cNvPr id="0" name=""/>
        <dsp:cNvSpPr/>
      </dsp:nvSpPr>
      <dsp:spPr>
        <a:xfrm>
          <a:off x="6591819" y="982675"/>
          <a:ext cx="445506" cy="2535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286"/>
              </a:lnTo>
              <a:lnTo>
                <a:pt x="445506" y="253528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BA04E-EB3D-4447-B578-6E02DD229E12}">
      <dsp:nvSpPr>
        <dsp:cNvPr id="0" name=""/>
        <dsp:cNvSpPr/>
      </dsp:nvSpPr>
      <dsp:spPr>
        <a:xfrm>
          <a:off x="6591819" y="982675"/>
          <a:ext cx="445499" cy="178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265"/>
              </a:lnTo>
              <a:lnTo>
                <a:pt x="445499" y="17812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0586F-9D22-4BBE-AADD-0962E3D87531}">
      <dsp:nvSpPr>
        <dsp:cNvPr id="0" name=""/>
        <dsp:cNvSpPr/>
      </dsp:nvSpPr>
      <dsp:spPr>
        <a:xfrm>
          <a:off x="6591819" y="982675"/>
          <a:ext cx="445506" cy="113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02"/>
              </a:lnTo>
              <a:lnTo>
                <a:pt x="445506" y="11319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533DF-8912-4932-A7FC-5E8A406C15C5}">
      <dsp:nvSpPr>
        <dsp:cNvPr id="0" name=""/>
        <dsp:cNvSpPr/>
      </dsp:nvSpPr>
      <dsp:spPr>
        <a:xfrm>
          <a:off x="6304679" y="982675"/>
          <a:ext cx="287139" cy="310150"/>
        </a:xfrm>
        <a:custGeom>
          <a:avLst/>
          <a:gdLst/>
          <a:ahLst/>
          <a:cxnLst/>
          <a:rect l="0" t="0" r="0" b="0"/>
          <a:pathLst>
            <a:path>
              <a:moveTo>
                <a:pt x="287139" y="0"/>
              </a:moveTo>
              <a:lnTo>
                <a:pt x="287139" y="310150"/>
              </a:lnTo>
              <a:lnTo>
                <a:pt x="0" y="31015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93891-25C1-467F-A216-0DFA70214840}">
      <dsp:nvSpPr>
        <dsp:cNvPr id="0" name=""/>
        <dsp:cNvSpPr/>
      </dsp:nvSpPr>
      <dsp:spPr>
        <a:xfrm>
          <a:off x="6591819" y="982675"/>
          <a:ext cx="445506" cy="47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1"/>
              </a:lnTo>
              <a:lnTo>
                <a:pt x="445506" y="47034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07403-AC8D-43CE-920F-E5681E3B2C95}">
      <dsp:nvSpPr>
        <dsp:cNvPr id="0" name=""/>
        <dsp:cNvSpPr/>
      </dsp:nvSpPr>
      <dsp:spPr>
        <a:xfrm>
          <a:off x="6036161" y="982675"/>
          <a:ext cx="555657" cy="850566"/>
        </a:xfrm>
        <a:custGeom>
          <a:avLst/>
          <a:gdLst/>
          <a:ahLst/>
          <a:cxnLst/>
          <a:rect l="0" t="0" r="0" b="0"/>
          <a:pathLst>
            <a:path>
              <a:moveTo>
                <a:pt x="555657" y="0"/>
              </a:moveTo>
              <a:lnTo>
                <a:pt x="555657" y="709191"/>
              </a:lnTo>
              <a:lnTo>
                <a:pt x="0" y="709191"/>
              </a:lnTo>
              <a:lnTo>
                <a:pt x="0" y="8505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B5D5B-DE5E-4A85-B71B-AF4047AE1555}">
      <dsp:nvSpPr>
        <dsp:cNvPr id="0" name=""/>
        <dsp:cNvSpPr/>
      </dsp:nvSpPr>
      <dsp:spPr>
        <a:xfrm>
          <a:off x="5166940" y="982675"/>
          <a:ext cx="1424879" cy="842992"/>
        </a:xfrm>
        <a:custGeom>
          <a:avLst/>
          <a:gdLst/>
          <a:ahLst/>
          <a:cxnLst/>
          <a:rect l="0" t="0" r="0" b="0"/>
          <a:pathLst>
            <a:path>
              <a:moveTo>
                <a:pt x="1424879" y="0"/>
              </a:moveTo>
              <a:lnTo>
                <a:pt x="1424879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B9B69-E79D-4F5E-AC71-98AE3E6CC699}">
      <dsp:nvSpPr>
        <dsp:cNvPr id="0" name=""/>
        <dsp:cNvSpPr/>
      </dsp:nvSpPr>
      <dsp:spPr>
        <a:xfrm>
          <a:off x="4334792" y="982675"/>
          <a:ext cx="2257026" cy="842992"/>
        </a:xfrm>
        <a:custGeom>
          <a:avLst/>
          <a:gdLst/>
          <a:ahLst/>
          <a:cxnLst/>
          <a:rect l="0" t="0" r="0" b="0"/>
          <a:pathLst>
            <a:path>
              <a:moveTo>
                <a:pt x="2257026" y="0"/>
              </a:moveTo>
              <a:lnTo>
                <a:pt x="2257026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BFDD-CCBA-4131-91E6-1820F4720BEB}">
      <dsp:nvSpPr>
        <dsp:cNvPr id="0" name=""/>
        <dsp:cNvSpPr/>
      </dsp:nvSpPr>
      <dsp:spPr>
        <a:xfrm>
          <a:off x="3503574" y="982675"/>
          <a:ext cx="3088244" cy="842992"/>
        </a:xfrm>
        <a:custGeom>
          <a:avLst/>
          <a:gdLst/>
          <a:ahLst/>
          <a:cxnLst/>
          <a:rect l="0" t="0" r="0" b="0"/>
          <a:pathLst>
            <a:path>
              <a:moveTo>
                <a:pt x="3088244" y="0"/>
              </a:moveTo>
              <a:lnTo>
                <a:pt x="3088244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31D90-D0D1-407D-873B-55D3D5F1CF0A}">
      <dsp:nvSpPr>
        <dsp:cNvPr id="0" name=""/>
        <dsp:cNvSpPr/>
      </dsp:nvSpPr>
      <dsp:spPr>
        <a:xfrm>
          <a:off x="2602463" y="982675"/>
          <a:ext cx="3989355" cy="842992"/>
        </a:xfrm>
        <a:custGeom>
          <a:avLst/>
          <a:gdLst/>
          <a:ahLst/>
          <a:cxnLst/>
          <a:rect l="0" t="0" r="0" b="0"/>
          <a:pathLst>
            <a:path>
              <a:moveTo>
                <a:pt x="3989355" y="0"/>
              </a:moveTo>
              <a:lnTo>
                <a:pt x="3989355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4FD43-DEDC-4EA3-BE4F-1020F926217C}">
      <dsp:nvSpPr>
        <dsp:cNvPr id="0" name=""/>
        <dsp:cNvSpPr/>
      </dsp:nvSpPr>
      <dsp:spPr>
        <a:xfrm>
          <a:off x="714641" y="982675"/>
          <a:ext cx="5877177" cy="842992"/>
        </a:xfrm>
        <a:custGeom>
          <a:avLst/>
          <a:gdLst/>
          <a:ahLst/>
          <a:cxnLst/>
          <a:rect l="0" t="0" r="0" b="0"/>
          <a:pathLst>
            <a:path>
              <a:moveTo>
                <a:pt x="5877177" y="0"/>
              </a:moveTo>
              <a:lnTo>
                <a:pt x="5877177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54B57-3EA0-4BE4-97CE-760E7C7A9B78}">
      <dsp:nvSpPr>
        <dsp:cNvPr id="0" name=""/>
        <dsp:cNvSpPr/>
      </dsp:nvSpPr>
      <dsp:spPr>
        <a:xfrm>
          <a:off x="1619522" y="982675"/>
          <a:ext cx="4972296" cy="842992"/>
        </a:xfrm>
        <a:custGeom>
          <a:avLst/>
          <a:gdLst/>
          <a:ahLst/>
          <a:cxnLst/>
          <a:rect l="0" t="0" r="0" b="0"/>
          <a:pathLst>
            <a:path>
              <a:moveTo>
                <a:pt x="4972296" y="0"/>
              </a:moveTo>
              <a:lnTo>
                <a:pt x="4972296" y="701617"/>
              </a:lnTo>
              <a:lnTo>
                <a:pt x="0" y="701617"/>
              </a:lnTo>
              <a:lnTo>
                <a:pt x="0" y="8429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8D054-F48C-47B7-8573-61EF54E747B1}">
      <dsp:nvSpPr>
        <dsp:cNvPr id="0" name=""/>
        <dsp:cNvSpPr/>
      </dsp:nvSpPr>
      <dsp:spPr>
        <a:xfrm>
          <a:off x="5426726" y="113077"/>
          <a:ext cx="2330184" cy="869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ISO/TC 67  </a:t>
          </a:r>
          <a:br>
            <a:rPr lang="nl-NL" sz="1000" kern="1200" dirty="0" smtClean="0"/>
          </a:br>
          <a:r>
            <a:rPr lang="nl-NL" sz="1000" kern="1200" dirty="0" smtClean="0"/>
            <a:t>Materials, equipment and offshore structures for petroleum, petrochemical and natural gas industries</a:t>
          </a:r>
          <a:endParaRPr lang="nl-NL" sz="1000" kern="1200" dirty="0"/>
        </a:p>
      </dsp:txBody>
      <dsp:txXfrm>
        <a:off x="5426726" y="113077"/>
        <a:ext cx="2330184" cy="869598"/>
      </dsp:txXfrm>
    </dsp:sp>
    <dsp:sp modelId="{696911D1-CA51-4F62-9CC4-DDCDAE03589C}">
      <dsp:nvSpPr>
        <dsp:cNvPr id="0" name=""/>
        <dsp:cNvSpPr/>
      </dsp:nvSpPr>
      <dsp:spPr>
        <a:xfrm>
          <a:off x="1167741" y="1825668"/>
          <a:ext cx="903561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Drilling and workover fluids, and cement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1167741" y="1825668"/>
        <a:ext cx="903561" cy="803670"/>
      </dsp:txXfrm>
    </dsp:sp>
    <dsp:sp modelId="{0732DDFE-4652-4AD1-AB12-461900141B96}">
      <dsp:nvSpPr>
        <dsp:cNvPr id="0" name=""/>
        <dsp:cNvSpPr/>
      </dsp:nvSpPr>
      <dsp:spPr>
        <a:xfrm>
          <a:off x="344036" y="1825668"/>
          <a:ext cx="741209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Pipelines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344036" y="1825668"/>
        <a:ext cx="741209" cy="803670"/>
      </dsp:txXfrm>
    </dsp:sp>
    <dsp:sp modelId="{ABDC8DEF-A2D1-445E-B954-95FF42071F91}">
      <dsp:nvSpPr>
        <dsp:cNvPr id="0" name=""/>
        <dsp:cNvSpPr/>
      </dsp:nvSpPr>
      <dsp:spPr>
        <a:xfrm>
          <a:off x="2215250" y="1825668"/>
          <a:ext cx="774425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b="0" kern="1200" dirty="0" smtClean="0">
              <a:latin typeface="Arial" pitchFamily="34" charset="0"/>
              <a:cs typeface="Arial" pitchFamily="34" charset="0"/>
            </a:rPr>
            <a:t>SC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b="0" kern="1200" dirty="0" smtClean="0">
              <a:latin typeface="Arial" pitchFamily="34" charset="0"/>
              <a:cs typeface="Arial" pitchFamily="34" charset="0"/>
            </a:rPr>
            <a:t>Drilling and production equipment </a:t>
          </a:r>
          <a:endParaRPr lang="nl-NL" sz="1000" b="0" kern="1200" dirty="0">
            <a:latin typeface="Arial" pitchFamily="34" charset="0"/>
            <a:cs typeface="Arial" pitchFamily="34" charset="0"/>
          </a:endParaRPr>
        </a:p>
      </dsp:txBody>
      <dsp:txXfrm>
        <a:off x="2215250" y="1825668"/>
        <a:ext cx="774425" cy="803670"/>
      </dsp:txXfrm>
    </dsp:sp>
    <dsp:sp modelId="{0B9489AB-A3F4-4D9B-A48D-B355E7BD36FB}">
      <dsp:nvSpPr>
        <dsp:cNvPr id="0" name=""/>
        <dsp:cNvSpPr/>
      </dsp:nvSpPr>
      <dsp:spPr>
        <a:xfrm>
          <a:off x="3140408" y="1825668"/>
          <a:ext cx="726331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Casing, tubing and drillpipe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3140408" y="1825668"/>
        <a:ext cx="726331" cy="803670"/>
      </dsp:txXfrm>
    </dsp:sp>
    <dsp:sp modelId="{9292CE68-5313-46D3-BD3D-D977D7BD7DD5}">
      <dsp:nvSpPr>
        <dsp:cNvPr id="0" name=""/>
        <dsp:cNvSpPr/>
      </dsp:nvSpPr>
      <dsp:spPr>
        <a:xfrm>
          <a:off x="3970186" y="1825668"/>
          <a:ext cx="729212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6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 Refinery equipment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3970186" y="1825668"/>
        <a:ext cx="729212" cy="803670"/>
      </dsp:txXfrm>
    </dsp:sp>
    <dsp:sp modelId="{3000231E-6F6E-4F7E-AC03-DB4F4CD26C27}">
      <dsp:nvSpPr>
        <dsp:cNvPr id="0" name=""/>
        <dsp:cNvSpPr/>
      </dsp:nvSpPr>
      <dsp:spPr>
        <a:xfrm>
          <a:off x="4796167" y="1825668"/>
          <a:ext cx="741546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7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Offshore structures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4796167" y="1825668"/>
        <a:ext cx="741546" cy="803670"/>
      </dsp:txXfrm>
    </dsp:sp>
    <dsp:sp modelId="{A1B6FC4A-8A9D-4FFD-B47B-3EBB0BECAC96}">
      <dsp:nvSpPr>
        <dsp:cNvPr id="0" name=""/>
        <dsp:cNvSpPr/>
      </dsp:nvSpPr>
      <dsp:spPr>
        <a:xfrm>
          <a:off x="5671386" y="1833242"/>
          <a:ext cx="729549" cy="803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SC 8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latin typeface="Arial" pitchFamily="34" charset="0"/>
              <a:cs typeface="Arial" pitchFamily="34" charset="0"/>
            </a:rPr>
            <a:t>Arctic operations </a:t>
          </a:r>
          <a:endParaRPr lang="nl-NL" sz="1000" kern="1200" dirty="0">
            <a:latin typeface="Arial" pitchFamily="34" charset="0"/>
            <a:cs typeface="Arial" pitchFamily="34" charset="0"/>
          </a:endParaRPr>
        </a:p>
      </dsp:txBody>
      <dsp:txXfrm>
        <a:off x="5671386" y="1833242"/>
        <a:ext cx="729549" cy="803670"/>
      </dsp:txXfrm>
    </dsp:sp>
    <dsp:sp modelId="{36EE4373-6111-473D-B3E5-0D67F7B2AF3D}">
      <dsp:nvSpPr>
        <dsp:cNvPr id="0" name=""/>
        <dsp:cNvSpPr/>
      </dsp:nvSpPr>
      <dsp:spPr>
        <a:xfrm>
          <a:off x="7037325" y="1171778"/>
          <a:ext cx="842366" cy="5624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2</a:t>
          </a:r>
          <a:br>
            <a:rPr lang="nl-NL" sz="1000" kern="1200" dirty="0" smtClean="0"/>
          </a:br>
          <a:r>
            <a:rPr lang="nl-NL" sz="1000" kern="1200" dirty="0" smtClean="0"/>
            <a:t>Conformity assessment</a:t>
          </a:r>
          <a:endParaRPr lang="nl-NL" sz="1000" kern="1200" dirty="0"/>
        </a:p>
      </dsp:txBody>
      <dsp:txXfrm>
        <a:off x="7037325" y="1171778"/>
        <a:ext cx="842366" cy="562477"/>
      </dsp:txXfrm>
    </dsp:sp>
    <dsp:sp modelId="{07523BED-29B9-4426-98E0-809492D2D5ED}">
      <dsp:nvSpPr>
        <dsp:cNvPr id="0" name=""/>
        <dsp:cNvSpPr/>
      </dsp:nvSpPr>
      <dsp:spPr>
        <a:xfrm>
          <a:off x="5256645" y="1058809"/>
          <a:ext cx="1048033" cy="4680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Management Committee</a:t>
          </a:r>
          <a:endParaRPr lang="nl-NL" sz="1000" kern="1200" dirty="0"/>
        </a:p>
      </dsp:txBody>
      <dsp:txXfrm>
        <a:off x="5256645" y="1058809"/>
        <a:ext cx="1048033" cy="468032"/>
      </dsp:txXfrm>
    </dsp:sp>
    <dsp:sp modelId="{460570AF-691C-412F-92BA-A0D84432B3F2}">
      <dsp:nvSpPr>
        <dsp:cNvPr id="0" name=""/>
        <dsp:cNvSpPr/>
      </dsp:nvSpPr>
      <dsp:spPr>
        <a:xfrm>
          <a:off x="7037325" y="1833339"/>
          <a:ext cx="842366" cy="5624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4</a:t>
          </a:r>
          <a:br>
            <a:rPr lang="nl-NL" sz="1000" kern="1200" dirty="0" smtClean="0"/>
          </a:br>
          <a:r>
            <a:rPr lang="nl-NL" sz="1000" kern="1200" dirty="0" smtClean="0"/>
            <a:t>Reliability engineering &amp; Technology</a:t>
          </a:r>
          <a:endParaRPr lang="nl-NL" sz="1000" kern="1200" dirty="0"/>
        </a:p>
      </dsp:txBody>
      <dsp:txXfrm>
        <a:off x="7037325" y="1833339"/>
        <a:ext cx="842366" cy="562477"/>
      </dsp:txXfrm>
    </dsp:sp>
    <dsp:sp modelId="{F2D723B7-48C3-4EC7-9699-567C28FAF6E1}">
      <dsp:nvSpPr>
        <dsp:cNvPr id="0" name=""/>
        <dsp:cNvSpPr/>
      </dsp:nvSpPr>
      <dsp:spPr>
        <a:xfrm>
          <a:off x="7037319" y="2463818"/>
          <a:ext cx="842366" cy="600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5</a:t>
          </a:r>
          <a:br>
            <a:rPr lang="nl-NL" sz="1000" kern="1200" dirty="0" smtClean="0"/>
          </a:br>
          <a:r>
            <a:rPr lang="nl-NL" sz="1000" kern="1200" dirty="0" smtClean="0"/>
            <a:t>Aluminium alloy pipe</a:t>
          </a:r>
          <a:endParaRPr lang="nl-NL" sz="1000" kern="1200" dirty="0"/>
        </a:p>
      </dsp:txBody>
      <dsp:txXfrm>
        <a:off x="7037319" y="2463818"/>
        <a:ext cx="842366" cy="600244"/>
      </dsp:txXfrm>
    </dsp:sp>
    <dsp:sp modelId="{A2AEDAD9-2C0D-4EAD-A85C-68537775AE9C}">
      <dsp:nvSpPr>
        <dsp:cNvPr id="0" name=""/>
        <dsp:cNvSpPr/>
      </dsp:nvSpPr>
      <dsp:spPr>
        <a:xfrm>
          <a:off x="7037325" y="3143843"/>
          <a:ext cx="842366" cy="748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7</a:t>
          </a:r>
          <a:br>
            <a:rPr lang="nl-NL" sz="1000" kern="1200" dirty="0" smtClean="0"/>
          </a:br>
          <a:r>
            <a:rPr lang="nl-NL" sz="1000" kern="1200" dirty="0" smtClean="0"/>
            <a:t>Materials for use in H2S containing environments</a:t>
          </a:r>
          <a:endParaRPr lang="nl-NL" sz="1000" kern="1200" dirty="0"/>
        </a:p>
      </dsp:txBody>
      <dsp:txXfrm>
        <a:off x="7037325" y="3143843"/>
        <a:ext cx="842366" cy="748237"/>
      </dsp:txXfrm>
    </dsp:sp>
    <dsp:sp modelId="{73C2EC26-BFB3-4B76-95FF-93A91BE64943}">
      <dsp:nvSpPr>
        <dsp:cNvPr id="0" name=""/>
        <dsp:cNvSpPr/>
      </dsp:nvSpPr>
      <dsp:spPr>
        <a:xfrm>
          <a:off x="7037319" y="3959870"/>
          <a:ext cx="842366" cy="615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8</a:t>
          </a:r>
          <a:br>
            <a:rPr lang="nl-NL" sz="1000" kern="1200" dirty="0" smtClean="0"/>
          </a:br>
          <a:r>
            <a:rPr lang="nl-NL" sz="1000" kern="1200" dirty="0" smtClean="0"/>
            <a:t>Materials, weldiing, NDO, etc.</a:t>
          </a:r>
          <a:endParaRPr lang="nl-NL" sz="1000" kern="1200" dirty="0"/>
        </a:p>
      </dsp:txBody>
      <dsp:txXfrm>
        <a:off x="7037319" y="3959870"/>
        <a:ext cx="842366" cy="615109"/>
      </dsp:txXfrm>
    </dsp:sp>
    <dsp:sp modelId="{6873A614-F933-4CEE-8C7A-9EFFC64A71E6}">
      <dsp:nvSpPr>
        <dsp:cNvPr id="0" name=""/>
        <dsp:cNvSpPr/>
      </dsp:nvSpPr>
      <dsp:spPr>
        <a:xfrm>
          <a:off x="7037325" y="4639894"/>
          <a:ext cx="842366" cy="60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10</a:t>
          </a:r>
          <a:br>
            <a:rPr lang="nl-NL" sz="1000" kern="1200" dirty="0" smtClean="0"/>
          </a:br>
          <a:r>
            <a:rPr lang="nl-NL" sz="1000" kern="1200" dirty="0" smtClean="0"/>
            <a:t>LNG equipment and facilities</a:t>
          </a:r>
          <a:endParaRPr lang="nl-NL" sz="1000" kern="1200" dirty="0"/>
        </a:p>
      </dsp:txBody>
      <dsp:txXfrm>
        <a:off x="7037325" y="4639894"/>
        <a:ext cx="842366" cy="606889"/>
      </dsp:txXfrm>
    </dsp:sp>
    <dsp:sp modelId="{E528DA39-B238-4B1E-84DF-36923ECC4EC7}">
      <dsp:nvSpPr>
        <dsp:cNvPr id="0" name=""/>
        <dsp:cNvSpPr/>
      </dsp:nvSpPr>
      <dsp:spPr>
        <a:xfrm>
          <a:off x="7037319" y="5319915"/>
          <a:ext cx="851683" cy="713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11</a:t>
          </a:r>
          <a:br>
            <a:rPr lang="nl-NL" sz="1000" kern="1200" dirty="0" smtClean="0"/>
          </a:br>
          <a:r>
            <a:rPr lang="nl-NL" sz="1000" kern="1200" dirty="0" smtClean="0"/>
            <a:t>Coating &amp; lining of structures  and equipment</a:t>
          </a:r>
          <a:endParaRPr lang="nl-NL" sz="1000" kern="1200" dirty="0"/>
        </a:p>
      </dsp:txBody>
      <dsp:txXfrm>
        <a:off x="7037319" y="5319915"/>
        <a:ext cx="851683" cy="713553"/>
      </dsp:txXfrm>
    </dsp:sp>
    <dsp:sp modelId="{D28FE099-1C57-47FD-8AD9-1334F957054D}">
      <dsp:nvSpPr>
        <dsp:cNvPr id="0" name=""/>
        <dsp:cNvSpPr/>
      </dsp:nvSpPr>
      <dsp:spPr>
        <a:xfrm>
          <a:off x="7037325" y="6135942"/>
          <a:ext cx="851683" cy="625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WG 12</a:t>
          </a:r>
          <a:br>
            <a:rPr lang="nl-NL" sz="1000" kern="1200" dirty="0" smtClean="0"/>
          </a:br>
          <a:r>
            <a:rPr lang="nl-NL" sz="1000" kern="1200" dirty="0" smtClean="0"/>
            <a:t>CO2 aspects</a:t>
          </a:r>
          <a:endParaRPr lang="nl-NL" sz="1000" kern="1200" dirty="0"/>
        </a:p>
      </dsp:txBody>
      <dsp:txXfrm>
        <a:off x="7037325" y="6135942"/>
        <a:ext cx="851683" cy="625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C4213-C52E-42C2-BAC7-7F38D3FA6E2D}" type="datetimeFigureOut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B035DB-DB27-4E47-B96A-7CD7241B3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03C55A-93B2-4537-ACE9-7F57FDB04C53}" type="datetimeFigureOut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FB15F4-BC0D-41F0-9674-D4FC1DDDE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DCF1D7-0A1B-4791-9909-F59F89C0A9FC}" type="slidenum">
              <a:rPr lang="nl-N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DF73-238C-4569-817A-4D1B08346CCD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B5D0-40B8-45A2-9648-8A7A8EA7E7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EC30-1B7B-48FA-8BD3-7700488BF052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521C4-385D-4D61-A541-87853878F1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EBE42-488E-4AC1-B3F3-846E7E618F83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992C-45B9-4250-B778-360A7A2CB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B3B09-EB6C-4F9B-8AD5-8544283C3B62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8B0A4-A792-49A3-A098-87E1786A5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81B39-6B37-4AD3-8050-0AE5B286C56D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85DEC-CA61-4DFD-9130-2E3D4BB8DE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9E6E2-6B63-4C0B-AB27-57294147BE8F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6E0D-3B99-4EDA-8C14-BAE501F2B7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3824-B699-49E8-80F2-F3E060FC73E9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FA0CD-CA5C-48A0-AA69-78D64055F8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BD74D-E953-4468-9312-9983F6AC7D6F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36F21-64E8-40EF-A956-BBF6EDE32B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4A174-8FF2-40CC-B27F-C3641B666657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96852-C5E2-4887-BC42-8F7179D121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F1C0-F98D-4810-BA55-97B8AB9E86E9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E2DA6-9DDB-4D7F-929D-6A18DE741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2EC8-BF18-4F8F-AE80-410E5860CBE9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A6688-01A3-4DA0-A905-35A5AD4F31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0D3CDE-631D-4937-9A3B-8819F92DA53D}" type="datetime1">
              <a:rPr lang="en-GB"/>
              <a:pPr>
                <a:defRPr/>
              </a:pPr>
              <a:t>27/09/2011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615A5B-7907-4AF1-BA02-DA505776AB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s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://www.seaninchina.com/" TargetMode="External"/><Relationship Id="rId3" Type="http://schemas.openxmlformats.org/officeDocument/2006/relationships/diagramData" Target="../diagrams/data1.xml"/><Relationship Id="rId21" Type="http://schemas.openxmlformats.org/officeDocument/2006/relationships/image" Target="../media/image17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ikieducator.org/images/d/d0/Flag_of_Russian_Federation.svg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-presentasjon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gp.org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772400" cy="172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Standards &amp; Best Practices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/>
              <a:t/>
            </a:r>
            <a:br>
              <a:rPr lang="nb-NO" sz="2000" dirty="0"/>
            </a:br>
            <a:r>
              <a:rPr lang="nb-NO" sz="3100" dirty="0" smtClean="0"/>
              <a:t>IRF Summit Conference, Stavanger, </a:t>
            </a:r>
            <a:br>
              <a:rPr lang="nb-NO" sz="3100" dirty="0" smtClean="0"/>
            </a:br>
            <a:r>
              <a:rPr lang="nb-NO" sz="3100" dirty="0" smtClean="0"/>
              <a:t>4-5 October 2011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350" y="3860800"/>
            <a:ext cx="6400800" cy="13684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dirty="0" smtClean="0"/>
              <a:t>Jan de Jong, SODM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dirty="0" smtClean="0"/>
              <a:t>Steve Walker, UK HSE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dirty="0" smtClean="0"/>
              <a:t>Alf Reidar Johansen, OGP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dirty="0" smtClean="0"/>
              <a:t>Neil Reeve, ISO/TC67</a:t>
            </a:r>
            <a:endParaRPr lang="en-GB" dirty="0"/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5808663"/>
            <a:ext cx="5048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808663"/>
            <a:ext cx="8477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87B4D-DA97-4E41-BF63-BC2FE0002E3F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20700" y="319088"/>
            <a:ext cx="7065963" cy="993775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+mn-lt"/>
              </a:rPr>
              <a:t>Danish-Norwegian-UK references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628323" y="1268760"/>
          <a:ext cx="7151960" cy="447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900113" y="5456238"/>
            <a:ext cx="7124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DK+NO+UK reference 465 standard titles in </a:t>
            </a:r>
            <a:r>
              <a:rPr lang="en-GB" sz="2400" dirty="0" smtClean="0">
                <a:latin typeface="+mn-lt"/>
              </a:rPr>
              <a:t>total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</a:rPr>
              <a:t>Only 6 common (all) references</a:t>
            </a:r>
            <a:endParaRPr lang="en-GB" sz="2400" dirty="0">
              <a:latin typeface="+mn-lt"/>
            </a:endParaRPr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2286F-EFF2-4A30-9780-4FABD16FB4C7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6902450" cy="11509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sz="3600" dirty="0" smtClean="0">
                <a:latin typeface="+mn-lt"/>
              </a:rPr>
              <a:t>Conclusion on Regulators’ use of  standards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27088" y="1981200"/>
            <a:ext cx="7135812" cy="4114800"/>
          </a:xfrm>
        </p:spPr>
        <p:txBody>
          <a:bodyPr/>
          <a:lstStyle/>
          <a:p>
            <a:pPr eaLnBrk="1" hangingPunct="1"/>
            <a:r>
              <a:rPr lang="en-GB" sz="2400" smtClean="0">
                <a:cs typeface="Tahoma" pitchFamily="34" charset="0"/>
              </a:rPr>
              <a:t>Regulators make good use of standards!</a:t>
            </a:r>
          </a:p>
          <a:p>
            <a:pPr eaLnBrk="1" hangingPunct="1"/>
            <a:r>
              <a:rPr lang="en-GB" sz="2400" smtClean="0">
                <a:cs typeface="Tahoma" pitchFamily="34" charset="0"/>
              </a:rPr>
              <a:t>Little harmonization by regulators in their use of standards. </a:t>
            </a:r>
          </a:p>
          <a:p>
            <a:pPr eaLnBrk="1" hangingPunct="1"/>
            <a:r>
              <a:rPr lang="en-GB" sz="2400" smtClean="0">
                <a:cs typeface="Tahoma" pitchFamily="34" charset="0"/>
              </a:rPr>
              <a:t>Diversity of references provides additional work for global operators. </a:t>
            </a:r>
          </a:p>
          <a:p>
            <a:pPr eaLnBrk="1" hangingPunct="1"/>
            <a:r>
              <a:rPr lang="en-GB" sz="2400" smtClean="0">
                <a:cs typeface="Tahoma" pitchFamily="34" charset="0"/>
              </a:rPr>
              <a:t>Majority of reference standards from US.</a:t>
            </a:r>
          </a:p>
          <a:p>
            <a:pPr eaLnBrk="1" hangingPunct="1"/>
            <a:r>
              <a:rPr lang="en-GB" sz="2400" smtClean="0">
                <a:cs typeface="Tahoma" pitchFamily="34" charset="0"/>
              </a:rPr>
              <a:t>Duplication of standards.</a:t>
            </a:r>
          </a:p>
          <a:p>
            <a:pPr eaLnBrk="1" hangingPunct="1"/>
            <a:r>
              <a:rPr lang="en-GB" sz="2400" smtClean="0">
                <a:cs typeface="Tahoma" pitchFamily="34" charset="0"/>
              </a:rPr>
              <a:t>References to international standards have increased compared to earlier analysis.</a:t>
            </a:r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8AC5B-D3DE-4159-8BFE-122B96962E20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b-NO" smtClean="0"/>
              <a:t>OGP GIRG Recommendations</a:t>
            </a:r>
            <a:endParaRPr lang="en-GB" sz="310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eaLnBrk="1" hangingPunct="1"/>
            <a:r>
              <a:rPr lang="en-GB" sz="2000" smtClean="0"/>
              <a:t>Promote </a:t>
            </a:r>
            <a:r>
              <a:rPr lang="nl-NL" sz="2000" smtClean="0"/>
              <a:t>international standards</a:t>
            </a:r>
            <a:endParaRPr lang="nb-NO" sz="2000" smtClean="0"/>
          </a:p>
          <a:p>
            <a:pPr eaLnBrk="1" hangingPunct="1"/>
            <a:r>
              <a:rPr lang="en-GB" sz="2000" smtClean="0"/>
              <a:t>Robust</a:t>
            </a:r>
            <a:r>
              <a:rPr lang="nl-NL" sz="2000" smtClean="0"/>
              <a:t> standards and practices are critical to prevention</a:t>
            </a:r>
            <a:r>
              <a:rPr lang="en-GB" sz="2000" smtClean="0"/>
              <a:t> of accidents </a:t>
            </a:r>
          </a:p>
          <a:p>
            <a:pPr eaLnBrk="1" hangingPunct="1"/>
            <a:r>
              <a:rPr lang="nb-NO" sz="2000" smtClean="0"/>
              <a:t>En</a:t>
            </a:r>
            <a:r>
              <a:rPr lang="nl-NL" sz="2000" smtClean="0"/>
              <a:t>ourage </a:t>
            </a:r>
            <a:r>
              <a:rPr lang="en-GB" sz="2000" smtClean="0"/>
              <a:t>OGP members</a:t>
            </a:r>
            <a:r>
              <a:rPr lang="nl-NL" sz="2000" smtClean="0"/>
              <a:t> to meet or exceed</a:t>
            </a:r>
            <a:r>
              <a:rPr lang="en-GB" sz="2000" smtClean="0"/>
              <a:t> and verify</a:t>
            </a:r>
            <a:r>
              <a:rPr lang="nl-NL" sz="2000" smtClean="0"/>
              <a:t> adherence to these standards</a:t>
            </a:r>
            <a:r>
              <a:rPr lang="en-GB" sz="2000" smtClean="0"/>
              <a:t>.</a:t>
            </a:r>
          </a:p>
          <a:p>
            <a:pPr eaLnBrk="1" hangingPunct="1"/>
            <a:r>
              <a:rPr lang="nl-NL" sz="2000" smtClean="0"/>
              <a:t>Recogni</a:t>
            </a:r>
            <a:r>
              <a:rPr lang="en-GB" sz="2000" smtClean="0"/>
              <a:t>se</a:t>
            </a:r>
            <a:r>
              <a:rPr lang="nl-NL" sz="2000" smtClean="0"/>
              <a:t> existing standards as the </a:t>
            </a:r>
            <a:r>
              <a:rPr lang="en-GB" sz="2000" smtClean="0"/>
              <a:t>baseline </a:t>
            </a:r>
            <a:r>
              <a:rPr lang="nl-NL" sz="2000" smtClean="0"/>
              <a:t>for industry improvement</a:t>
            </a:r>
            <a:r>
              <a:rPr lang="en-GB" sz="2000" smtClean="0"/>
              <a:t>.</a:t>
            </a:r>
          </a:p>
          <a:p>
            <a:pPr eaLnBrk="1" hangingPunct="1"/>
            <a:r>
              <a:rPr lang="en-GB" sz="2000" smtClean="0"/>
              <a:t>Promote use of industry good practices </a:t>
            </a:r>
            <a:r>
              <a:rPr lang="nl-NL" sz="2000" smtClean="0"/>
              <a:t>and standards as a basis for continuous industry improvement with additional GIRG recommendations.</a:t>
            </a:r>
            <a:endParaRPr lang="en-GB" sz="2000" smtClean="0"/>
          </a:p>
          <a:p>
            <a:pPr eaLnBrk="1" hangingPunct="1"/>
            <a:r>
              <a:rPr lang="en-GB" sz="2000" smtClean="0"/>
              <a:t>Influence </a:t>
            </a:r>
            <a:r>
              <a:rPr lang="nl-NL" sz="2000" smtClean="0"/>
              <a:t>and renew </a:t>
            </a:r>
            <a:r>
              <a:rPr lang="en-GB" sz="2000" smtClean="0"/>
              <a:t>ISO, </a:t>
            </a:r>
            <a:r>
              <a:rPr lang="nl-NL" sz="2000" smtClean="0"/>
              <a:t>API and other industry standards</a:t>
            </a:r>
            <a:r>
              <a:rPr lang="en-GB" sz="2000" smtClean="0"/>
              <a:t>.</a:t>
            </a:r>
          </a:p>
          <a:p>
            <a:pPr eaLnBrk="1" hangingPunct="1"/>
            <a:r>
              <a:rPr lang="nb-NO" sz="2000" smtClean="0"/>
              <a:t>H</a:t>
            </a:r>
            <a:r>
              <a:rPr lang="nl-NL" sz="2000" smtClean="0"/>
              <a:t>armonis</a:t>
            </a:r>
            <a:r>
              <a:rPr lang="nb-NO" sz="2000" smtClean="0"/>
              <a:t>e</a:t>
            </a:r>
            <a:r>
              <a:rPr lang="nl-NL" sz="2000" smtClean="0"/>
              <a:t> international and national standards. </a:t>
            </a:r>
            <a:endParaRPr lang="en-GB" sz="2000" smtClean="0"/>
          </a:p>
          <a:p>
            <a:pPr eaLnBrk="1" hangingPunct="1"/>
            <a:r>
              <a:rPr lang="en-GB" sz="2000" smtClean="0"/>
              <a:t>Support </a:t>
            </a:r>
            <a:r>
              <a:rPr lang="nl-NL" sz="2000" smtClean="0"/>
              <a:t>ISO/TC67</a:t>
            </a:r>
            <a:r>
              <a:rPr lang="nb-NO" sz="2000" smtClean="0"/>
              <a:t> efforts following Montara &amp; Macondo</a:t>
            </a:r>
            <a:r>
              <a:rPr lang="en-GB" sz="2000" smtClean="0"/>
              <a:t>.</a:t>
            </a:r>
            <a:r>
              <a:rPr lang="nl-NL" sz="2000" smtClean="0"/>
              <a:t>  </a:t>
            </a:r>
            <a:endParaRPr lang="en-GB" sz="2000" smtClean="0"/>
          </a:p>
          <a:p>
            <a:pPr eaLnBrk="1" hangingPunct="1"/>
            <a:endParaRPr lang="nb-NO" sz="2000" smtClean="0"/>
          </a:p>
          <a:p>
            <a:pPr eaLnBrk="1" hangingPunct="1"/>
            <a:r>
              <a:rPr lang="nb-NO" sz="2000" smtClean="0"/>
              <a:t>E</a:t>
            </a:r>
            <a:r>
              <a:rPr lang="nl-NL" sz="2000" smtClean="0"/>
              <a:t>ncourage regulators to participate actively in international standards work and to make references to more globally relevant standards.</a:t>
            </a:r>
            <a:endParaRPr lang="en-GB" sz="2000" smtClean="0"/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AD637-96E2-4750-A0BD-95900F960B42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7067550" cy="1008063"/>
          </a:xfrm>
        </p:spPr>
        <p:txBody>
          <a:bodyPr/>
          <a:lstStyle/>
          <a:p>
            <a:pPr algn="l" eaLnBrk="1" hangingPunct="1"/>
            <a:r>
              <a:rPr lang="en-US" sz="2800" b="1" smtClean="0"/>
              <a:t>ISO/TC 67: Materials, equipment and offshore structures for petroleum, petrochemical and natural gas industries</a:t>
            </a:r>
            <a:endParaRPr lang="en-GB" sz="28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800" dirty="0" smtClean="0"/>
              <a:t>Scope:	Standardization of the </a:t>
            </a:r>
            <a:r>
              <a:rPr lang="en-US" sz="2800" b="1" dirty="0" smtClean="0"/>
              <a:t>materials, equipment</a:t>
            </a:r>
            <a:r>
              <a:rPr lang="en-US" sz="2800" dirty="0" smtClean="0"/>
              <a:t> and offshore structures used in the drilling, production, transport by pipelines and processing of liquid and gaseous hydrocarbons within the </a:t>
            </a:r>
            <a:r>
              <a:rPr lang="en-US" sz="2800" b="1" dirty="0" smtClean="0"/>
              <a:t>petroleum, petrochemical and natural gas industries</a:t>
            </a:r>
            <a:r>
              <a:rPr lang="en-US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Excluded: aspects of offshore structures subject to IMO requirements (ISO/TC 8).</a:t>
            </a:r>
          </a:p>
          <a:p>
            <a:pPr indent="5211763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845050" algn="l"/>
              </a:tabLst>
              <a:defRPr/>
            </a:pPr>
            <a:r>
              <a:rPr lang="en-GB" dirty="0" smtClean="0">
                <a:hlinkClick r:id="rId2"/>
              </a:rPr>
              <a:t>www.iso.org</a:t>
            </a:r>
            <a:endParaRPr lang="en-GB" dirty="0"/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3361-384C-4E74-9D8A-BC72F7C52887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773113" y="1566863"/>
            <a:ext cx="7488237" cy="4559300"/>
            <a:chOff x="498" y="1104"/>
            <a:chExt cx="5110" cy="2872"/>
          </a:xfrm>
        </p:grpSpPr>
        <p:sp>
          <p:nvSpPr>
            <p:cNvPr id="28679" name="Oval 3"/>
            <p:cNvSpPr>
              <a:spLocks noChangeArrowheads="1"/>
            </p:cNvSpPr>
            <p:nvPr/>
          </p:nvSpPr>
          <p:spPr bwMode="auto">
            <a:xfrm>
              <a:off x="498" y="1114"/>
              <a:ext cx="5110" cy="2862"/>
            </a:xfrm>
            <a:prstGeom prst="ellipse">
              <a:avLst/>
            </a:prstGeom>
            <a:solidFill>
              <a:srgbClr val="00279F"/>
            </a:solidFill>
            <a:ln w="25400">
              <a:solidFill>
                <a:srgbClr val="081D5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>
                <a:latin typeface="Calibri" pitchFamily="34" charset="0"/>
              </a:endParaRPr>
            </a:p>
          </p:txBody>
        </p:sp>
        <p:grpSp>
          <p:nvGrpSpPr>
            <p:cNvPr id="28680" name="Group 7"/>
            <p:cNvGrpSpPr>
              <a:grpSpLocks/>
            </p:cNvGrpSpPr>
            <p:nvPr/>
          </p:nvGrpSpPr>
          <p:grpSpPr bwMode="auto">
            <a:xfrm>
              <a:off x="1416" y="1104"/>
              <a:ext cx="4162" cy="2799"/>
              <a:chOff x="1416" y="1104"/>
              <a:chExt cx="4162" cy="2799"/>
            </a:xfrm>
          </p:grpSpPr>
          <p:grpSp>
            <p:nvGrpSpPr>
              <p:cNvPr id="28681" name="Group 8"/>
              <p:cNvGrpSpPr>
                <a:grpSpLocks/>
              </p:cNvGrpSpPr>
              <p:nvPr/>
            </p:nvGrpSpPr>
            <p:grpSpPr bwMode="auto">
              <a:xfrm>
                <a:off x="1416" y="1351"/>
                <a:ext cx="1972" cy="2552"/>
                <a:chOff x="1416" y="1351"/>
                <a:chExt cx="1972" cy="2552"/>
              </a:xfrm>
            </p:grpSpPr>
            <p:grpSp>
              <p:nvGrpSpPr>
                <p:cNvPr id="28696" name="Group 6"/>
                <p:cNvGrpSpPr>
                  <a:grpSpLocks/>
                </p:cNvGrpSpPr>
                <p:nvPr/>
              </p:nvGrpSpPr>
              <p:grpSpPr bwMode="auto">
                <a:xfrm>
                  <a:off x="1985" y="2810"/>
                  <a:ext cx="1396" cy="1093"/>
                  <a:chOff x="1985" y="2810"/>
                  <a:chExt cx="1396" cy="1093"/>
                </a:xfrm>
              </p:grpSpPr>
              <p:sp>
                <p:nvSpPr>
                  <p:cNvPr id="28718" name="Freeform 7"/>
                  <p:cNvSpPr>
                    <a:spLocks/>
                  </p:cNvSpPr>
                  <p:nvPr/>
                </p:nvSpPr>
                <p:spPr bwMode="auto">
                  <a:xfrm>
                    <a:off x="1985" y="2810"/>
                    <a:ext cx="1396" cy="1056"/>
                  </a:xfrm>
                  <a:custGeom>
                    <a:avLst/>
                    <a:gdLst>
                      <a:gd name="T0" fmla="*/ 315 w 1396"/>
                      <a:gd name="T1" fmla="*/ 0 h 1056"/>
                      <a:gd name="T2" fmla="*/ 335 w 1396"/>
                      <a:gd name="T3" fmla="*/ 24 h 1056"/>
                      <a:gd name="T4" fmla="*/ 370 w 1396"/>
                      <a:gd name="T5" fmla="*/ 2 h 1056"/>
                      <a:gd name="T6" fmla="*/ 421 w 1396"/>
                      <a:gd name="T7" fmla="*/ 21 h 1056"/>
                      <a:gd name="T8" fmla="*/ 541 w 1396"/>
                      <a:gd name="T9" fmla="*/ 33 h 1056"/>
                      <a:gd name="T10" fmla="*/ 600 w 1396"/>
                      <a:gd name="T11" fmla="*/ 43 h 1056"/>
                      <a:gd name="T12" fmla="*/ 654 w 1396"/>
                      <a:gd name="T13" fmla="*/ 70 h 1056"/>
                      <a:gd name="T14" fmla="*/ 746 w 1396"/>
                      <a:gd name="T15" fmla="*/ 117 h 1056"/>
                      <a:gd name="T16" fmla="*/ 832 w 1396"/>
                      <a:gd name="T17" fmla="*/ 125 h 1056"/>
                      <a:gd name="T18" fmla="*/ 927 w 1396"/>
                      <a:gd name="T19" fmla="*/ 173 h 1056"/>
                      <a:gd name="T20" fmla="*/ 903 w 1396"/>
                      <a:gd name="T21" fmla="*/ 225 h 1056"/>
                      <a:gd name="T22" fmla="*/ 971 w 1396"/>
                      <a:gd name="T23" fmla="*/ 231 h 1056"/>
                      <a:gd name="T24" fmla="*/ 1073 w 1396"/>
                      <a:gd name="T25" fmla="*/ 231 h 1056"/>
                      <a:gd name="T26" fmla="*/ 1191 w 1396"/>
                      <a:gd name="T27" fmla="*/ 252 h 1056"/>
                      <a:gd name="T28" fmla="*/ 1339 w 1396"/>
                      <a:gd name="T29" fmla="*/ 281 h 1056"/>
                      <a:gd name="T30" fmla="*/ 1391 w 1396"/>
                      <a:gd name="T31" fmla="*/ 332 h 1056"/>
                      <a:gd name="T32" fmla="*/ 1306 w 1396"/>
                      <a:gd name="T33" fmla="*/ 390 h 1056"/>
                      <a:gd name="T34" fmla="*/ 1281 w 1396"/>
                      <a:gd name="T35" fmla="*/ 455 h 1056"/>
                      <a:gd name="T36" fmla="*/ 1255 w 1396"/>
                      <a:gd name="T37" fmla="*/ 533 h 1056"/>
                      <a:gd name="T38" fmla="*/ 1172 w 1396"/>
                      <a:gd name="T39" fmla="*/ 573 h 1056"/>
                      <a:gd name="T40" fmla="*/ 1026 w 1396"/>
                      <a:gd name="T41" fmla="*/ 600 h 1056"/>
                      <a:gd name="T42" fmla="*/ 1011 w 1396"/>
                      <a:gd name="T43" fmla="*/ 641 h 1056"/>
                      <a:gd name="T44" fmla="*/ 905 w 1396"/>
                      <a:gd name="T45" fmla="*/ 731 h 1056"/>
                      <a:gd name="T46" fmla="*/ 750 w 1396"/>
                      <a:gd name="T47" fmla="*/ 733 h 1056"/>
                      <a:gd name="T48" fmla="*/ 765 w 1396"/>
                      <a:gd name="T49" fmla="*/ 809 h 1056"/>
                      <a:gd name="T50" fmla="*/ 618 w 1396"/>
                      <a:gd name="T51" fmla="*/ 868 h 1056"/>
                      <a:gd name="T52" fmla="*/ 582 w 1396"/>
                      <a:gd name="T53" fmla="*/ 904 h 1056"/>
                      <a:gd name="T54" fmla="*/ 547 w 1396"/>
                      <a:gd name="T55" fmla="*/ 996 h 1056"/>
                      <a:gd name="T56" fmla="*/ 491 w 1396"/>
                      <a:gd name="T57" fmla="*/ 1044 h 1056"/>
                      <a:gd name="T58" fmla="*/ 368 w 1396"/>
                      <a:gd name="T59" fmla="*/ 964 h 1056"/>
                      <a:gd name="T60" fmla="*/ 322 w 1396"/>
                      <a:gd name="T61" fmla="*/ 786 h 1056"/>
                      <a:gd name="T62" fmla="*/ 331 w 1396"/>
                      <a:gd name="T63" fmla="*/ 669 h 1056"/>
                      <a:gd name="T64" fmla="*/ 319 w 1396"/>
                      <a:gd name="T65" fmla="*/ 487 h 1056"/>
                      <a:gd name="T66" fmla="*/ 247 w 1396"/>
                      <a:gd name="T67" fmla="*/ 442 h 1056"/>
                      <a:gd name="T68" fmla="*/ 180 w 1396"/>
                      <a:gd name="T69" fmla="*/ 439 h 1056"/>
                      <a:gd name="T70" fmla="*/ 145 w 1396"/>
                      <a:gd name="T71" fmla="*/ 399 h 1056"/>
                      <a:gd name="T72" fmla="*/ 105 w 1396"/>
                      <a:gd name="T73" fmla="*/ 353 h 1056"/>
                      <a:gd name="T74" fmla="*/ 73 w 1396"/>
                      <a:gd name="T75" fmla="*/ 313 h 1056"/>
                      <a:gd name="T76" fmla="*/ 35 w 1396"/>
                      <a:gd name="T77" fmla="*/ 271 h 1056"/>
                      <a:gd name="T78" fmla="*/ 35 w 1396"/>
                      <a:gd name="T79" fmla="*/ 225 h 1056"/>
                      <a:gd name="T80" fmla="*/ 22 w 1396"/>
                      <a:gd name="T81" fmla="*/ 185 h 1056"/>
                      <a:gd name="T82" fmla="*/ 100 w 1396"/>
                      <a:gd name="T83" fmla="*/ 145 h 1056"/>
                      <a:gd name="T84" fmla="*/ 142 w 1396"/>
                      <a:gd name="T85" fmla="*/ 89 h 105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1396"/>
                      <a:gd name="T130" fmla="*/ 0 h 1056"/>
                      <a:gd name="T131" fmla="*/ 1396 w 1396"/>
                      <a:gd name="T132" fmla="*/ 1056 h 105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1396" h="1056">
                        <a:moveTo>
                          <a:pt x="165" y="30"/>
                        </a:moveTo>
                        <a:lnTo>
                          <a:pt x="245" y="0"/>
                        </a:lnTo>
                        <a:lnTo>
                          <a:pt x="315" y="0"/>
                        </a:lnTo>
                        <a:lnTo>
                          <a:pt x="335" y="2"/>
                        </a:lnTo>
                        <a:lnTo>
                          <a:pt x="335" y="11"/>
                        </a:lnTo>
                        <a:lnTo>
                          <a:pt x="335" y="24"/>
                        </a:lnTo>
                        <a:lnTo>
                          <a:pt x="351" y="30"/>
                        </a:lnTo>
                        <a:lnTo>
                          <a:pt x="364" y="17"/>
                        </a:lnTo>
                        <a:lnTo>
                          <a:pt x="370" y="2"/>
                        </a:lnTo>
                        <a:lnTo>
                          <a:pt x="387" y="2"/>
                        </a:lnTo>
                        <a:lnTo>
                          <a:pt x="397" y="11"/>
                        </a:lnTo>
                        <a:lnTo>
                          <a:pt x="421" y="21"/>
                        </a:lnTo>
                        <a:lnTo>
                          <a:pt x="445" y="30"/>
                        </a:lnTo>
                        <a:lnTo>
                          <a:pt x="508" y="30"/>
                        </a:lnTo>
                        <a:lnTo>
                          <a:pt x="541" y="33"/>
                        </a:lnTo>
                        <a:lnTo>
                          <a:pt x="557" y="35"/>
                        </a:lnTo>
                        <a:lnTo>
                          <a:pt x="573" y="35"/>
                        </a:lnTo>
                        <a:lnTo>
                          <a:pt x="600" y="43"/>
                        </a:lnTo>
                        <a:lnTo>
                          <a:pt x="609" y="53"/>
                        </a:lnTo>
                        <a:lnTo>
                          <a:pt x="609" y="63"/>
                        </a:lnTo>
                        <a:lnTo>
                          <a:pt x="654" y="70"/>
                        </a:lnTo>
                        <a:lnTo>
                          <a:pt x="683" y="90"/>
                        </a:lnTo>
                        <a:lnTo>
                          <a:pt x="721" y="109"/>
                        </a:lnTo>
                        <a:lnTo>
                          <a:pt x="746" y="117"/>
                        </a:lnTo>
                        <a:lnTo>
                          <a:pt x="763" y="117"/>
                        </a:lnTo>
                        <a:lnTo>
                          <a:pt x="804" y="117"/>
                        </a:lnTo>
                        <a:lnTo>
                          <a:pt x="832" y="125"/>
                        </a:lnTo>
                        <a:lnTo>
                          <a:pt x="861" y="145"/>
                        </a:lnTo>
                        <a:lnTo>
                          <a:pt x="903" y="156"/>
                        </a:lnTo>
                        <a:lnTo>
                          <a:pt x="927" y="173"/>
                        </a:lnTo>
                        <a:lnTo>
                          <a:pt x="938" y="195"/>
                        </a:lnTo>
                        <a:lnTo>
                          <a:pt x="922" y="205"/>
                        </a:lnTo>
                        <a:lnTo>
                          <a:pt x="903" y="225"/>
                        </a:lnTo>
                        <a:lnTo>
                          <a:pt x="927" y="240"/>
                        </a:lnTo>
                        <a:lnTo>
                          <a:pt x="944" y="244"/>
                        </a:lnTo>
                        <a:lnTo>
                          <a:pt x="971" y="231"/>
                        </a:lnTo>
                        <a:lnTo>
                          <a:pt x="1011" y="225"/>
                        </a:lnTo>
                        <a:lnTo>
                          <a:pt x="1046" y="231"/>
                        </a:lnTo>
                        <a:lnTo>
                          <a:pt x="1073" y="231"/>
                        </a:lnTo>
                        <a:lnTo>
                          <a:pt x="1111" y="241"/>
                        </a:lnTo>
                        <a:lnTo>
                          <a:pt x="1151" y="252"/>
                        </a:lnTo>
                        <a:lnTo>
                          <a:pt x="1191" y="252"/>
                        </a:lnTo>
                        <a:lnTo>
                          <a:pt x="1241" y="254"/>
                        </a:lnTo>
                        <a:lnTo>
                          <a:pt x="1289" y="275"/>
                        </a:lnTo>
                        <a:lnTo>
                          <a:pt x="1339" y="281"/>
                        </a:lnTo>
                        <a:lnTo>
                          <a:pt x="1374" y="290"/>
                        </a:lnTo>
                        <a:lnTo>
                          <a:pt x="1395" y="309"/>
                        </a:lnTo>
                        <a:lnTo>
                          <a:pt x="1391" y="332"/>
                        </a:lnTo>
                        <a:lnTo>
                          <a:pt x="1364" y="353"/>
                        </a:lnTo>
                        <a:lnTo>
                          <a:pt x="1339" y="370"/>
                        </a:lnTo>
                        <a:lnTo>
                          <a:pt x="1306" y="390"/>
                        </a:lnTo>
                        <a:lnTo>
                          <a:pt x="1295" y="415"/>
                        </a:lnTo>
                        <a:lnTo>
                          <a:pt x="1258" y="431"/>
                        </a:lnTo>
                        <a:lnTo>
                          <a:pt x="1281" y="455"/>
                        </a:lnTo>
                        <a:lnTo>
                          <a:pt x="1280" y="485"/>
                        </a:lnTo>
                        <a:lnTo>
                          <a:pt x="1255" y="508"/>
                        </a:lnTo>
                        <a:lnTo>
                          <a:pt x="1255" y="533"/>
                        </a:lnTo>
                        <a:lnTo>
                          <a:pt x="1233" y="554"/>
                        </a:lnTo>
                        <a:lnTo>
                          <a:pt x="1204" y="564"/>
                        </a:lnTo>
                        <a:lnTo>
                          <a:pt x="1172" y="573"/>
                        </a:lnTo>
                        <a:lnTo>
                          <a:pt x="1132" y="572"/>
                        </a:lnTo>
                        <a:lnTo>
                          <a:pt x="1073" y="579"/>
                        </a:lnTo>
                        <a:lnTo>
                          <a:pt x="1026" y="600"/>
                        </a:lnTo>
                        <a:lnTo>
                          <a:pt x="1000" y="618"/>
                        </a:lnTo>
                        <a:lnTo>
                          <a:pt x="986" y="629"/>
                        </a:lnTo>
                        <a:lnTo>
                          <a:pt x="1011" y="641"/>
                        </a:lnTo>
                        <a:lnTo>
                          <a:pt x="1011" y="658"/>
                        </a:lnTo>
                        <a:lnTo>
                          <a:pt x="946" y="687"/>
                        </a:lnTo>
                        <a:lnTo>
                          <a:pt x="905" y="731"/>
                        </a:lnTo>
                        <a:lnTo>
                          <a:pt x="851" y="754"/>
                        </a:lnTo>
                        <a:lnTo>
                          <a:pt x="805" y="756"/>
                        </a:lnTo>
                        <a:lnTo>
                          <a:pt x="750" y="733"/>
                        </a:lnTo>
                        <a:lnTo>
                          <a:pt x="746" y="764"/>
                        </a:lnTo>
                        <a:lnTo>
                          <a:pt x="773" y="781"/>
                        </a:lnTo>
                        <a:lnTo>
                          <a:pt x="765" y="809"/>
                        </a:lnTo>
                        <a:lnTo>
                          <a:pt x="688" y="835"/>
                        </a:lnTo>
                        <a:lnTo>
                          <a:pt x="654" y="829"/>
                        </a:lnTo>
                        <a:lnTo>
                          <a:pt x="618" y="868"/>
                        </a:lnTo>
                        <a:lnTo>
                          <a:pt x="582" y="872"/>
                        </a:lnTo>
                        <a:lnTo>
                          <a:pt x="567" y="888"/>
                        </a:lnTo>
                        <a:lnTo>
                          <a:pt x="582" y="904"/>
                        </a:lnTo>
                        <a:lnTo>
                          <a:pt x="548" y="929"/>
                        </a:lnTo>
                        <a:lnTo>
                          <a:pt x="577" y="967"/>
                        </a:lnTo>
                        <a:lnTo>
                          <a:pt x="547" y="996"/>
                        </a:lnTo>
                        <a:lnTo>
                          <a:pt x="522" y="1023"/>
                        </a:lnTo>
                        <a:lnTo>
                          <a:pt x="548" y="1044"/>
                        </a:lnTo>
                        <a:lnTo>
                          <a:pt x="491" y="1044"/>
                        </a:lnTo>
                        <a:lnTo>
                          <a:pt x="441" y="1055"/>
                        </a:lnTo>
                        <a:lnTo>
                          <a:pt x="385" y="1004"/>
                        </a:lnTo>
                        <a:lnTo>
                          <a:pt x="368" y="964"/>
                        </a:lnTo>
                        <a:lnTo>
                          <a:pt x="368" y="878"/>
                        </a:lnTo>
                        <a:lnTo>
                          <a:pt x="316" y="842"/>
                        </a:lnTo>
                        <a:lnTo>
                          <a:pt x="322" y="786"/>
                        </a:lnTo>
                        <a:lnTo>
                          <a:pt x="348" y="750"/>
                        </a:lnTo>
                        <a:lnTo>
                          <a:pt x="333" y="711"/>
                        </a:lnTo>
                        <a:lnTo>
                          <a:pt x="331" y="669"/>
                        </a:lnTo>
                        <a:lnTo>
                          <a:pt x="335" y="564"/>
                        </a:lnTo>
                        <a:lnTo>
                          <a:pt x="354" y="517"/>
                        </a:lnTo>
                        <a:lnTo>
                          <a:pt x="319" y="487"/>
                        </a:lnTo>
                        <a:lnTo>
                          <a:pt x="281" y="468"/>
                        </a:lnTo>
                        <a:lnTo>
                          <a:pt x="252" y="458"/>
                        </a:lnTo>
                        <a:lnTo>
                          <a:pt x="247" y="442"/>
                        </a:lnTo>
                        <a:lnTo>
                          <a:pt x="224" y="445"/>
                        </a:lnTo>
                        <a:lnTo>
                          <a:pt x="191" y="448"/>
                        </a:lnTo>
                        <a:lnTo>
                          <a:pt x="180" y="439"/>
                        </a:lnTo>
                        <a:lnTo>
                          <a:pt x="155" y="428"/>
                        </a:lnTo>
                        <a:lnTo>
                          <a:pt x="142" y="408"/>
                        </a:lnTo>
                        <a:lnTo>
                          <a:pt x="145" y="399"/>
                        </a:lnTo>
                        <a:lnTo>
                          <a:pt x="132" y="376"/>
                        </a:lnTo>
                        <a:lnTo>
                          <a:pt x="113" y="356"/>
                        </a:lnTo>
                        <a:lnTo>
                          <a:pt x="105" y="353"/>
                        </a:lnTo>
                        <a:lnTo>
                          <a:pt x="105" y="344"/>
                        </a:lnTo>
                        <a:lnTo>
                          <a:pt x="97" y="336"/>
                        </a:lnTo>
                        <a:lnTo>
                          <a:pt x="73" y="313"/>
                        </a:lnTo>
                        <a:lnTo>
                          <a:pt x="68" y="304"/>
                        </a:lnTo>
                        <a:lnTo>
                          <a:pt x="39" y="294"/>
                        </a:lnTo>
                        <a:lnTo>
                          <a:pt x="35" y="271"/>
                        </a:lnTo>
                        <a:lnTo>
                          <a:pt x="18" y="257"/>
                        </a:lnTo>
                        <a:lnTo>
                          <a:pt x="0" y="241"/>
                        </a:lnTo>
                        <a:lnTo>
                          <a:pt x="35" y="225"/>
                        </a:lnTo>
                        <a:lnTo>
                          <a:pt x="65" y="217"/>
                        </a:lnTo>
                        <a:lnTo>
                          <a:pt x="35" y="206"/>
                        </a:lnTo>
                        <a:lnTo>
                          <a:pt x="22" y="185"/>
                        </a:lnTo>
                        <a:lnTo>
                          <a:pt x="32" y="171"/>
                        </a:lnTo>
                        <a:lnTo>
                          <a:pt x="65" y="153"/>
                        </a:lnTo>
                        <a:lnTo>
                          <a:pt x="100" y="145"/>
                        </a:lnTo>
                        <a:lnTo>
                          <a:pt x="129" y="120"/>
                        </a:lnTo>
                        <a:lnTo>
                          <a:pt x="145" y="107"/>
                        </a:lnTo>
                        <a:lnTo>
                          <a:pt x="142" y="89"/>
                        </a:lnTo>
                        <a:lnTo>
                          <a:pt x="142" y="71"/>
                        </a:lnTo>
                        <a:lnTo>
                          <a:pt x="165" y="3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719" name="Freeform 8"/>
                  <p:cNvSpPr>
                    <a:spLocks/>
                  </p:cNvSpPr>
                  <p:nvPr/>
                </p:nvSpPr>
                <p:spPr bwMode="auto">
                  <a:xfrm>
                    <a:off x="2480" y="3872"/>
                    <a:ext cx="155" cy="31"/>
                  </a:xfrm>
                  <a:custGeom>
                    <a:avLst/>
                    <a:gdLst>
                      <a:gd name="T0" fmla="*/ 51 w 155"/>
                      <a:gd name="T1" fmla="*/ 0 h 31"/>
                      <a:gd name="T2" fmla="*/ 0 w 155"/>
                      <a:gd name="T3" fmla="*/ 17 h 31"/>
                      <a:gd name="T4" fmla="*/ 32 w 155"/>
                      <a:gd name="T5" fmla="*/ 30 h 31"/>
                      <a:gd name="T6" fmla="*/ 98 w 155"/>
                      <a:gd name="T7" fmla="*/ 28 h 31"/>
                      <a:gd name="T8" fmla="*/ 154 w 155"/>
                      <a:gd name="T9" fmla="*/ 30 h 31"/>
                      <a:gd name="T10" fmla="*/ 100 w 155"/>
                      <a:gd name="T11" fmla="*/ 12 h 31"/>
                      <a:gd name="T12" fmla="*/ 51 w 155"/>
                      <a:gd name="T13" fmla="*/ 0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5"/>
                      <a:gd name="T22" fmla="*/ 0 h 31"/>
                      <a:gd name="T23" fmla="*/ 155 w 155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5" h="31">
                        <a:moveTo>
                          <a:pt x="51" y="0"/>
                        </a:moveTo>
                        <a:lnTo>
                          <a:pt x="0" y="17"/>
                        </a:lnTo>
                        <a:lnTo>
                          <a:pt x="32" y="30"/>
                        </a:lnTo>
                        <a:lnTo>
                          <a:pt x="98" y="28"/>
                        </a:lnTo>
                        <a:lnTo>
                          <a:pt x="154" y="30"/>
                        </a:lnTo>
                        <a:lnTo>
                          <a:pt x="100" y="12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8697" name="Group 9"/>
                <p:cNvGrpSpPr>
                  <a:grpSpLocks/>
                </p:cNvGrpSpPr>
                <p:nvPr/>
              </p:nvGrpSpPr>
              <p:grpSpPr bwMode="auto">
                <a:xfrm>
                  <a:off x="1416" y="1456"/>
                  <a:ext cx="1972" cy="1424"/>
                  <a:chOff x="1416" y="1456"/>
                  <a:chExt cx="1972" cy="1424"/>
                </a:xfrm>
              </p:grpSpPr>
              <p:sp>
                <p:nvSpPr>
                  <p:cNvPr id="28705" name="Freeform 10"/>
                  <p:cNvSpPr>
                    <a:spLocks/>
                  </p:cNvSpPr>
                  <p:nvPr/>
                </p:nvSpPr>
                <p:spPr bwMode="auto">
                  <a:xfrm>
                    <a:off x="2496" y="1936"/>
                    <a:ext cx="51" cy="36"/>
                  </a:xfrm>
                  <a:custGeom>
                    <a:avLst/>
                    <a:gdLst>
                      <a:gd name="T0" fmla="*/ 0 w 51"/>
                      <a:gd name="T1" fmla="*/ 25 h 36"/>
                      <a:gd name="T2" fmla="*/ 50 w 51"/>
                      <a:gd name="T3" fmla="*/ 35 h 36"/>
                      <a:gd name="T4" fmla="*/ 47 w 51"/>
                      <a:gd name="T5" fmla="*/ 22 h 36"/>
                      <a:gd name="T6" fmla="*/ 50 w 51"/>
                      <a:gd name="T7" fmla="*/ 5 h 36"/>
                      <a:gd name="T8" fmla="*/ 25 w 51"/>
                      <a:gd name="T9" fmla="*/ 0 h 36"/>
                      <a:gd name="T10" fmla="*/ 15 w 51"/>
                      <a:gd name="T11" fmla="*/ 12 h 36"/>
                      <a:gd name="T12" fmla="*/ 0 w 51"/>
                      <a:gd name="T13" fmla="*/ 25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1"/>
                      <a:gd name="T22" fmla="*/ 0 h 36"/>
                      <a:gd name="T23" fmla="*/ 51 w 5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1" h="36">
                        <a:moveTo>
                          <a:pt x="0" y="25"/>
                        </a:moveTo>
                        <a:lnTo>
                          <a:pt x="50" y="35"/>
                        </a:lnTo>
                        <a:lnTo>
                          <a:pt x="47" y="22"/>
                        </a:lnTo>
                        <a:lnTo>
                          <a:pt x="50" y="5"/>
                        </a:lnTo>
                        <a:lnTo>
                          <a:pt x="25" y="0"/>
                        </a:lnTo>
                        <a:lnTo>
                          <a:pt x="15" y="12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2870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416" y="1456"/>
                    <a:ext cx="1972" cy="1424"/>
                    <a:chOff x="1416" y="1456"/>
                    <a:chExt cx="1972" cy="1424"/>
                  </a:xfrm>
                </p:grpSpPr>
                <p:sp>
                  <p:nvSpPr>
                    <p:cNvPr id="28707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416" y="1456"/>
                      <a:ext cx="1416" cy="1424"/>
                    </a:xfrm>
                    <a:custGeom>
                      <a:avLst/>
                      <a:gdLst>
                        <a:gd name="T0" fmla="*/ 618 w 1416"/>
                        <a:gd name="T1" fmla="*/ 1364 h 1424"/>
                        <a:gd name="T2" fmla="*/ 584 w 1416"/>
                        <a:gd name="T3" fmla="*/ 1295 h 1424"/>
                        <a:gd name="T4" fmla="*/ 579 w 1416"/>
                        <a:gd name="T5" fmla="*/ 1234 h 1424"/>
                        <a:gd name="T6" fmla="*/ 488 w 1416"/>
                        <a:gd name="T7" fmla="*/ 1193 h 1424"/>
                        <a:gd name="T8" fmla="*/ 462 w 1416"/>
                        <a:gd name="T9" fmla="*/ 1128 h 1424"/>
                        <a:gd name="T10" fmla="*/ 362 w 1416"/>
                        <a:gd name="T11" fmla="*/ 1151 h 1424"/>
                        <a:gd name="T12" fmla="*/ 304 w 1416"/>
                        <a:gd name="T13" fmla="*/ 1065 h 1424"/>
                        <a:gd name="T14" fmla="*/ 354 w 1416"/>
                        <a:gd name="T15" fmla="*/ 1009 h 1424"/>
                        <a:gd name="T16" fmla="*/ 454 w 1416"/>
                        <a:gd name="T17" fmla="*/ 970 h 1424"/>
                        <a:gd name="T18" fmla="*/ 542 w 1416"/>
                        <a:gd name="T19" fmla="*/ 1004 h 1424"/>
                        <a:gd name="T20" fmla="*/ 642 w 1416"/>
                        <a:gd name="T21" fmla="*/ 1004 h 1424"/>
                        <a:gd name="T22" fmla="*/ 701 w 1416"/>
                        <a:gd name="T23" fmla="*/ 1078 h 1424"/>
                        <a:gd name="T24" fmla="*/ 751 w 1416"/>
                        <a:gd name="T25" fmla="*/ 1113 h 1424"/>
                        <a:gd name="T26" fmla="*/ 759 w 1416"/>
                        <a:gd name="T27" fmla="*/ 1050 h 1424"/>
                        <a:gd name="T28" fmla="*/ 775 w 1416"/>
                        <a:gd name="T29" fmla="*/ 993 h 1424"/>
                        <a:gd name="T30" fmla="*/ 864 w 1416"/>
                        <a:gd name="T31" fmla="*/ 983 h 1424"/>
                        <a:gd name="T32" fmla="*/ 956 w 1416"/>
                        <a:gd name="T33" fmla="*/ 944 h 1424"/>
                        <a:gd name="T34" fmla="*/ 1007 w 1416"/>
                        <a:gd name="T35" fmla="*/ 888 h 1424"/>
                        <a:gd name="T36" fmla="*/ 1081 w 1416"/>
                        <a:gd name="T37" fmla="*/ 859 h 1424"/>
                        <a:gd name="T38" fmla="*/ 1230 w 1416"/>
                        <a:gd name="T39" fmla="*/ 827 h 1424"/>
                        <a:gd name="T40" fmla="*/ 1234 w 1416"/>
                        <a:gd name="T41" fmla="*/ 810 h 1424"/>
                        <a:gd name="T42" fmla="*/ 1197 w 1416"/>
                        <a:gd name="T43" fmla="*/ 757 h 1424"/>
                        <a:gd name="T44" fmla="*/ 1407 w 1416"/>
                        <a:gd name="T45" fmla="*/ 714 h 1424"/>
                        <a:gd name="T46" fmla="*/ 1346 w 1416"/>
                        <a:gd name="T47" fmla="*/ 656 h 1424"/>
                        <a:gd name="T48" fmla="*/ 1288 w 1416"/>
                        <a:gd name="T49" fmla="*/ 626 h 1424"/>
                        <a:gd name="T50" fmla="*/ 1168 w 1416"/>
                        <a:gd name="T51" fmla="*/ 543 h 1424"/>
                        <a:gd name="T52" fmla="*/ 1078 w 1416"/>
                        <a:gd name="T53" fmla="*/ 646 h 1424"/>
                        <a:gd name="T54" fmla="*/ 1021 w 1416"/>
                        <a:gd name="T55" fmla="*/ 682 h 1424"/>
                        <a:gd name="T56" fmla="*/ 991 w 1416"/>
                        <a:gd name="T57" fmla="*/ 648 h 1424"/>
                        <a:gd name="T58" fmla="*/ 888 w 1416"/>
                        <a:gd name="T59" fmla="*/ 560 h 1424"/>
                        <a:gd name="T60" fmla="*/ 1017 w 1416"/>
                        <a:gd name="T61" fmla="*/ 490 h 1424"/>
                        <a:gd name="T62" fmla="*/ 1143 w 1416"/>
                        <a:gd name="T63" fmla="*/ 470 h 1424"/>
                        <a:gd name="T64" fmla="*/ 1185 w 1416"/>
                        <a:gd name="T65" fmla="*/ 438 h 1424"/>
                        <a:gd name="T66" fmla="*/ 1102 w 1416"/>
                        <a:gd name="T67" fmla="*/ 429 h 1424"/>
                        <a:gd name="T68" fmla="*/ 1099 w 1416"/>
                        <a:gd name="T69" fmla="*/ 385 h 1424"/>
                        <a:gd name="T70" fmla="*/ 937 w 1416"/>
                        <a:gd name="T71" fmla="*/ 247 h 1424"/>
                        <a:gd name="T72" fmla="*/ 911 w 1416"/>
                        <a:gd name="T73" fmla="*/ 123 h 1424"/>
                        <a:gd name="T74" fmla="*/ 820 w 1416"/>
                        <a:gd name="T75" fmla="*/ 35 h 1424"/>
                        <a:gd name="T76" fmla="*/ 734 w 1416"/>
                        <a:gd name="T77" fmla="*/ 38 h 1424"/>
                        <a:gd name="T78" fmla="*/ 633 w 1416"/>
                        <a:gd name="T79" fmla="*/ 18 h 1424"/>
                        <a:gd name="T80" fmla="*/ 454 w 1416"/>
                        <a:gd name="T81" fmla="*/ 74 h 1424"/>
                        <a:gd name="T82" fmla="*/ 445 w 1416"/>
                        <a:gd name="T83" fmla="*/ 97 h 1424"/>
                        <a:gd name="T84" fmla="*/ 542 w 1416"/>
                        <a:gd name="T85" fmla="*/ 149 h 1424"/>
                        <a:gd name="T86" fmla="*/ 552 w 1416"/>
                        <a:gd name="T87" fmla="*/ 225 h 1424"/>
                        <a:gd name="T88" fmla="*/ 410 w 1416"/>
                        <a:gd name="T89" fmla="*/ 360 h 1424"/>
                        <a:gd name="T90" fmla="*/ 294 w 1416"/>
                        <a:gd name="T91" fmla="*/ 467 h 1424"/>
                        <a:gd name="T92" fmla="*/ 193 w 1416"/>
                        <a:gd name="T93" fmla="*/ 524 h 1424"/>
                        <a:gd name="T94" fmla="*/ 78 w 1416"/>
                        <a:gd name="T95" fmla="*/ 623 h 1424"/>
                        <a:gd name="T96" fmla="*/ 26 w 1416"/>
                        <a:gd name="T97" fmla="*/ 679 h 1424"/>
                        <a:gd name="T98" fmla="*/ 27 w 1416"/>
                        <a:gd name="T99" fmla="*/ 764 h 1424"/>
                        <a:gd name="T100" fmla="*/ 11 w 1416"/>
                        <a:gd name="T101" fmla="*/ 888 h 1424"/>
                        <a:gd name="T102" fmla="*/ 41 w 1416"/>
                        <a:gd name="T103" fmla="*/ 873 h 1424"/>
                        <a:gd name="T104" fmla="*/ 78 w 1416"/>
                        <a:gd name="T105" fmla="*/ 822 h 1424"/>
                        <a:gd name="T106" fmla="*/ 65 w 1416"/>
                        <a:gd name="T107" fmla="*/ 901 h 1424"/>
                        <a:gd name="T108" fmla="*/ 98 w 1416"/>
                        <a:gd name="T109" fmla="*/ 993 h 1424"/>
                        <a:gd name="T110" fmla="*/ 98 w 1416"/>
                        <a:gd name="T111" fmla="*/ 1069 h 1424"/>
                        <a:gd name="T112" fmla="*/ 218 w 1416"/>
                        <a:gd name="T113" fmla="*/ 1164 h 1424"/>
                        <a:gd name="T114" fmla="*/ 314 w 1416"/>
                        <a:gd name="T115" fmla="*/ 1200 h 1424"/>
                        <a:gd name="T116" fmla="*/ 430 w 1416"/>
                        <a:gd name="T117" fmla="*/ 1264 h 1424"/>
                        <a:gd name="T118" fmla="*/ 503 w 1416"/>
                        <a:gd name="T119" fmla="*/ 1329 h 1424"/>
                        <a:gd name="T120" fmla="*/ 636 w 1416"/>
                        <a:gd name="T121" fmla="*/ 1401 h 1424"/>
                        <a:gd name="T122" fmla="*/ 714 w 1416"/>
                        <a:gd name="T123" fmla="*/ 1423 h 1424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w 1416"/>
                        <a:gd name="T187" fmla="*/ 0 h 1424"/>
                        <a:gd name="T188" fmla="*/ 1416 w 1416"/>
                        <a:gd name="T189" fmla="*/ 1424 h 1424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T186" t="T187" r="T188" b="T189"/>
                      <a:pathLst>
                        <a:path w="1416" h="1424">
                          <a:moveTo>
                            <a:pt x="730" y="1389"/>
                          </a:moveTo>
                          <a:lnTo>
                            <a:pt x="670" y="1359"/>
                          </a:lnTo>
                          <a:lnTo>
                            <a:pt x="618" y="1364"/>
                          </a:lnTo>
                          <a:lnTo>
                            <a:pt x="569" y="1338"/>
                          </a:lnTo>
                          <a:lnTo>
                            <a:pt x="559" y="1306"/>
                          </a:lnTo>
                          <a:lnTo>
                            <a:pt x="584" y="1295"/>
                          </a:lnTo>
                          <a:lnTo>
                            <a:pt x="584" y="1285"/>
                          </a:lnTo>
                          <a:lnTo>
                            <a:pt x="604" y="1269"/>
                          </a:lnTo>
                          <a:lnTo>
                            <a:pt x="579" y="1234"/>
                          </a:lnTo>
                          <a:lnTo>
                            <a:pt x="537" y="1231"/>
                          </a:lnTo>
                          <a:lnTo>
                            <a:pt x="484" y="1208"/>
                          </a:lnTo>
                          <a:lnTo>
                            <a:pt x="488" y="1193"/>
                          </a:lnTo>
                          <a:lnTo>
                            <a:pt x="535" y="1151"/>
                          </a:lnTo>
                          <a:lnTo>
                            <a:pt x="521" y="1142"/>
                          </a:lnTo>
                          <a:lnTo>
                            <a:pt x="462" y="1128"/>
                          </a:lnTo>
                          <a:lnTo>
                            <a:pt x="430" y="1142"/>
                          </a:lnTo>
                          <a:lnTo>
                            <a:pt x="414" y="1154"/>
                          </a:lnTo>
                          <a:lnTo>
                            <a:pt x="362" y="1151"/>
                          </a:lnTo>
                          <a:lnTo>
                            <a:pt x="322" y="1139"/>
                          </a:lnTo>
                          <a:lnTo>
                            <a:pt x="281" y="1098"/>
                          </a:lnTo>
                          <a:lnTo>
                            <a:pt x="304" y="1065"/>
                          </a:lnTo>
                          <a:lnTo>
                            <a:pt x="314" y="1037"/>
                          </a:lnTo>
                          <a:lnTo>
                            <a:pt x="329" y="1023"/>
                          </a:lnTo>
                          <a:lnTo>
                            <a:pt x="354" y="1009"/>
                          </a:lnTo>
                          <a:lnTo>
                            <a:pt x="373" y="996"/>
                          </a:lnTo>
                          <a:lnTo>
                            <a:pt x="414" y="978"/>
                          </a:lnTo>
                          <a:lnTo>
                            <a:pt x="454" y="970"/>
                          </a:lnTo>
                          <a:lnTo>
                            <a:pt x="488" y="984"/>
                          </a:lnTo>
                          <a:lnTo>
                            <a:pt x="521" y="987"/>
                          </a:lnTo>
                          <a:lnTo>
                            <a:pt x="542" y="1004"/>
                          </a:lnTo>
                          <a:lnTo>
                            <a:pt x="571" y="1001"/>
                          </a:lnTo>
                          <a:lnTo>
                            <a:pt x="611" y="996"/>
                          </a:lnTo>
                          <a:lnTo>
                            <a:pt x="642" y="1004"/>
                          </a:lnTo>
                          <a:lnTo>
                            <a:pt x="701" y="1037"/>
                          </a:lnTo>
                          <a:lnTo>
                            <a:pt x="682" y="1063"/>
                          </a:lnTo>
                          <a:lnTo>
                            <a:pt x="701" y="1078"/>
                          </a:lnTo>
                          <a:lnTo>
                            <a:pt x="701" y="1086"/>
                          </a:lnTo>
                          <a:lnTo>
                            <a:pt x="724" y="1101"/>
                          </a:lnTo>
                          <a:lnTo>
                            <a:pt x="751" y="1113"/>
                          </a:lnTo>
                          <a:lnTo>
                            <a:pt x="760" y="1106"/>
                          </a:lnTo>
                          <a:lnTo>
                            <a:pt x="760" y="1083"/>
                          </a:lnTo>
                          <a:lnTo>
                            <a:pt x="759" y="1050"/>
                          </a:lnTo>
                          <a:lnTo>
                            <a:pt x="759" y="1020"/>
                          </a:lnTo>
                          <a:lnTo>
                            <a:pt x="751" y="1009"/>
                          </a:lnTo>
                          <a:lnTo>
                            <a:pt x="775" y="993"/>
                          </a:lnTo>
                          <a:lnTo>
                            <a:pt x="816" y="987"/>
                          </a:lnTo>
                          <a:lnTo>
                            <a:pt x="834" y="977"/>
                          </a:lnTo>
                          <a:lnTo>
                            <a:pt x="864" y="983"/>
                          </a:lnTo>
                          <a:lnTo>
                            <a:pt x="891" y="968"/>
                          </a:lnTo>
                          <a:lnTo>
                            <a:pt x="931" y="950"/>
                          </a:lnTo>
                          <a:lnTo>
                            <a:pt x="956" y="944"/>
                          </a:lnTo>
                          <a:lnTo>
                            <a:pt x="945" y="927"/>
                          </a:lnTo>
                          <a:lnTo>
                            <a:pt x="979" y="905"/>
                          </a:lnTo>
                          <a:lnTo>
                            <a:pt x="1007" y="888"/>
                          </a:lnTo>
                          <a:lnTo>
                            <a:pt x="1031" y="879"/>
                          </a:lnTo>
                          <a:lnTo>
                            <a:pt x="1090" y="883"/>
                          </a:lnTo>
                          <a:lnTo>
                            <a:pt x="1081" y="859"/>
                          </a:lnTo>
                          <a:lnTo>
                            <a:pt x="1134" y="842"/>
                          </a:lnTo>
                          <a:lnTo>
                            <a:pt x="1185" y="832"/>
                          </a:lnTo>
                          <a:lnTo>
                            <a:pt x="1230" y="827"/>
                          </a:lnTo>
                          <a:lnTo>
                            <a:pt x="1214" y="852"/>
                          </a:lnTo>
                          <a:lnTo>
                            <a:pt x="1258" y="825"/>
                          </a:lnTo>
                          <a:lnTo>
                            <a:pt x="1234" y="810"/>
                          </a:lnTo>
                          <a:lnTo>
                            <a:pt x="1233" y="776"/>
                          </a:lnTo>
                          <a:lnTo>
                            <a:pt x="1185" y="776"/>
                          </a:lnTo>
                          <a:lnTo>
                            <a:pt x="1197" y="757"/>
                          </a:lnTo>
                          <a:lnTo>
                            <a:pt x="1336" y="758"/>
                          </a:lnTo>
                          <a:lnTo>
                            <a:pt x="1415" y="733"/>
                          </a:lnTo>
                          <a:lnTo>
                            <a:pt x="1407" y="714"/>
                          </a:lnTo>
                          <a:lnTo>
                            <a:pt x="1370" y="694"/>
                          </a:lnTo>
                          <a:lnTo>
                            <a:pt x="1373" y="662"/>
                          </a:lnTo>
                          <a:lnTo>
                            <a:pt x="1346" y="656"/>
                          </a:lnTo>
                          <a:lnTo>
                            <a:pt x="1334" y="635"/>
                          </a:lnTo>
                          <a:lnTo>
                            <a:pt x="1317" y="623"/>
                          </a:lnTo>
                          <a:lnTo>
                            <a:pt x="1288" y="626"/>
                          </a:lnTo>
                          <a:lnTo>
                            <a:pt x="1234" y="603"/>
                          </a:lnTo>
                          <a:lnTo>
                            <a:pt x="1221" y="576"/>
                          </a:lnTo>
                          <a:lnTo>
                            <a:pt x="1168" y="543"/>
                          </a:lnTo>
                          <a:lnTo>
                            <a:pt x="1094" y="583"/>
                          </a:lnTo>
                          <a:lnTo>
                            <a:pt x="1094" y="632"/>
                          </a:lnTo>
                          <a:lnTo>
                            <a:pt x="1078" y="646"/>
                          </a:lnTo>
                          <a:lnTo>
                            <a:pt x="1046" y="648"/>
                          </a:lnTo>
                          <a:lnTo>
                            <a:pt x="1027" y="656"/>
                          </a:lnTo>
                          <a:lnTo>
                            <a:pt x="1021" y="682"/>
                          </a:lnTo>
                          <a:lnTo>
                            <a:pt x="994" y="708"/>
                          </a:lnTo>
                          <a:lnTo>
                            <a:pt x="965" y="682"/>
                          </a:lnTo>
                          <a:lnTo>
                            <a:pt x="991" y="648"/>
                          </a:lnTo>
                          <a:lnTo>
                            <a:pt x="982" y="623"/>
                          </a:lnTo>
                          <a:lnTo>
                            <a:pt x="950" y="613"/>
                          </a:lnTo>
                          <a:lnTo>
                            <a:pt x="888" y="560"/>
                          </a:lnTo>
                          <a:lnTo>
                            <a:pt x="893" y="541"/>
                          </a:lnTo>
                          <a:lnTo>
                            <a:pt x="965" y="490"/>
                          </a:lnTo>
                          <a:lnTo>
                            <a:pt x="1017" y="490"/>
                          </a:lnTo>
                          <a:lnTo>
                            <a:pt x="1064" y="487"/>
                          </a:lnTo>
                          <a:lnTo>
                            <a:pt x="1085" y="464"/>
                          </a:lnTo>
                          <a:lnTo>
                            <a:pt x="1143" y="470"/>
                          </a:lnTo>
                          <a:lnTo>
                            <a:pt x="1162" y="455"/>
                          </a:lnTo>
                          <a:lnTo>
                            <a:pt x="1214" y="458"/>
                          </a:lnTo>
                          <a:lnTo>
                            <a:pt x="1185" y="438"/>
                          </a:lnTo>
                          <a:lnTo>
                            <a:pt x="1177" y="408"/>
                          </a:lnTo>
                          <a:lnTo>
                            <a:pt x="1134" y="438"/>
                          </a:lnTo>
                          <a:lnTo>
                            <a:pt x="1102" y="429"/>
                          </a:lnTo>
                          <a:lnTo>
                            <a:pt x="1144" y="396"/>
                          </a:lnTo>
                          <a:lnTo>
                            <a:pt x="1143" y="362"/>
                          </a:lnTo>
                          <a:lnTo>
                            <a:pt x="1099" y="385"/>
                          </a:lnTo>
                          <a:lnTo>
                            <a:pt x="1062" y="408"/>
                          </a:lnTo>
                          <a:lnTo>
                            <a:pt x="931" y="350"/>
                          </a:lnTo>
                          <a:lnTo>
                            <a:pt x="937" y="247"/>
                          </a:lnTo>
                          <a:lnTo>
                            <a:pt x="879" y="214"/>
                          </a:lnTo>
                          <a:lnTo>
                            <a:pt x="872" y="173"/>
                          </a:lnTo>
                          <a:lnTo>
                            <a:pt x="911" y="123"/>
                          </a:lnTo>
                          <a:lnTo>
                            <a:pt x="924" y="67"/>
                          </a:lnTo>
                          <a:lnTo>
                            <a:pt x="874" y="37"/>
                          </a:lnTo>
                          <a:lnTo>
                            <a:pt x="820" y="35"/>
                          </a:lnTo>
                          <a:lnTo>
                            <a:pt x="789" y="24"/>
                          </a:lnTo>
                          <a:lnTo>
                            <a:pt x="785" y="0"/>
                          </a:lnTo>
                          <a:lnTo>
                            <a:pt x="734" y="38"/>
                          </a:lnTo>
                          <a:lnTo>
                            <a:pt x="688" y="41"/>
                          </a:lnTo>
                          <a:lnTo>
                            <a:pt x="670" y="10"/>
                          </a:lnTo>
                          <a:lnTo>
                            <a:pt x="633" y="18"/>
                          </a:lnTo>
                          <a:lnTo>
                            <a:pt x="594" y="21"/>
                          </a:lnTo>
                          <a:lnTo>
                            <a:pt x="491" y="81"/>
                          </a:lnTo>
                          <a:lnTo>
                            <a:pt x="454" y="74"/>
                          </a:lnTo>
                          <a:lnTo>
                            <a:pt x="407" y="30"/>
                          </a:lnTo>
                          <a:lnTo>
                            <a:pt x="411" y="67"/>
                          </a:lnTo>
                          <a:lnTo>
                            <a:pt x="445" y="97"/>
                          </a:lnTo>
                          <a:lnTo>
                            <a:pt x="502" y="120"/>
                          </a:lnTo>
                          <a:lnTo>
                            <a:pt x="537" y="123"/>
                          </a:lnTo>
                          <a:lnTo>
                            <a:pt x="542" y="149"/>
                          </a:lnTo>
                          <a:lnTo>
                            <a:pt x="565" y="169"/>
                          </a:lnTo>
                          <a:lnTo>
                            <a:pt x="550" y="188"/>
                          </a:lnTo>
                          <a:lnTo>
                            <a:pt x="552" y="225"/>
                          </a:lnTo>
                          <a:lnTo>
                            <a:pt x="521" y="280"/>
                          </a:lnTo>
                          <a:lnTo>
                            <a:pt x="443" y="356"/>
                          </a:lnTo>
                          <a:lnTo>
                            <a:pt x="410" y="360"/>
                          </a:lnTo>
                          <a:lnTo>
                            <a:pt x="349" y="432"/>
                          </a:lnTo>
                          <a:lnTo>
                            <a:pt x="330" y="474"/>
                          </a:lnTo>
                          <a:lnTo>
                            <a:pt x="294" y="467"/>
                          </a:lnTo>
                          <a:lnTo>
                            <a:pt x="291" y="481"/>
                          </a:lnTo>
                          <a:lnTo>
                            <a:pt x="243" y="507"/>
                          </a:lnTo>
                          <a:lnTo>
                            <a:pt x="193" y="524"/>
                          </a:lnTo>
                          <a:lnTo>
                            <a:pt x="126" y="562"/>
                          </a:lnTo>
                          <a:lnTo>
                            <a:pt x="74" y="597"/>
                          </a:lnTo>
                          <a:lnTo>
                            <a:pt x="78" y="623"/>
                          </a:lnTo>
                          <a:lnTo>
                            <a:pt x="59" y="638"/>
                          </a:lnTo>
                          <a:lnTo>
                            <a:pt x="37" y="655"/>
                          </a:lnTo>
                          <a:lnTo>
                            <a:pt x="26" y="679"/>
                          </a:lnTo>
                          <a:lnTo>
                            <a:pt x="37" y="704"/>
                          </a:lnTo>
                          <a:lnTo>
                            <a:pt x="49" y="744"/>
                          </a:lnTo>
                          <a:lnTo>
                            <a:pt x="27" y="764"/>
                          </a:lnTo>
                          <a:lnTo>
                            <a:pt x="10" y="807"/>
                          </a:lnTo>
                          <a:lnTo>
                            <a:pt x="0" y="862"/>
                          </a:lnTo>
                          <a:lnTo>
                            <a:pt x="11" y="888"/>
                          </a:lnTo>
                          <a:lnTo>
                            <a:pt x="1" y="937"/>
                          </a:lnTo>
                          <a:lnTo>
                            <a:pt x="27" y="955"/>
                          </a:lnTo>
                          <a:lnTo>
                            <a:pt x="41" y="873"/>
                          </a:lnTo>
                          <a:lnTo>
                            <a:pt x="41" y="813"/>
                          </a:lnTo>
                          <a:lnTo>
                            <a:pt x="70" y="793"/>
                          </a:lnTo>
                          <a:lnTo>
                            <a:pt x="78" y="822"/>
                          </a:lnTo>
                          <a:lnTo>
                            <a:pt x="68" y="842"/>
                          </a:lnTo>
                          <a:lnTo>
                            <a:pt x="68" y="863"/>
                          </a:lnTo>
                          <a:lnTo>
                            <a:pt x="65" y="901"/>
                          </a:lnTo>
                          <a:lnTo>
                            <a:pt x="84" y="938"/>
                          </a:lnTo>
                          <a:lnTo>
                            <a:pt x="90" y="974"/>
                          </a:lnTo>
                          <a:lnTo>
                            <a:pt x="98" y="993"/>
                          </a:lnTo>
                          <a:lnTo>
                            <a:pt x="111" y="1013"/>
                          </a:lnTo>
                          <a:lnTo>
                            <a:pt x="90" y="1037"/>
                          </a:lnTo>
                          <a:lnTo>
                            <a:pt x="98" y="1069"/>
                          </a:lnTo>
                          <a:lnTo>
                            <a:pt x="122" y="1111"/>
                          </a:lnTo>
                          <a:lnTo>
                            <a:pt x="168" y="1131"/>
                          </a:lnTo>
                          <a:lnTo>
                            <a:pt x="218" y="1164"/>
                          </a:lnTo>
                          <a:lnTo>
                            <a:pt x="255" y="1188"/>
                          </a:lnTo>
                          <a:lnTo>
                            <a:pt x="281" y="1182"/>
                          </a:lnTo>
                          <a:lnTo>
                            <a:pt x="314" y="1200"/>
                          </a:lnTo>
                          <a:lnTo>
                            <a:pt x="340" y="1208"/>
                          </a:lnTo>
                          <a:lnTo>
                            <a:pt x="358" y="1228"/>
                          </a:lnTo>
                          <a:lnTo>
                            <a:pt x="430" y="1264"/>
                          </a:lnTo>
                          <a:lnTo>
                            <a:pt x="454" y="1270"/>
                          </a:lnTo>
                          <a:lnTo>
                            <a:pt x="502" y="1292"/>
                          </a:lnTo>
                          <a:lnTo>
                            <a:pt x="503" y="1329"/>
                          </a:lnTo>
                          <a:lnTo>
                            <a:pt x="561" y="1365"/>
                          </a:lnTo>
                          <a:lnTo>
                            <a:pt x="611" y="1397"/>
                          </a:lnTo>
                          <a:lnTo>
                            <a:pt x="636" y="1401"/>
                          </a:lnTo>
                          <a:lnTo>
                            <a:pt x="661" y="1389"/>
                          </a:lnTo>
                          <a:lnTo>
                            <a:pt x="675" y="1387"/>
                          </a:lnTo>
                          <a:lnTo>
                            <a:pt x="714" y="1423"/>
                          </a:lnTo>
                          <a:lnTo>
                            <a:pt x="730" y="1389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0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040" y="2582"/>
                      <a:ext cx="245" cy="87"/>
                    </a:xfrm>
                    <a:custGeom>
                      <a:avLst/>
                      <a:gdLst>
                        <a:gd name="T0" fmla="*/ 6 w 245"/>
                        <a:gd name="T1" fmla="*/ 0 h 87"/>
                        <a:gd name="T2" fmla="*/ 73 w 245"/>
                        <a:gd name="T3" fmla="*/ 7 h 87"/>
                        <a:gd name="T4" fmla="*/ 113 w 245"/>
                        <a:gd name="T5" fmla="*/ 24 h 87"/>
                        <a:gd name="T6" fmla="*/ 138 w 245"/>
                        <a:gd name="T7" fmla="*/ 38 h 87"/>
                        <a:gd name="T8" fmla="*/ 159 w 245"/>
                        <a:gd name="T9" fmla="*/ 41 h 87"/>
                        <a:gd name="T10" fmla="*/ 192 w 245"/>
                        <a:gd name="T11" fmla="*/ 55 h 87"/>
                        <a:gd name="T12" fmla="*/ 218 w 245"/>
                        <a:gd name="T13" fmla="*/ 74 h 87"/>
                        <a:gd name="T14" fmla="*/ 244 w 245"/>
                        <a:gd name="T15" fmla="*/ 86 h 87"/>
                        <a:gd name="T16" fmla="*/ 188 w 245"/>
                        <a:gd name="T17" fmla="*/ 86 h 87"/>
                        <a:gd name="T18" fmla="*/ 152 w 245"/>
                        <a:gd name="T19" fmla="*/ 65 h 87"/>
                        <a:gd name="T20" fmla="*/ 105 w 245"/>
                        <a:gd name="T21" fmla="*/ 58 h 87"/>
                        <a:gd name="T22" fmla="*/ 80 w 245"/>
                        <a:gd name="T23" fmla="*/ 41 h 87"/>
                        <a:gd name="T24" fmla="*/ 32 w 245"/>
                        <a:gd name="T25" fmla="*/ 30 h 87"/>
                        <a:gd name="T26" fmla="*/ 0 w 245"/>
                        <a:gd name="T27" fmla="*/ 20 h 87"/>
                        <a:gd name="T28" fmla="*/ 6 w 245"/>
                        <a:gd name="T29" fmla="*/ 0 h 8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45"/>
                        <a:gd name="T46" fmla="*/ 0 h 87"/>
                        <a:gd name="T47" fmla="*/ 245 w 245"/>
                        <a:gd name="T48" fmla="*/ 87 h 8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45" h="87">
                          <a:moveTo>
                            <a:pt x="6" y="0"/>
                          </a:moveTo>
                          <a:lnTo>
                            <a:pt x="73" y="7"/>
                          </a:lnTo>
                          <a:lnTo>
                            <a:pt x="113" y="24"/>
                          </a:lnTo>
                          <a:lnTo>
                            <a:pt x="138" y="38"/>
                          </a:lnTo>
                          <a:lnTo>
                            <a:pt x="159" y="41"/>
                          </a:lnTo>
                          <a:lnTo>
                            <a:pt x="192" y="55"/>
                          </a:lnTo>
                          <a:lnTo>
                            <a:pt x="218" y="74"/>
                          </a:lnTo>
                          <a:lnTo>
                            <a:pt x="244" y="86"/>
                          </a:lnTo>
                          <a:lnTo>
                            <a:pt x="188" y="86"/>
                          </a:lnTo>
                          <a:lnTo>
                            <a:pt x="152" y="65"/>
                          </a:lnTo>
                          <a:lnTo>
                            <a:pt x="105" y="58"/>
                          </a:lnTo>
                          <a:lnTo>
                            <a:pt x="80" y="41"/>
                          </a:lnTo>
                          <a:lnTo>
                            <a:pt x="32" y="30"/>
                          </a:lnTo>
                          <a:lnTo>
                            <a:pt x="0" y="2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282" y="2677"/>
                      <a:ext cx="137" cy="41"/>
                    </a:xfrm>
                    <a:custGeom>
                      <a:avLst/>
                      <a:gdLst>
                        <a:gd name="T0" fmla="*/ 0 w 137"/>
                        <a:gd name="T1" fmla="*/ 22 h 41"/>
                        <a:gd name="T2" fmla="*/ 41 w 137"/>
                        <a:gd name="T3" fmla="*/ 0 h 41"/>
                        <a:gd name="T4" fmla="*/ 89 w 137"/>
                        <a:gd name="T5" fmla="*/ 4 h 41"/>
                        <a:gd name="T6" fmla="*/ 136 w 137"/>
                        <a:gd name="T7" fmla="*/ 27 h 41"/>
                        <a:gd name="T8" fmla="*/ 136 w 137"/>
                        <a:gd name="T9" fmla="*/ 35 h 41"/>
                        <a:gd name="T10" fmla="*/ 103 w 137"/>
                        <a:gd name="T11" fmla="*/ 40 h 41"/>
                        <a:gd name="T12" fmla="*/ 79 w 137"/>
                        <a:gd name="T13" fmla="*/ 32 h 41"/>
                        <a:gd name="T14" fmla="*/ 41 w 137"/>
                        <a:gd name="T15" fmla="*/ 32 h 41"/>
                        <a:gd name="T16" fmla="*/ 0 w 137"/>
                        <a:gd name="T17" fmla="*/ 22 h 4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37"/>
                        <a:gd name="T28" fmla="*/ 0 h 41"/>
                        <a:gd name="T29" fmla="*/ 137 w 137"/>
                        <a:gd name="T30" fmla="*/ 41 h 4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37" h="41">
                          <a:moveTo>
                            <a:pt x="0" y="22"/>
                          </a:moveTo>
                          <a:lnTo>
                            <a:pt x="41" y="0"/>
                          </a:lnTo>
                          <a:lnTo>
                            <a:pt x="89" y="4"/>
                          </a:lnTo>
                          <a:lnTo>
                            <a:pt x="136" y="27"/>
                          </a:lnTo>
                          <a:lnTo>
                            <a:pt x="136" y="35"/>
                          </a:lnTo>
                          <a:lnTo>
                            <a:pt x="103" y="40"/>
                          </a:lnTo>
                          <a:lnTo>
                            <a:pt x="79" y="32"/>
                          </a:lnTo>
                          <a:lnTo>
                            <a:pt x="41" y="32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371" y="1719"/>
                      <a:ext cx="135" cy="94"/>
                    </a:xfrm>
                    <a:custGeom>
                      <a:avLst/>
                      <a:gdLst>
                        <a:gd name="T0" fmla="*/ 30 w 135"/>
                        <a:gd name="T1" fmla="*/ 0 h 94"/>
                        <a:gd name="T2" fmla="*/ 65 w 135"/>
                        <a:gd name="T3" fmla="*/ 14 h 94"/>
                        <a:gd name="T4" fmla="*/ 78 w 135"/>
                        <a:gd name="T5" fmla="*/ 14 h 94"/>
                        <a:gd name="T6" fmla="*/ 130 w 135"/>
                        <a:gd name="T7" fmla="*/ 40 h 94"/>
                        <a:gd name="T8" fmla="*/ 134 w 135"/>
                        <a:gd name="T9" fmla="*/ 52 h 94"/>
                        <a:gd name="T10" fmla="*/ 116 w 135"/>
                        <a:gd name="T11" fmla="*/ 60 h 94"/>
                        <a:gd name="T12" fmla="*/ 116 w 135"/>
                        <a:gd name="T13" fmla="*/ 65 h 94"/>
                        <a:gd name="T14" fmla="*/ 98 w 135"/>
                        <a:gd name="T15" fmla="*/ 70 h 94"/>
                        <a:gd name="T16" fmla="*/ 98 w 135"/>
                        <a:gd name="T17" fmla="*/ 72 h 94"/>
                        <a:gd name="T18" fmla="*/ 82 w 135"/>
                        <a:gd name="T19" fmla="*/ 93 h 94"/>
                        <a:gd name="T20" fmla="*/ 55 w 135"/>
                        <a:gd name="T21" fmla="*/ 82 h 94"/>
                        <a:gd name="T22" fmla="*/ 40 w 135"/>
                        <a:gd name="T23" fmla="*/ 87 h 94"/>
                        <a:gd name="T24" fmla="*/ 0 w 135"/>
                        <a:gd name="T25" fmla="*/ 57 h 94"/>
                        <a:gd name="T26" fmla="*/ 22 w 135"/>
                        <a:gd name="T27" fmla="*/ 32 h 94"/>
                        <a:gd name="T28" fmla="*/ 30 w 135"/>
                        <a:gd name="T29" fmla="*/ 0 h 9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35"/>
                        <a:gd name="T46" fmla="*/ 0 h 94"/>
                        <a:gd name="T47" fmla="*/ 135 w 135"/>
                        <a:gd name="T48" fmla="*/ 94 h 9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35" h="94">
                          <a:moveTo>
                            <a:pt x="30" y="0"/>
                          </a:moveTo>
                          <a:lnTo>
                            <a:pt x="65" y="14"/>
                          </a:lnTo>
                          <a:lnTo>
                            <a:pt x="78" y="14"/>
                          </a:lnTo>
                          <a:lnTo>
                            <a:pt x="130" y="40"/>
                          </a:lnTo>
                          <a:lnTo>
                            <a:pt x="134" y="52"/>
                          </a:lnTo>
                          <a:lnTo>
                            <a:pt x="116" y="60"/>
                          </a:lnTo>
                          <a:lnTo>
                            <a:pt x="116" y="65"/>
                          </a:lnTo>
                          <a:lnTo>
                            <a:pt x="98" y="70"/>
                          </a:lnTo>
                          <a:lnTo>
                            <a:pt x="98" y="72"/>
                          </a:lnTo>
                          <a:lnTo>
                            <a:pt x="82" y="93"/>
                          </a:lnTo>
                          <a:lnTo>
                            <a:pt x="55" y="82"/>
                          </a:lnTo>
                          <a:lnTo>
                            <a:pt x="40" y="87"/>
                          </a:lnTo>
                          <a:lnTo>
                            <a:pt x="0" y="57"/>
                          </a:lnTo>
                          <a:lnTo>
                            <a:pt x="22" y="32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513" y="1702"/>
                      <a:ext cx="85" cy="40"/>
                    </a:xfrm>
                    <a:custGeom>
                      <a:avLst/>
                      <a:gdLst>
                        <a:gd name="T0" fmla="*/ 0 w 85"/>
                        <a:gd name="T1" fmla="*/ 22 h 40"/>
                        <a:gd name="T2" fmla="*/ 47 w 85"/>
                        <a:gd name="T3" fmla="*/ 39 h 40"/>
                        <a:gd name="T4" fmla="*/ 56 w 85"/>
                        <a:gd name="T5" fmla="*/ 32 h 40"/>
                        <a:gd name="T6" fmla="*/ 84 w 85"/>
                        <a:gd name="T7" fmla="*/ 15 h 40"/>
                        <a:gd name="T8" fmla="*/ 71 w 85"/>
                        <a:gd name="T9" fmla="*/ 5 h 40"/>
                        <a:gd name="T10" fmla="*/ 55 w 85"/>
                        <a:gd name="T11" fmla="*/ 8 h 40"/>
                        <a:gd name="T12" fmla="*/ 47 w 85"/>
                        <a:gd name="T13" fmla="*/ 0 h 40"/>
                        <a:gd name="T14" fmla="*/ 33 w 85"/>
                        <a:gd name="T15" fmla="*/ 11 h 40"/>
                        <a:gd name="T16" fmla="*/ 0 w 85"/>
                        <a:gd name="T17" fmla="*/ 22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5"/>
                        <a:gd name="T28" fmla="*/ 0 h 40"/>
                        <a:gd name="T29" fmla="*/ 85 w 85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5" h="40">
                          <a:moveTo>
                            <a:pt x="0" y="22"/>
                          </a:moveTo>
                          <a:lnTo>
                            <a:pt x="47" y="39"/>
                          </a:lnTo>
                          <a:lnTo>
                            <a:pt x="56" y="32"/>
                          </a:lnTo>
                          <a:lnTo>
                            <a:pt x="84" y="15"/>
                          </a:lnTo>
                          <a:lnTo>
                            <a:pt x="71" y="5"/>
                          </a:lnTo>
                          <a:lnTo>
                            <a:pt x="55" y="8"/>
                          </a:lnTo>
                          <a:lnTo>
                            <a:pt x="47" y="0"/>
                          </a:lnTo>
                          <a:lnTo>
                            <a:pt x="33" y="11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396" y="1681"/>
                      <a:ext cx="87" cy="31"/>
                    </a:xfrm>
                    <a:custGeom>
                      <a:avLst/>
                      <a:gdLst>
                        <a:gd name="T0" fmla="*/ 0 w 87"/>
                        <a:gd name="T1" fmla="*/ 1 h 31"/>
                        <a:gd name="T2" fmla="*/ 46 w 87"/>
                        <a:gd name="T3" fmla="*/ 0 h 31"/>
                        <a:gd name="T4" fmla="*/ 86 w 87"/>
                        <a:gd name="T5" fmla="*/ 28 h 31"/>
                        <a:gd name="T6" fmla="*/ 50 w 87"/>
                        <a:gd name="T7" fmla="*/ 30 h 31"/>
                        <a:gd name="T8" fmla="*/ 48 w 87"/>
                        <a:gd name="T9" fmla="*/ 22 h 31"/>
                        <a:gd name="T10" fmla="*/ 31 w 87"/>
                        <a:gd name="T11" fmla="*/ 30 h 31"/>
                        <a:gd name="T12" fmla="*/ 27 w 87"/>
                        <a:gd name="T13" fmla="*/ 30 h 31"/>
                        <a:gd name="T14" fmla="*/ 13 w 87"/>
                        <a:gd name="T15" fmla="*/ 22 h 31"/>
                        <a:gd name="T16" fmla="*/ 19 w 87"/>
                        <a:gd name="T17" fmla="*/ 17 h 31"/>
                        <a:gd name="T18" fmla="*/ 0 w 87"/>
                        <a:gd name="T19" fmla="*/ 1 h 3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7"/>
                        <a:gd name="T31" fmla="*/ 0 h 31"/>
                        <a:gd name="T32" fmla="*/ 87 w 87"/>
                        <a:gd name="T33" fmla="*/ 31 h 3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7" h="31">
                          <a:moveTo>
                            <a:pt x="0" y="1"/>
                          </a:moveTo>
                          <a:lnTo>
                            <a:pt x="46" y="0"/>
                          </a:lnTo>
                          <a:lnTo>
                            <a:pt x="86" y="28"/>
                          </a:lnTo>
                          <a:lnTo>
                            <a:pt x="50" y="30"/>
                          </a:lnTo>
                          <a:lnTo>
                            <a:pt x="48" y="22"/>
                          </a:lnTo>
                          <a:lnTo>
                            <a:pt x="31" y="30"/>
                          </a:lnTo>
                          <a:lnTo>
                            <a:pt x="27" y="30"/>
                          </a:lnTo>
                          <a:lnTo>
                            <a:pt x="13" y="22"/>
                          </a:lnTo>
                          <a:lnTo>
                            <a:pt x="19" y="17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592" y="1816"/>
                      <a:ext cx="214" cy="214"/>
                    </a:xfrm>
                    <a:custGeom>
                      <a:avLst/>
                      <a:gdLst>
                        <a:gd name="T0" fmla="*/ 90 w 214"/>
                        <a:gd name="T1" fmla="*/ 118 h 214"/>
                        <a:gd name="T2" fmla="*/ 56 w 214"/>
                        <a:gd name="T3" fmla="*/ 143 h 214"/>
                        <a:gd name="T4" fmla="*/ 41 w 214"/>
                        <a:gd name="T5" fmla="*/ 143 h 214"/>
                        <a:gd name="T6" fmla="*/ 27 w 214"/>
                        <a:gd name="T7" fmla="*/ 148 h 214"/>
                        <a:gd name="T8" fmla="*/ 9 w 214"/>
                        <a:gd name="T9" fmla="*/ 149 h 214"/>
                        <a:gd name="T10" fmla="*/ 7 w 214"/>
                        <a:gd name="T11" fmla="*/ 156 h 214"/>
                        <a:gd name="T12" fmla="*/ 36 w 214"/>
                        <a:gd name="T13" fmla="*/ 158 h 214"/>
                        <a:gd name="T14" fmla="*/ 46 w 214"/>
                        <a:gd name="T15" fmla="*/ 164 h 214"/>
                        <a:gd name="T16" fmla="*/ 59 w 214"/>
                        <a:gd name="T17" fmla="*/ 172 h 214"/>
                        <a:gd name="T18" fmla="*/ 59 w 214"/>
                        <a:gd name="T19" fmla="*/ 175 h 214"/>
                        <a:gd name="T20" fmla="*/ 80 w 214"/>
                        <a:gd name="T21" fmla="*/ 185 h 214"/>
                        <a:gd name="T22" fmla="*/ 80 w 214"/>
                        <a:gd name="T23" fmla="*/ 194 h 214"/>
                        <a:gd name="T24" fmla="*/ 90 w 214"/>
                        <a:gd name="T25" fmla="*/ 194 h 214"/>
                        <a:gd name="T26" fmla="*/ 132 w 214"/>
                        <a:gd name="T27" fmla="*/ 213 h 214"/>
                        <a:gd name="T28" fmla="*/ 123 w 214"/>
                        <a:gd name="T29" fmla="*/ 198 h 214"/>
                        <a:gd name="T30" fmla="*/ 123 w 214"/>
                        <a:gd name="T31" fmla="*/ 185 h 214"/>
                        <a:gd name="T32" fmla="*/ 134 w 214"/>
                        <a:gd name="T33" fmla="*/ 185 h 214"/>
                        <a:gd name="T34" fmla="*/ 146 w 214"/>
                        <a:gd name="T35" fmla="*/ 191 h 214"/>
                        <a:gd name="T36" fmla="*/ 155 w 214"/>
                        <a:gd name="T37" fmla="*/ 191 h 214"/>
                        <a:gd name="T38" fmla="*/ 161 w 214"/>
                        <a:gd name="T39" fmla="*/ 192 h 214"/>
                        <a:gd name="T40" fmla="*/ 167 w 214"/>
                        <a:gd name="T41" fmla="*/ 191 h 214"/>
                        <a:gd name="T42" fmla="*/ 167 w 214"/>
                        <a:gd name="T43" fmla="*/ 179 h 214"/>
                        <a:gd name="T44" fmla="*/ 155 w 214"/>
                        <a:gd name="T45" fmla="*/ 172 h 214"/>
                        <a:gd name="T46" fmla="*/ 152 w 214"/>
                        <a:gd name="T47" fmla="*/ 158 h 214"/>
                        <a:gd name="T48" fmla="*/ 157 w 214"/>
                        <a:gd name="T49" fmla="*/ 143 h 214"/>
                        <a:gd name="T50" fmla="*/ 203 w 214"/>
                        <a:gd name="T51" fmla="*/ 169 h 214"/>
                        <a:gd name="T52" fmla="*/ 203 w 214"/>
                        <a:gd name="T53" fmla="*/ 153 h 214"/>
                        <a:gd name="T54" fmla="*/ 213 w 214"/>
                        <a:gd name="T55" fmla="*/ 136 h 214"/>
                        <a:gd name="T56" fmla="*/ 181 w 214"/>
                        <a:gd name="T57" fmla="*/ 118 h 214"/>
                        <a:gd name="T58" fmla="*/ 178 w 214"/>
                        <a:gd name="T59" fmla="*/ 105 h 214"/>
                        <a:gd name="T60" fmla="*/ 181 w 214"/>
                        <a:gd name="T61" fmla="*/ 79 h 214"/>
                        <a:gd name="T62" fmla="*/ 138 w 214"/>
                        <a:gd name="T63" fmla="*/ 48 h 214"/>
                        <a:gd name="T64" fmla="*/ 98 w 214"/>
                        <a:gd name="T65" fmla="*/ 31 h 214"/>
                        <a:gd name="T66" fmla="*/ 107 w 214"/>
                        <a:gd name="T67" fmla="*/ 23 h 214"/>
                        <a:gd name="T68" fmla="*/ 89 w 214"/>
                        <a:gd name="T69" fmla="*/ 15 h 214"/>
                        <a:gd name="T70" fmla="*/ 89 w 214"/>
                        <a:gd name="T71" fmla="*/ 5 h 214"/>
                        <a:gd name="T72" fmla="*/ 56 w 214"/>
                        <a:gd name="T73" fmla="*/ 23 h 214"/>
                        <a:gd name="T74" fmla="*/ 46 w 214"/>
                        <a:gd name="T75" fmla="*/ 17 h 214"/>
                        <a:gd name="T76" fmla="*/ 59 w 214"/>
                        <a:gd name="T77" fmla="*/ 8 h 214"/>
                        <a:gd name="T78" fmla="*/ 59 w 214"/>
                        <a:gd name="T79" fmla="*/ 0 h 214"/>
                        <a:gd name="T80" fmla="*/ 41 w 214"/>
                        <a:gd name="T81" fmla="*/ 0 h 214"/>
                        <a:gd name="T82" fmla="*/ 22 w 214"/>
                        <a:gd name="T83" fmla="*/ 4 h 214"/>
                        <a:gd name="T84" fmla="*/ 0 w 214"/>
                        <a:gd name="T85" fmla="*/ 7 h 214"/>
                        <a:gd name="T86" fmla="*/ 0 w 214"/>
                        <a:gd name="T87" fmla="*/ 17 h 214"/>
                        <a:gd name="T88" fmla="*/ 0 w 214"/>
                        <a:gd name="T89" fmla="*/ 28 h 214"/>
                        <a:gd name="T90" fmla="*/ 7 w 214"/>
                        <a:gd name="T91" fmla="*/ 34 h 214"/>
                        <a:gd name="T92" fmla="*/ 32 w 214"/>
                        <a:gd name="T93" fmla="*/ 41 h 214"/>
                        <a:gd name="T94" fmla="*/ 27 w 214"/>
                        <a:gd name="T95" fmla="*/ 54 h 214"/>
                        <a:gd name="T96" fmla="*/ 39 w 214"/>
                        <a:gd name="T97" fmla="*/ 59 h 214"/>
                        <a:gd name="T98" fmla="*/ 51 w 214"/>
                        <a:gd name="T99" fmla="*/ 63 h 214"/>
                        <a:gd name="T100" fmla="*/ 71 w 214"/>
                        <a:gd name="T101" fmla="*/ 63 h 214"/>
                        <a:gd name="T102" fmla="*/ 89 w 214"/>
                        <a:gd name="T103" fmla="*/ 71 h 214"/>
                        <a:gd name="T104" fmla="*/ 90 w 214"/>
                        <a:gd name="T105" fmla="*/ 86 h 214"/>
                        <a:gd name="T106" fmla="*/ 89 w 214"/>
                        <a:gd name="T107" fmla="*/ 103 h 214"/>
                        <a:gd name="T108" fmla="*/ 90 w 214"/>
                        <a:gd name="T109" fmla="*/ 118 h 214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w 214"/>
                        <a:gd name="T166" fmla="*/ 0 h 214"/>
                        <a:gd name="T167" fmla="*/ 214 w 214"/>
                        <a:gd name="T168" fmla="*/ 214 h 214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T165" t="T166" r="T167" b="T168"/>
                      <a:pathLst>
                        <a:path w="214" h="214">
                          <a:moveTo>
                            <a:pt x="90" y="118"/>
                          </a:moveTo>
                          <a:lnTo>
                            <a:pt x="56" y="143"/>
                          </a:lnTo>
                          <a:lnTo>
                            <a:pt x="41" y="143"/>
                          </a:lnTo>
                          <a:lnTo>
                            <a:pt x="27" y="148"/>
                          </a:lnTo>
                          <a:lnTo>
                            <a:pt x="9" y="149"/>
                          </a:lnTo>
                          <a:lnTo>
                            <a:pt x="7" y="156"/>
                          </a:lnTo>
                          <a:lnTo>
                            <a:pt x="36" y="158"/>
                          </a:lnTo>
                          <a:lnTo>
                            <a:pt x="46" y="164"/>
                          </a:lnTo>
                          <a:lnTo>
                            <a:pt x="59" y="172"/>
                          </a:lnTo>
                          <a:lnTo>
                            <a:pt x="59" y="175"/>
                          </a:lnTo>
                          <a:lnTo>
                            <a:pt x="80" y="185"/>
                          </a:lnTo>
                          <a:lnTo>
                            <a:pt x="80" y="194"/>
                          </a:lnTo>
                          <a:lnTo>
                            <a:pt x="90" y="194"/>
                          </a:lnTo>
                          <a:lnTo>
                            <a:pt x="132" y="213"/>
                          </a:lnTo>
                          <a:lnTo>
                            <a:pt x="123" y="198"/>
                          </a:lnTo>
                          <a:lnTo>
                            <a:pt x="123" y="185"/>
                          </a:lnTo>
                          <a:lnTo>
                            <a:pt x="134" y="185"/>
                          </a:lnTo>
                          <a:lnTo>
                            <a:pt x="146" y="191"/>
                          </a:lnTo>
                          <a:lnTo>
                            <a:pt x="155" y="191"/>
                          </a:lnTo>
                          <a:lnTo>
                            <a:pt x="161" y="192"/>
                          </a:lnTo>
                          <a:lnTo>
                            <a:pt x="167" y="191"/>
                          </a:lnTo>
                          <a:lnTo>
                            <a:pt x="167" y="179"/>
                          </a:lnTo>
                          <a:lnTo>
                            <a:pt x="155" y="172"/>
                          </a:lnTo>
                          <a:lnTo>
                            <a:pt x="152" y="158"/>
                          </a:lnTo>
                          <a:lnTo>
                            <a:pt x="157" y="143"/>
                          </a:lnTo>
                          <a:lnTo>
                            <a:pt x="203" y="169"/>
                          </a:lnTo>
                          <a:lnTo>
                            <a:pt x="203" y="153"/>
                          </a:lnTo>
                          <a:lnTo>
                            <a:pt x="213" y="136"/>
                          </a:lnTo>
                          <a:lnTo>
                            <a:pt x="181" y="118"/>
                          </a:lnTo>
                          <a:lnTo>
                            <a:pt x="178" y="105"/>
                          </a:lnTo>
                          <a:lnTo>
                            <a:pt x="181" y="79"/>
                          </a:lnTo>
                          <a:lnTo>
                            <a:pt x="138" y="48"/>
                          </a:lnTo>
                          <a:lnTo>
                            <a:pt x="98" y="31"/>
                          </a:lnTo>
                          <a:lnTo>
                            <a:pt x="107" y="23"/>
                          </a:lnTo>
                          <a:lnTo>
                            <a:pt x="89" y="15"/>
                          </a:lnTo>
                          <a:lnTo>
                            <a:pt x="89" y="5"/>
                          </a:lnTo>
                          <a:lnTo>
                            <a:pt x="56" y="23"/>
                          </a:lnTo>
                          <a:lnTo>
                            <a:pt x="46" y="17"/>
                          </a:lnTo>
                          <a:lnTo>
                            <a:pt x="59" y="8"/>
                          </a:lnTo>
                          <a:lnTo>
                            <a:pt x="59" y="0"/>
                          </a:lnTo>
                          <a:lnTo>
                            <a:pt x="41" y="0"/>
                          </a:lnTo>
                          <a:lnTo>
                            <a:pt x="22" y="4"/>
                          </a:lnTo>
                          <a:lnTo>
                            <a:pt x="0" y="7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7" y="34"/>
                          </a:lnTo>
                          <a:lnTo>
                            <a:pt x="32" y="41"/>
                          </a:lnTo>
                          <a:lnTo>
                            <a:pt x="27" y="54"/>
                          </a:lnTo>
                          <a:lnTo>
                            <a:pt x="39" y="59"/>
                          </a:lnTo>
                          <a:lnTo>
                            <a:pt x="51" y="63"/>
                          </a:lnTo>
                          <a:lnTo>
                            <a:pt x="71" y="63"/>
                          </a:lnTo>
                          <a:lnTo>
                            <a:pt x="89" y="71"/>
                          </a:lnTo>
                          <a:lnTo>
                            <a:pt x="90" y="86"/>
                          </a:lnTo>
                          <a:lnTo>
                            <a:pt x="89" y="103"/>
                          </a:lnTo>
                          <a:lnTo>
                            <a:pt x="90" y="118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99" y="1698"/>
                      <a:ext cx="212" cy="93"/>
                    </a:xfrm>
                    <a:custGeom>
                      <a:avLst/>
                      <a:gdLst>
                        <a:gd name="T0" fmla="*/ 0 w 212"/>
                        <a:gd name="T1" fmla="*/ 67 h 93"/>
                        <a:gd name="T2" fmla="*/ 50 w 212"/>
                        <a:gd name="T3" fmla="*/ 92 h 93"/>
                        <a:gd name="T4" fmla="*/ 79 w 212"/>
                        <a:gd name="T5" fmla="*/ 77 h 93"/>
                        <a:gd name="T6" fmla="*/ 98 w 212"/>
                        <a:gd name="T7" fmla="*/ 77 h 93"/>
                        <a:gd name="T8" fmla="*/ 141 w 212"/>
                        <a:gd name="T9" fmla="*/ 46 h 93"/>
                        <a:gd name="T10" fmla="*/ 164 w 212"/>
                        <a:gd name="T11" fmla="*/ 49 h 93"/>
                        <a:gd name="T12" fmla="*/ 197 w 212"/>
                        <a:gd name="T13" fmla="*/ 28 h 93"/>
                        <a:gd name="T14" fmla="*/ 194 w 212"/>
                        <a:gd name="T15" fmla="*/ 21 h 93"/>
                        <a:gd name="T16" fmla="*/ 211 w 212"/>
                        <a:gd name="T17" fmla="*/ 15 h 93"/>
                        <a:gd name="T18" fmla="*/ 200 w 212"/>
                        <a:gd name="T19" fmla="*/ 9 h 93"/>
                        <a:gd name="T20" fmla="*/ 165 w 212"/>
                        <a:gd name="T21" fmla="*/ 9 h 93"/>
                        <a:gd name="T22" fmla="*/ 141 w 212"/>
                        <a:gd name="T23" fmla="*/ 7 h 93"/>
                        <a:gd name="T24" fmla="*/ 125 w 212"/>
                        <a:gd name="T25" fmla="*/ 0 h 93"/>
                        <a:gd name="T26" fmla="*/ 98 w 212"/>
                        <a:gd name="T27" fmla="*/ 1 h 93"/>
                        <a:gd name="T28" fmla="*/ 88 w 212"/>
                        <a:gd name="T29" fmla="*/ 9 h 93"/>
                        <a:gd name="T30" fmla="*/ 88 w 212"/>
                        <a:gd name="T31" fmla="*/ 16 h 93"/>
                        <a:gd name="T32" fmla="*/ 88 w 212"/>
                        <a:gd name="T33" fmla="*/ 35 h 93"/>
                        <a:gd name="T34" fmla="*/ 72 w 212"/>
                        <a:gd name="T35" fmla="*/ 38 h 93"/>
                        <a:gd name="T36" fmla="*/ 62 w 212"/>
                        <a:gd name="T37" fmla="*/ 45 h 93"/>
                        <a:gd name="T38" fmla="*/ 26 w 212"/>
                        <a:gd name="T39" fmla="*/ 65 h 93"/>
                        <a:gd name="T40" fmla="*/ 0 w 212"/>
                        <a:gd name="T41" fmla="*/ 67 h 9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12"/>
                        <a:gd name="T64" fmla="*/ 0 h 93"/>
                        <a:gd name="T65" fmla="*/ 212 w 212"/>
                        <a:gd name="T66" fmla="*/ 93 h 9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12" h="93">
                          <a:moveTo>
                            <a:pt x="0" y="67"/>
                          </a:moveTo>
                          <a:lnTo>
                            <a:pt x="50" y="92"/>
                          </a:lnTo>
                          <a:lnTo>
                            <a:pt x="79" y="77"/>
                          </a:lnTo>
                          <a:lnTo>
                            <a:pt x="98" y="77"/>
                          </a:lnTo>
                          <a:lnTo>
                            <a:pt x="141" y="46"/>
                          </a:lnTo>
                          <a:lnTo>
                            <a:pt x="164" y="49"/>
                          </a:lnTo>
                          <a:lnTo>
                            <a:pt x="197" y="28"/>
                          </a:lnTo>
                          <a:lnTo>
                            <a:pt x="194" y="21"/>
                          </a:lnTo>
                          <a:lnTo>
                            <a:pt x="211" y="15"/>
                          </a:lnTo>
                          <a:lnTo>
                            <a:pt x="200" y="9"/>
                          </a:lnTo>
                          <a:lnTo>
                            <a:pt x="165" y="9"/>
                          </a:lnTo>
                          <a:lnTo>
                            <a:pt x="141" y="7"/>
                          </a:lnTo>
                          <a:lnTo>
                            <a:pt x="125" y="0"/>
                          </a:lnTo>
                          <a:lnTo>
                            <a:pt x="98" y="1"/>
                          </a:lnTo>
                          <a:lnTo>
                            <a:pt x="88" y="9"/>
                          </a:lnTo>
                          <a:lnTo>
                            <a:pt x="88" y="16"/>
                          </a:lnTo>
                          <a:lnTo>
                            <a:pt x="88" y="35"/>
                          </a:lnTo>
                          <a:lnTo>
                            <a:pt x="72" y="38"/>
                          </a:lnTo>
                          <a:lnTo>
                            <a:pt x="62" y="45"/>
                          </a:lnTo>
                          <a:lnTo>
                            <a:pt x="26" y="65"/>
                          </a:lnTo>
                          <a:lnTo>
                            <a:pt x="0" y="67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75" y="1931"/>
                      <a:ext cx="113" cy="52"/>
                    </a:xfrm>
                    <a:custGeom>
                      <a:avLst/>
                      <a:gdLst>
                        <a:gd name="T0" fmla="*/ 0 w 113"/>
                        <a:gd name="T1" fmla="*/ 26 h 52"/>
                        <a:gd name="T2" fmla="*/ 39 w 113"/>
                        <a:gd name="T3" fmla="*/ 11 h 52"/>
                        <a:gd name="T4" fmla="*/ 53 w 113"/>
                        <a:gd name="T5" fmla="*/ 11 h 52"/>
                        <a:gd name="T6" fmla="*/ 53 w 113"/>
                        <a:gd name="T7" fmla="*/ 4 h 52"/>
                        <a:gd name="T8" fmla="*/ 59 w 113"/>
                        <a:gd name="T9" fmla="*/ 0 h 52"/>
                        <a:gd name="T10" fmla="*/ 75 w 113"/>
                        <a:gd name="T11" fmla="*/ 1 h 52"/>
                        <a:gd name="T12" fmla="*/ 96 w 113"/>
                        <a:gd name="T13" fmla="*/ 13 h 52"/>
                        <a:gd name="T14" fmla="*/ 96 w 113"/>
                        <a:gd name="T15" fmla="*/ 18 h 52"/>
                        <a:gd name="T16" fmla="*/ 112 w 113"/>
                        <a:gd name="T17" fmla="*/ 21 h 52"/>
                        <a:gd name="T18" fmla="*/ 109 w 113"/>
                        <a:gd name="T19" fmla="*/ 32 h 52"/>
                        <a:gd name="T20" fmla="*/ 96 w 113"/>
                        <a:gd name="T21" fmla="*/ 33 h 52"/>
                        <a:gd name="T22" fmla="*/ 96 w 113"/>
                        <a:gd name="T23" fmla="*/ 40 h 52"/>
                        <a:gd name="T24" fmla="*/ 80 w 113"/>
                        <a:gd name="T25" fmla="*/ 51 h 52"/>
                        <a:gd name="T26" fmla="*/ 26 w 113"/>
                        <a:gd name="T27" fmla="*/ 51 h 52"/>
                        <a:gd name="T28" fmla="*/ 21 w 113"/>
                        <a:gd name="T29" fmla="*/ 43 h 52"/>
                        <a:gd name="T30" fmla="*/ 0 w 113"/>
                        <a:gd name="T31" fmla="*/ 26 h 5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13"/>
                        <a:gd name="T49" fmla="*/ 0 h 52"/>
                        <a:gd name="T50" fmla="*/ 113 w 113"/>
                        <a:gd name="T51" fmla="*/ 52 h 52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13" h="52">
                          <a:moveTo>
                            <a:pt x="0" y="26"/>
                          </a:moveTo>
                          <a:lnTo>
                            <a:pt x="39" y="11"/>
                          </a:lnTo>
                          <a:lnTo>
                            <a:pt x="53" y="11"/>
                          </a:lnTo>
                          <a:lnTo>
                            <a:pt x="53" y="4"/>
                          </a:lnTo>
                          <a:lnTo>
                            <a:pt x="59" y="0"/>
                          </a:lnTo>
                          <a:lnTo>
                            <a:pt x="75" y="1"/>
                          </a:lnTo>
                          <a:lnTo>
                            <a:pt x="96" y="13"/>
                          </a:lnTo>
                          <a:lnTo>
                            <a:pt x="96" y="18"/>
                          </a:lnTo>
                          <a:lnTo>
                            <a:pt x="112" y="21"/>
                          </a:lnTo>
                          <a:lnTo>
                            <a:pt x="109" y="32"/>
                          </a:lnTo>
                          <a:lnTo>
                            <a:pt x="96" y="33"/>
                          </a:lnTo>
                          <a:lnTo>
                            <a:pt x="96" y="40"/>
                          </a:lnTo>
                          <a:lnTo>
                            <a:pt x="80" y="51"/>
                          </a:lnTo>
                          <a:lnTo>
                            <a:pt x="26" y="51"/>
                          </a:lnTo>
                          <a:lnTo>
                            <a:pt x="21" y="43"/>
                          </a:lnTo>
                          <a:lnTo>
                            <a:pt x="0" y="26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846" y="1708"/>
                      <a:ext cx="379" cy="352"/>
                    </a:xfrm>
                    <a:custGeom>
                      <a:avLst/>
                      <a:gdLst>
                        <a:gd name="T0" fmla="*/ 0 w 379"/>
                        <a:gd name="T1" fmla="*/ 73 h 352"/>
                        <a:gd name="T2" fmla="*/ 14 w 379"/>
                        <a:gd name="T3" fmla="*/ 63 h 352"/>
                        <a:gd name="T4" fmla="*/ 77 w 379"/>
                        <a:gd name="T5" fmla="*/ 27 h 352"/>
                        <a:gd name="T6" fmla="*/ 115 w 379"/>
                        <a:gd name="T7" fmla="*/ 12 h 352"/>
                        <a:gd name="T8" fmla="*/ 135 w 379"/>
                        <a:gd name="T9" fmla="*/ 11 h 352"/>
                        <a:gd name="T10" fmla="*/ 166 w 379"/>
                        <a:gd name="T11" fmla="*/ 2 h 352"/>
                        <a:gd name="T12" fmla="*/ 228 w 379"/>
                        <a:gd name="T13" fmla="*/ 14 h 352"/>
                        <a:gd name="T14" fmla="*/ 242 w 379"/>
                        <a:gd name="T15" fmla="*/ 27 h 352"/>
                        <a:gd name="T16" fmla="*/ 279 w 379"/>
                        <a:gd name="T17" fmla="*/ 27 h 352"/>
                        <a:gd name="T18" fmla="*/ 307 w 379"/>
                        <a:gd name="T19" fmla="*/ 84 h 352"/>
                        <a:gd name="T20" fmla="*/ 342 w 379"/>
                        <a:gd name="T21" fmla="*/ 123 h 352"/>
                        <a:gd name="T22" fmla="*/ 361 w 379"/>
                        <a:gd name="T23" fmla="*/ 162 h 352"/>
                        <a:gd name="T24" fmla="*/ 363 w 379"/>
                        <a:gd name="T25" fmla="*/ 208 h 352"/>
                        <a:gd name="T26" fmla="*/ 337 w 379"/>
                        <a:gd name="T27" fmla="*/ 220 h 352"/>
                        <a:gd name="T28" fmla="*/ 297 w 379"/>
                        <a:gd name="T29" fmla="*/ 237 h 352"/>
                        <a:gd name="T30" fmla="*/ 279 w 379"/>
                        <a:gd name="T31" fmla="*/ 258 h 352"/>
                        <a:gd name="T32" fmla="*/ 252 w 379"/>
                        <a:gd name="T33" fmla="*/ 263 h 352"/>
                        <a:gd name="T34" fmla="*/ 233 w 379"/>
                        <a:gd name="T35" fmla="*/ 280 h 352"/>
                        <a:gd name="T36" fmla="*/ 206 w 379"/>
                        <a:gd name="T37" fmla="*/ 304 h 352"/>
                        <a:gd name="T38" fmla="*/ 198 w 379"/>
                        <a:gd name="T39" fmla="*/ 335 h 352"/>
                        <a:gd name="T40" fmla="*/ 181 w 379"/>
                        <a:gd name="T41" fmla="*/ 351 h 352"/>
                        <a:gd name="T42" fmla="*/ 135 w 379"/>
                        <a:gd name="T43" fmla="*/ 349 h 352"/>
                        <a:gd name="T44" fmla="*/ 85 w 379"/>
                        <a:gd name="T45" fmla="*/ 329 h 352"/>
                        <a:gd name="T46" fmla="*/ 83 w 379"/>
                        <a:gd name="T47" fmla="*/ 309 h 352"/>
                        <a:gd name="T48" fmla="*/ 63 w 379"/>
                        <a:gd name="T49" fmla="*/ 283 h 352"/>
                        <a:gd name="T50" fmla="*/ 63 w 379"/>
                        <a:gd name="T51" fmla="*/ 258 h 352"/>
                        <a:gd name="T52" fmla="*/ 70 w 379"/>
                        <a:gd name="T53" fmla="*/ 244 h 352"/>
                        <a:gd name="T54" fmla="*/ 80 w 379"/>
                        <a:gd name="T55" fmla="*/ 222 h 352"/>
                        <a:gd name="T56" fmla="*/ 60 w 379"/>
                        <a:gd name="T57" fmla="*/ 198 h 352"/>
                        <a:gd name="T58" fmla="*/ 61 w 379"/>
                        <a:gd name="T59" fmla="*/ 161 h 352"/>
                        <a:gd name="T60" fmla="*/ 48 w 379"/>
                        <a:gd name="T61" fmla="*/ 120 h 352"/>
                        <a:gd name="T62" fmla="*/ 0 w 379"/>
                        <a:gd name="T63" fmla="*/ 105 h 352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379"/>
                        <a:gd name="T97" fmla="*/ 0 h 352"/>
                        <a:gd name="T98" fmla="*/ 379 w 379"/>
                        <a:gd name="T99" fmla="*/ 352 h 352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379" h="352">
                          <a:moveTo>
                            <a:pt x="0" y="105"/>
                          </a:moveTo>
                          <a:lnTo>
                            <a:pt x="0" y="73"/>
                          </a:lnTo>
                          <a:lnTo>
                            <a:pt x="16" y="70"/>
                          </a:lnTo>
                          <a:lnTo>
                            <a:pt x="14" y="63"/>
                          </a:lnTo>
                          <a:lnTo>
                            <a:pt x="54" y="35"/>
                          </a:lnTo>
                          <a:lnTo>
                            <a:pt x="77" y="27"/>
                          </a:lnTo>
                          <a:lnTo>
                            <a:pt x="89" y="21"/>
                          </a:lnTo>
                          <a:lnTo>
                            <a:pt x="115" y="12"/>
                          </a:lnTo>
                          <a:lnTo>
                            <a:pt x="122" y="12"/>
                          </a:lnTo>
                          <a:lnTo>
                            <a:pt x="135" y="11"/>
                          </a:lnTo>
                          <a:lnTo>
                            <a:pt x="146" y="4"/>
                          </a:lnTo>
                          <a:lnTo>
                            <a:pt x="166" y="2"/>
                          </a:lnTo>
                          <a:lnTo>
                            <a:pt x="206" y="0"/>
                          </a:lnTo>
                          <a:lnTo>
                            <a:pt x="228" y="14"/>
                          </a:lnTo>
                          <a:lnTo>
                            <a:pt x="227" y="21"/>
                          </a:lnTo>
                          <a:lnTo>
                            <a:pt x="242" y="27"/>
                          </a:lnTo>
                          <a:lnTo>
                            <a:pt x="275" y="7"/>
                          </a:lnTo>
                          <a:lnTo>
                            <a:pt x="279" y="27"/>
                          </a:lnTo>
                          <a:lnTo>
                            <a:pt x="294" y="57"/>
                          </a:lnTo>
                          <a:lnTo>
                            <a:pt x="307" y="84"/>
                          </a:lnTo>
                          <a:lnTo>
                            <a:pt x="339" y="109"/>
                          </a:lnTo>
                          <a:lnTo>
                            <a:pt x="342" y="123"/>
                          </a:lnTo>
                          <a:lnTo>
                            <a:pt x="348" y="151"/>
                          </a:lnTo>
                          <a:lnTo>
                            <a:pt x="361" y="162"/>
                          </a:lnTo>
                          <a:lnTo>
                            <a:pt x="378" y="189"/>
                          </a:lnTo>
                          <a:lnTo>
                            <a:pt x="363" y="208"/>
                          </a:lnTo>
                          <a:lnTo>
                            <a:pt x="361" y="215"/>
                          </a:lnTo>
                          <a:lnTo>
                            <a:pt x="337" y="220"/>
                          </a:lnTo>
                          <a:lnTo>
                            <a:pt x="312" y="230"/>
                          </a:lnTo>
                          <a:lnTo>
                            <a:pt x="297" y="237"/>
                          </a:lnTo>
                          <a:lnTo>
                            <a:pt x="302" y="244"/>
                          </a:lnTo>
                          <a:lnTo>
                            <a:pt x="279" y="258"/>
                          </a:lnTo>
                          <a:lnTo>
                            <a:pt x="262" y="263"/>
                          </a:lnTo>
                          <a:lnTo>
                            <a:pt x="252" y="263"/>
                          </a:lnTo>
                          <a:lnTo>
                            <a:pt x="228" y="271"/>
                          </a:lnTo>
                          <a:lnTo>
                            <a:pt x="233" y="280"/>
                          </a:lnTo>
                          <a:lnTo>
                            <a:pt x="206" y="293"/>
                          </a:lnTo>
                          <a:lnTo>
                            <a:pt x="206" y="304"/>
                          </a:lnTo>
                          <a:lnTo>
                            <a:pt x="198" y="319"/>
                          </a:lnTo>
                          <a:lnTo>
                            <a:pt x="198" y="335"/>
                          </a:lnTo>
                          <a:lnTo>
                            <a:pt x="192" y="343"/>
                          </a:lnTo>
                          <a:lnTo>
                            <a:pt x="181" y="351"/>
                          </a:lnTo>
                          <a:lnTo>
                            <a:pt x="156" y="351"/>
                          </a:lnTo>
                          <a:lnTo>
                            <a:pt x="135" y="349"/>
                          </a:lnTo>
                          <a:lnTo>
                            <a:pt x="102" y="339"/>
                          </a:lnTo>
                          <a:lnTo>
                            <a:pt x="85" y="329"/>
                          </a:lnTo>
                          <a:lnTo>
                            <a:pt x="83" y="319"/>
                          </a:lnTo>
                          <a:lnTo>
                            <a:pt x="83" y="309"/>
                          </a:lnTo>
                          <a:lnTo>
                            <a:pt x="70" y="293"/>
                          </a:lnTo>
                          <a:lnTo>
                            <a:pt x="63" y="283"/>
                          </a:lnTo>
                          <a:lnTo>
                            <a:pt x="65" y="271"/>
                          </a:lnTo>
                          <a:lnTo>
                            <a:pt x="63" y="258"/>
                          </a:lnTo>
                          <a:lnTo>
                            <a:pt x="51" y="254"/>
                          </a:lnTo>
                          <a:lnTo>
                            <a:pt x="70" y="244"/>
                          </a:lnTo>
                          <a:lnTo>
                            <a:pt x="83" y="230"/>
                          </a:lnTo>
                          <a:lnTo>
                            <a:pt x="80" y="222"/>
                          </a:lnTo>
                          <a:lnTo>
                            <a:pt x="73" y="211"/>
                          </a:lnTo>
                          <a:lnTo>
                            <a:pt x="60" y="198"/>
                          </a:lnTo>
                          <a:lnTo>
                            <a:pt x="65" y="181"/>
                          </a:lnTo>
                          <a:lnTo>
                            <a:pt x="61" y="161"/>
                          </a:lnTo>
                          <a:lnTo>
                            <a:pt x="54" y="142"/>
                          </a:lnTo>
                          <a:lnTo>
                            <a:pt x="48" y="120"/>
                          </a:lnTo>
                          <a:lnTo>
                            <a:pt x="25" y="113"/>
                          </a:lnTo>
                          <a:lnTo>
                            <a:pt x="0" y="105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8717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749" y="2213"/>
                      <a:ext cx="122" cy="69"/>
                    </a:xfrm>
                    <a:custGeom>
                      <a:avLst/>
                      <a:gdLst>
                        <a:gd name="T0" fmla="*/ 0 w 122"/>
                        <a:gd name="T1" fmla="*/ 47 h 69"/>
                        <a:gd name="T2" fmla="*/ 43 w 122"/>
                        <a:gd name="T3" fmla="*/ 57 h 69"/>
                        <a:gd name="T4" fmla="*/ 74 w 122"/>
                        <a:gd name="T5" fmla="*/ 59 h 69"/>
                        <a:gd name="T6" fmla="*/ 94 w 122"/>
                        <a:gd name="T7" fmla="*/ 63 h 69"/>
                        <a:gd name="T8" fmla="*/ 108 w 122"/>
                        <a:gd name="T9" fmla="*/ 68 h 69"/>
                        <a:gd name="T10" fmla="*/ 121 w 122"/>
                        <a:gd name="T11" fmla="*/ 54 h 69"/>
                        <a:gd name="T12" fmla="*/ 117 w 122"/>
                        <a:gd name="T13" fmla="*/ 47 h 69"/>
                        <a:gd name="T14" fmla="*/ 121 w 122"/>
                        <a:gd name="T15" fmla="*/ 40 h 69"/>
                        <a:gd name="T16" fmla="*/ 113 w 122"/>
                        <a:gd name="T17" fmla="*/ 33 h 69"/>
                        <a:gd name="T18" fmla="*/ 104 w 122"/>
                        <a:gd name="T19" fmla="*/ 37 h 69"/>
                        <a:gd name="T20" fmla="*/ 74 w 122"/>
                        <a:gd name="T21" fmla="*/ 20 h 69"/>
                        <a:gd name="T22" fmla="*/ 74 w 122"/>
                        <a:gd name="T23" fmla="*/ 7 h 69"/>
                        <a:gd name="T24" fmla="*/ 88 w 122"/>
                        <a:gd name="T25" fmla="*/ 1 h 69"/>
                        <a:gd name="T26" fmla="*/ 79 w 122"/>
                        <a:gd name="T27" fmla="*/ 0 h 69"/>
                        <a:gd name="T28" fmla="*/ 47 w 122"/>
                        <a:gd name="T29" fmla="*/ 8 h 69"/>
                        <a:gd name="T30" fmla="*/ 47 w 122"/>
                        <a:gd name="T31" fmla="*/ 17 h 69"/>
                        <a:gd name="T32" fmla="*/ 40 w 122"/>
                        <a:gd name="T33" fmla="*/ 30 h 69"/>
                        <a:gd name="T34" fmla="*/ 22 w 122"/>
                        <a:gd name="T35" fmla="*/ 43 h 69"/>
                        <a:gd name="T36" fmla="*/ 0 w 122"/>
                        <a:gd name="T37" fmla="*/ 47 h 6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22"/>
                        <a:gd name="T58" fmla="*/ 0 h 69"/>
                        <a:gd name="T59" fmla="*/ 122 w 122"/>
                        <a:gd name="T60" fmla="*/ 69 h 6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22" h="69">
                          <a:moveTo>
                            <a:pt x="0" y="47"/>
                          </a:moveTo>
                          <a:lnTo>
                            <a:pt x="43" y="57"/>
                          </a:lnTo>
                          <a:lnTo>
                            <a:pt x="74" y="59"/>
                          </a:lnTo>
                          <a:lnTo>
                            <a:pt x="94" y="63"/>
                          </a:lnTo>
                          <a:lnTo>
                            <a:pt x="108" y="68"/>
                          </a:lnTo>
                          <a:lnTo>
                            <a:pt x="121" y="54"/>
                          </a:lnTo>
                          <a:lnTo>
                            <a:pt x="117" y="47"/>
                          </a:lnTo>
                          <a:lnTo>
                            <a:pt x="121" y="40"/>
                          </a:lnTo>
                          <a:lnTo>
                            <a:pt x="113" y="33"/>
                          </a:lnTo>
                          <a:lnTo>
                            <a:pt x="104" y="37"/>
                          </a:lnTo>
                          <a:lnTo>
                            <a:pt x="74" y="20"/>
                          </a:lnTo>
                          <a:lnTo>
                            <a:pt x="74" y="7"/>
                          </a:lnTo>
                          <a:lnTo>
                            <a:pt x="88" y="1"/>
                          </a:lnTo>
                          <a:lnTo>
                            <a:pt x="79" y="0"/>
                          </a:lnTo>
                          <a:lnTo>
                            <a:pt x="47" y="8"/>
                          </a:lnTo>
                          <a:lnTo>
                            <a:pt x="47" y="17"/>
                          </a:lnTo>
                          <a:lnTo>
                            <a:pt x="40" y="30"/>
                          </a:lnTo>
                          <a:lnTo>
                            <a:pt x="22" y="43"/>
                          </a:lnTo>
                          <a:lnTo>
                            <a:pt x="0" y="47"/>
                          </a:lnTo>
                        </a:path>
                      </a:pathLst>
                    </a:custGeom>
                    <a:solidFill>
                      <a:srgbClr val="037C03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nl-NL">
                        <a:latin typeface="Calibr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8698" name="Group 23"/>
                <p:cNvGrpSpPr>
                  <a:grpSpLocks/>
                </p:cNvGrpSpPr>
                <p:nvPr/>
              </p:nvGrpSpPr>
              <p:grpSpPr bwMode="auto">
                <a:xfrm>
                  <a:off x="2147" y="2163"/>
                  <a:ext cx="258" cy="145"/>
                  <a:chOff x="2147" y="2163"/>
                  <a:chExt cx="258" cy="145"/>
                </a:xfrm>
              </p:grpSpPr>
              <p:sp>
                <p:nvSpPr>
                  <p:cNvPr id="28702" name="Freeform 24"/>
                  <p:cNvSpPr>
                    <a:spLocks/>
                  </p:cNvSpPr>
                  <p:nvPr/>
                </p:nvSpPr>
                <p:spPr bwMode="auto">
                  <a:xfrm>
                    <a:off x="2147" y="2163"/>
                    <a:ext cx="174" cy="110"/>
                  </a:xfrm>
                  <a:custGeom>
                    <a:avLst/>
                    <a:gdLst>
                      <a:gd name="T0" fmla="*/ 0 w 174"/>
                      <a:gd name="T1" fmla="*/ 10 h 110"/>
                      <a:gd name="T2" fmla="*/ 22 w 174"/>
                      <a:gd name="T3" fmla="*/ 4 h 110"/>
                      <a:gd name="T4" fmla="*/ 32 w 174"/>
                      <a:gd name="T5" fmla="*/ 5 h 110"/>
                      <a:gd name="T6" fmla="*/ 50 w 174"/>
                      <a:gd name="T7" fmla="*/ 4 h 110"/>
                      <a:gd name="T8" fmla="*/ 75 w 174"/>
                      <a:gd name="T9" fmla="*/ 0 h 110"/>
                      <a:gd name="T10" fmla="*/ 93 w 174"/>
                      <a:gd name="T11" fmla="*/ 5 h 110"/>
                      <a:gd name="T12" fmla="*/ 106 w 174"/>
                      <a:gd name="T13" fmla="*/ 5 h 110"/>
                      <a:gd name="T14" fmla="*/ 112 w 174"/>
                      <a:gd name="T15" fmla="*/ 18 h 110"/>
                      <a:gd name="T16" fmla="*/ 125 w 174"/>
                      <a:gd name="T17" fmla="*/ 21 h 110"/>
                      <a:gd name="T18" fmla="*/ 121 w 174"/>
                      <a:gd name="T19" fmla="*/ 31 h 110"/>
                      <a:gd name="T20" fmla="*/ 127 w 174"/>
                      <a:gd name="T21" fmla="*/ 41 h 110"/>
                      <a:gd name="T22" fmla="*/ 128 w 174"/>
                      <a:gd name="T23" fmla="*/ 50 h 110"/>
                      <a:gd name="T24" fmla="*/ 152 w 174"/>
                      <a:gd name="T25" fmla="*/ 65 h 110"/>
                      <a:gd name="T26" fmla="*/ 162 w 174"/>
                      <a:gd name="T27" fmla="*/ 68 h 110"/>
                      <a:gd name="T28" fmla="*/ 171 w 174"/>
                      <a:gd name="T29" fmla="*/ 71 h 110"/>
                      <a:gd name="T30" fmla="*/ 173 w 174"/>
                      <a:gd name="T31" fmla="*/ 80 h 110"/>
                      <a:gd name="T32" fmla="*/ 157 w 174"/>
                      <a:gd name="T33" fmla="*/ 90 h 110"/>
                      <a:gd name="T34" fmla="*/ 128 w 174"/>
                      <a:gd name="T35" fmla="*/ 109 h 110"/>
                      <a:gd name="T36" fmla="*/ 121 w 174"/>
                      <a:gd name="T37" fmla="*/ 107 h 110"/>
                      <a:gd name="T38" fmla="*/ 117 w 174"/>
                      <a:gd name="T39" fmla="*/ 97 h 110"/>
                      <a:gd name="T40" fmla="*/ 120 w 174"/>
                      <a:gd name="T41" fmla="*/ 81 h 110"/>
                      <a:gd name="T42" fmla="*/ 125 w 174"/>
                      <a:gd name="T43" fmla="*/ 76 h 110"/>
                      <a:gd name="T44" fmla="*/ 121 w 174"/>
                      <a:gd name="T45" fmla="*/ 68 h 110"/>
                      <a:gd name="T46" fmla="*/ 83 w 174"/>
                      <a:gd name="T47" fmla="*/ 71 h 110"/>
                      <a:gd name="T48" fmla="*/ 50 w 174"/>
                      <a:gd name="T49" fmla="*/ 87 h 110"/>
                      <a:gd name="T50" fmla="*/ 50 w 174"/>
                      <a:gd name="T51" fmla="*/ 93 h 110"/>
                      <a:gd name="T52" fmla="*/ 41 w 174"/>
                      <a:gd name="T53" fmla="*/ 104 h 110"/>
                      <a:gd name="T54" fmla="*/ 21 w 174"/>
                      <a:gd name="T55" fmla="*/ 104 h 110"/>
                      <a:gd name="T56" fmla="*/ 12 w 174"/>
                      <a:gd name="T57" fmla="*/ 100 h 110"/>
                      <a:gd name="T58" fmla="*/ 21 w 174"/>
                      <a:gd name="T59" fmla="*/ 90 h 110"/>
                      <a:gd name="T60" fmla="*/ 22 w 174"/>
                      <a:gd name="T61" fmla="*/ 81 h 110"/>
                      <a:gd name="T62" fmla="*/ 31 w 174"/>
                      <a:gd name="T63" fmla="*/ 80 h 110"/>
                      <a:gd name="T64" fmla="*/ 25 w 174"/>
                      <a:gd name="T65" fmla="*/ 71 h 110"/>
                      <a:gd name="T66" fmla="*/ 46 w 174"/>
                      <a:gd name="T67" fmla="*/ 57 h 110"/>
                      <a:gd name="T68" fmla="*/ 58 w 174"/>
                      <a:gd name="T69" fmla="*/ 57 h 110"/>
                      <a:gd name="T70" fmla="*/ 75 w 174"/>
                      <a:gd name="T71" fmla="*/ 58 h 110"/>
                      <a:gd name="T72" fmla="*/ 87 w 174"/>
                      <a:gd name="T73" fmla="*/ 51 h 110"/>
                      <a:gd name="T74" fmla="*/ 98 w 174"/>
                      <a:gd name="T75" fmla="*/ 51 h 110"/>
                      <a:gd name="T76" fmla="*/ 101 w 174"/>
                      <a:gd name="T77" fmla="*/ 45 h 110"/>
                      <a:gd name="T78" fmla="*/ 65 w 174"/>
                      <a:gd name="T79" fmla="*/ 43 h 110"/>
                      <a:gd name="T80" fmla="*/ 67 w 174"/>
                      <a:gd name="T81" fmla="*/ 25 h 110"/>
                      <a:gd name="T82" fmla="*/ 56 w 174"/>
                      <a:gd name="T83" fmla="*/ 25 h 110"/>
                      <a:gd name="T84" fmla="*/ 32 w 174"/>
                      <a:gd name="T85" fmla="*/ 25 h 110"/>
                      <a:gd name="T86" fmla="*/ 0 w 174"/>
                      <a:gd name="T87" fmla="*/ 10 h 110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74"/>
                      <a:gd name="T133" fmla="*/ 0 h 110"/>
                      <a:gd name="T134" fmla="*/ 174 w 174"/>
                      <a:gd name="T135" fmla="*/ 110 h 110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74" h="110">
                        <a:moveTo>
                          <a:pt x="0" y="10"/>
                        </a:moveTo>
                        <a:lnTo>
                          <a:pt x="22" y="4"/>
                        </a:lnTo>
                        <a:lnTo>
                          <a:pt x="32" y="5"/>
                        </a:lnTo>
                        <a:lnTo>
                          <a:pt x="50" y="4"/>
                        </a:lnTo>
                        <a:lnTo>
                          <a:pt x="75" y="0"/>
                        </a:lnTo>
                        <a:lnTo>
                          <a:pt x="93" y="5"/>
                        </a:lnTo>
                        <a:lnTo>
                          <a:pt x="106" y="5"/>
                        </a:lnTo>
                        <a:lnTo>
                          <a:pt x="112" y="18"/>
                        </a:lnTo>
                        <a:lnTo>
                          <a:pt x="125" y="21"/>
                        </a:lnTo>
                        <a:lnTo>
                          <a:pt x="121" y="31"/>
                        </a:lnTo>
                        <a:lnTo>
                          <a:pt x="127" y="41"/>
                        </a:lnTo>
                        <a:lnTo>
                          <a:pt x="128" y="50"/>
                        </a:lnTo>
                        <a:lnTo>
                          <a:pt x="152" y="65"/>
                        </a:lnTo>
                        <a:lnTo>
                          <a:pt x="162" y="68"/>
                        </a:lnTo>
                        <a:lnTo>
                          <a:pt x="171" y="71"/>
                        </a:lnTo>
                        <a:lnTo>
                          <a:pt x="173" y="80"/>
                        </a:lnTo>
                        <a:lnTo>
                          <a:pt x="157" y="90"/>
                        </a:lnTo>
                        <a:lnTo>
                          <a:pt x="128" y="109"/>
                        </a:lnTo>
                        <a:lnTo>
                          <a:pt x="121" y="107"/>
                        </a:lnTo>
                        <a:lnTo>
                          <a:pt x="117" y="97"/>
                        </a:lnTo>
                        <a:lnTo>
                          <a:pt x="120" y="81"/>
                        </a:lnTo>
                        <a:lnTo>
                          <a:pt x="125" y="76"/>
                        </a:lnTo>
                        <a:lnTo>
                          <a:pt x="121" y="68"/>
                        </a:lnTo>
                        <a:lnTo>
                          <a:pt x="83" y="71"/>
                        </a:lnTo>
                        <a:lnTo>
                          <a:pt x="50" y="87"/>
                        </a:lnTo>
                        <a:lnTo>
                          <a:pt x="50" y="93"/>
                        </a:lnTo>
                        <a:lnTo>
                          <a:pt x="41" y="104"/>
                        </a:lnTo>
                        <a:lnTo>
                          <a:pt x="21" y="104"/>
                        </a:lnTo>
                        <a:lnTo>
                          <a:pt x="12" y="100"/>
                        </a:lnTo>
                        <a:lnTo>
                          <a:pt x="21" y="90"/>
                        </a:lnTo>
                        <a:lnTo>
                          <a:pt x="22" y="81"/>
                        </a:lnTo>
                        <a:lnTo>
                          <a:pt x="31" y="80"/>
                        </a:lnTo>
                        <a:lnTo>
                          <a:pt x="25" y="71"/>
                        </a:lnTo>
                        <a:lnTo>
                          <a:pt x="46" y="57"/>
                        </a:lnTo>
                        <a:lnTo>
                          <a:pt x="58" y="57"/>
                        </a:lnTo>
                        <a:lnTo>
                          <a:pt x="75" y="58"/>
                        </a:lnTo>
                        <a:lnTo>
                          <a:pt x="87" y="51"/>
                        </a:lnTo>
                        <a:lnTo>
                          <a:pt x="98" y="51"/>
                        </a:lnTo>
                        <a:lnTo>
                          <a:pt x="101" y="45"/>
                        </a:lnTo>
                        <a:lnTo>
                          <a:pt x="65" y="43"/>
                        </a:lnTo>
                        <a:lnTo>
                          <a:pt x="67" y="25"/>
                        </a:lnTo>
                        <a:lnTo>
                          <a:pt x="56" y="25"/>
                        </a:lnTo>
                        <a:lnTo>
                          <a:pt x="32" y="25"/>
                        </a:lnTo>
                        <a:lnTo>
                          <a:pt x="0" y="1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703" name="Freeform 25"/>
                  <p:cNvSpPr>
                    <a:spLocks/>
                  </p:cNvSpPr>
                  <p:nvPr/>
                </p:nvSpPr>
                <p:spPr bwMode="auto">
                  <a:xfrm>
                    <a:off x="2243" y="2284"/>
                    <a:ext cx="72" cy="24"/>
                  </a:xfrm>
                  <a:custGeom>
                    <a:avLst/>
                    <a:gdLst>
                      <a:gd name="T0" fmla="*/ 0 w 72"/>
                      <a:gd name="T1" fmla="*/ 16 h 24"/>
                      <a:gd name="T2" fmla="*/ 39 w 72"/>
                      <a:gd name="T3" fmla="*/ 23 h 24"/>
                      <a:gd name="T4" fmla="*/ 71 w 72"/>
                      <a:gd name="T5" fmla="*/ 2 h 24"/>
                      <a:gd name="T6" fmla="*/ 39 w 72"/>
                      <a:gd name="T7" fmla="*/ 0 h 24"/>
                      <a:gd name="T8" fmla="*/ 22 w 72"/>
                      <a:gd name="T9" fmla="*/ 6 h 24"/>
                      <a:gd name="T10" fmla="*/ 0 w 72"/>
                      <a:gd name="T11" fmla="*/ 16 h 2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"/>
                      <a:gd name="T19" fmla="*/ 0 h 24"/>
                      <a:gd name="T20" fmla="*/ 72 w 72"/>
                      <a:gd name="T21" fmla="*/ 24 h 2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" h="24">
                        <a:moveTo>
                          <a:pt x="0" y="16"/>
                        </a:moveTo>
                        <a:lnTo>
                          <a:pt x="39" y="23"/>
                        </a:lnTo>
                        <a:lnTo>
                          <a:pt x="71" y="2"/>
                        </a:lnTo>
                        <a:lnTo>
                          <a:pt x="39" y="0"/>
                        </a:lnTo>
                        <a:lnTo>
                          <a:pt x="22" y="6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704" name="Freeform 26"/>
                  <p:cNvSpPr>
                    <a:spLocks/>
                  </p:cNvSpPr>
                  <p:nvPr/>
                </p:nvSpPr>
                <p:spPr bwMode="auto">
                  <a:xfrm>
                    <a:off x="2340" y="2281"/>
                    <a:ext cx="65" cy="24"/>
                  </a:xfrm>
                  <a:custGeom>
                    <a:avLst/>
                    <a:gdLst>
                      <a:gd name="T0" fmla="*/ 0 w 65"/>
                      <a:gd name="T1" fmla="*/ 17 h 24"/>
                      <a:gd name="T2" fmla="*/ 35 w 65"/>
                      <a:gd name="T3" fmla="*/ 23 h 24"/>
                      <a:gd name="T4" fmla="*/ 64 w 65"/>
                      <a:gd name="T5" fmla="*/ 2 h 24"/>
                      <a:gd name="T6" fmla="*/ 47 w 65"/>
                      <a:gd name="T7" fmla="*/ 0 h 24"/>
                      <a:gd name="T8" fmla="*/ 0 w 65"/>
                      <a:gd name="T9" fmla="*/ 17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4"/>
                      <a:gd name="T17" fmla="*/ 65 w 65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4">
                        <a:moveTo>
                          <a:pt x="0" y="17"/>
                        </a:moveTo>
                        <a:lnTo>
                          <a:pt x="35" y="23"/>
                        </a:lnTo>
                        <a:lnTo>
                          <a:pt x="64" y="2"/>
                        </a:lnTo>
                        <a:lnTo>
                          <a:pt x="47" y="0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8699" name="Group 27"/>
                <p:cNvGrpSpPr>
                  <a:grpSpLocks/>
                </p:cNvGrpSpPr>
                <p:nvPr/>
              </p:nvGrpSpPr>
              <p:grpSpPr bwMode="auto">
                <a:xfrm>
                  <a:off x="2882" y="1351"/>
                  <a:ext cx="59" cy="54"/>
                  <a:chOff x="2882" y="1351"/>
                  <a:chExt cx="59" cy="54"/>
                </a:xfrm>
              </p:grpSpPr>
              <p:sp>
                <p:nvSpPr>
                  <p:cNvPr id="28700" name="Freeform 28"/>
                  <p:cNvSpPr>
                    <a:spLocks/>
                  </p:cNvSpPr>
                  <p:nvPr/>
                </p:nvSpPr>
                <p:spPr bwMode="auto">
                  <a:xfrm>
                    <a:off x="2882" y="1380"/>
                    <a:ext cx="59" cy="25"/>
                  </a:xfrm>
                  <a:custGeom>
                    <a:avLst/>
                    <a:gdLst>
                      <a:gd name="T0" fmla="*/ 0 w 59"/>
                      <a:gd name="T1" fmla="*/ 16 h 25"/>
                      <a:gd name="T2" fmla="*/ 58 w 59"/>
                      <a:gd name="T3" fmla="*/ 24 h 25"/>
                      <a:gd name="T4" fmla="*/ 53 w 59"/>
                      <a:gd name="T5" fmla="*/ 9 h 25"/>
                      <a:gd name="T6" fmla="*/ 53 w 59"/>
                      <a:gd name="T7" fmla="*/ 0 h 25"/>
                      <a:gd name="T8" fmla="*/ 27 w 59"/>
                      <a:gd name="T9" fmla="*/ 7 h 25"/>
                      <a:gd name="T10" fmla="*/ 0 w 59"/>
                      <a:gd name="T11" fmla="*/ 16 h 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9"/>
                      <a:gd name="T19" fmla="*/ 0 h 25"/>
                      <a:gd name="T20" fmla="*/ 59 w 59"/>
                      <a:gd name="T21" fmla="*/ 25 h 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9" h="25">
                        <a:moveTo>
                          <a:pt x="0" y="16"/>
                        </a:moveTo>
                        <a:lnTo>
                          <a:pt x="58" y="24"/>
                        </a:lnTo>
                        <a:lnTo>
                          <a:pt x="53" y="9"/>
                        </a:lnTo>
                        <a:lnTo>
                          <a:pt x="53" y="0"/>
                        </a:lnTo>
                        <a:lnTo>
                          <a:pt x="27" y="7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701" name="Freeform 29"/>
                  <p:cNvSpPr>
                    <a:spLocks/>
                  </p:cNvSpPr>
                  <p:nvPr/>
                </p:nvSpPr>
                <p:spPr bwMode="auto">
                  <a:xfrm>
                    <a:off x="2882" y="1351"/>
                    <a:ext cx="50" cy="23"/>
                  </a:xfrm>
                  <a:custGeom>
                    <a:avLst/>
                    <a:gdLst>
                      <a:gd name="T0" fmla="*/ 0 w 50"/>
                      <a:gd name="T1" fmla="*/ 13 h 23"/>
                      <a:gd name="T2" fmla="*/ 49 w 50"/>
                      <a:gd name="T3" fmla="*/ 0 h 23"/>
                      <a:gd name="T4" fmla="*/ 46 w 50"/>
                      <a:gd name="T5" fmla="*/ 22 h 23"/>
                      <a:gd name="T6" fmla="*/ 0 w 5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0"/>
                      <a:gd name="T13" fmla="*/ 0 h 23"/>
                      <a:gd name="T14" fmla="*/ 50 w 50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0" h="23">
                        <a:moveTo>
                          <a:pt x="0" y="13"/>
                        </a:moveTo>
                        <a:lnTo>
                          <a:pt x="49" y="0"/>
                        </a:lnTo>
                        <a:lnTo>
                          <a:pt x="46" y="22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28682" name="Group 30"/>
              <p:cNvGrpSpPr>
                <a:grpSpLocks/>
              </p:cNvGrpSpPr>
              <p:nvPr/>
            </p:nvGrpSpPr>
            <p:grpSpPr bwMode="auto">
              <a:xfrm>
                <a:off x="2212" y="1104"/>
                <a:ext cx="3366" cy="2352"/>
                <a:chOff x="2212" y="1104"/>
                <a:chExt cx="3366" cy="2352"/>
              </a:xfrm>
            </p:grpSpPr>
            <p:sp>
              <p:nvSpPr>
                <p:cNvPr id="28683" name="Freeform 31"/>
                <p:cNvSpPr>
                  <a:spLocks/>
                </p:cNvSpPr>
                <p:nvPr/>
              </p:nvSpPr>
              <p:spPr bwMode="auto">
                <a:xfrm>
                  <a:off x="3751" y="2140"/>
                  <a:ext cx="1827" cy="1316"/>
                </a:xfrm>
                <a:custGeom>
                  <a:avLst/>
                  <a:gdLst>
                    <a:gd name="T0" fmla="*/ 256 w 1827"/>
                    <a:gd name="T1" fmla="*/ 176 h 1316"/>
                    <a:gd name="T2" fmla="*/ 354 w 1827"/>
                    <a:gd name="T3" fmla="*/ 122 h 1316"/>
                    <a:gd name="T4" fmla="*/ 501 w 1827"/>
                    <a:gd name="T5" fmla="*/ 140 h 1316"/>
                    <a:gd name="T6" fmla="*/ 568 w 1827"/>
                    <a:gd name="T7" fmla="*/ 127 h 1316"/>
                    <a:gd name="T8" fmla="*/ 625 w 1827"/>
                    <a:gd name="T9" fmla="*/ 119 h 1316"/>
                    <a:gd name="T10" fmla="*/ 731 w 1827"/>
                    <a:gd name="T11" fmla="*/ 104 h 1316"/>
                    <a:gd name="T12" fmla="*/ 747 w 1827"/>
                    <a:gd name="T13" fmla="*/ 44 h 1316"/>
                    <a:gd name="T14" fmla="*/ 862 w 1827"/>
                    <a:gd name="T15" fmla="*/ 8 h 1316"/>
                    <a:gd name="T16" fmla="*/ 936 w 1827"/>
                    <a:gd name="T17" fmla="*/ 0 h 1316"/>
                    <a:gd name="T18" fmla="*/ 1043 w 1827"/>
                    <a:gd name="T19" fmla="*/ 22 h 1316"/>
                    <a:gd name="T20" fmla="*/ 1126 w 1827"/>
                    <a:gd name="T21" fmla="*/ 41 h 1316"/>
                    <a:gd name="T22" fmla="*/ 1233 w 1827"/>
                    <a:gd name="T23" fmla="*/ 73 h 1316"/>
                    <a:gd name="T24" fmla="*/ 1322 w 1827"/>
                    <a:gd name="T25" fmla="*/ 130 h 1316"/>
                    <a:gd name="T26" fmla="*/ 1504 w 1827"/>
                    <a:gd name="T27" fmla="*/ 136 h 1316"/>
                    <a:gd name="T28" fmla="*/ 1674 w 1827"/>
                    <a:gd name="T29" fmla="*/ 109 h 1316"/>
                    <a:gd name="T30" fmla="*/ 1708 w 1827"/>
                    <a:gd name="T31" fmla="*/ 54 h 1316"/>
                    <a:gd name="T32" fmla="*/ 1766 w 1827"/>
                    <a:gd name="T33" fmla="*/ 81 h 1316"/>
                    <a:gd name="T34" fmla="*/ 1799 w 1827"/>
                    <a:gd name="T35" fmla="*/ 186 h 1316"/>
                    <a:gd name="T36" fmla="*/ 1757 w 1827"/>
                    <a:gd name="T37" fmla="*/ 260 h 1316"/>
                    <a:gd name="T38" fmla="*/ 1790 w 1827"/>
                    <a:gd name="T39" fmla="*/ 310 h 1316"/>
                    <a:gd name="T40" fmla="*/ 1751 w 1827"/>
                    <a:gd name="T41" fmla="*/ 395 h 1316"/>
                    <a:gd name="T42" fmla="*/ 1701 w 1827"/>
                    <a:gd name="T43" fmla="*/ 449 h 1316"/>
                    <a:gd name="T44" fmla="*/ 1725 w 1827"/>
                    <a:gd name="T45" fmla="*/ 523 h 1316"/>
                    <a:gd name="T46" fmla="*/ 1716 w 1827"/>
                    <a:gd name="T47" fmla="*/ 573 h 1316"/>
                    <a:gd name="T48" fmla="*/ 1757 w 1827"/>
                    <a:gd name="T49" fmla="*/ 619 h 1316"/>
                    <a:gd name="T50" fmla="*/ 1813 w 1827"/>
                    <a:gd name="T51" fmla="*/ 695 h 1316"/>
                    <a:gd name="T52" fmla="*/ 1747 w 1827"/>
                    <a:gd name="T53" fmla="*/ 839 h 1316"/>
                    <a:gd name="T54" fmla="*/ 1670 w 1827"/>
                    <a:gd name="T55" fmla="*/ 955 h 1316"/>
                    <a:gd name="T56" fmla="*/ 1558 w 1827"/>
                    <a:gd name="T57" fmla="*/ 1085 h 1316"/>
                    <a:gd name="T58" fmla="*/ 1442 w 1827"/>
                    <a:gd name="T59" fmla="*/ 1192 h 1316"/>
                    <a:gd name="T60" fmla="*/ 1304 w 1827"/>
                    <a:gd name="T61" fmla="*/ 1297 h 1316"/>
                    <a:gd name="T62" fmla="*/ 1175 w 1827"/>
                    <a:gd name="T63" fmla="*/ 1306 h 1316"/>
                    <a:gd name="T64" fmla="*/ 1158 w 1827"/>
                    <a:gd name="T65" fmla="*/ 1254 h 1316"/>
                    <a:gd name="T66" fmla="*/ 1143 w 1827"/>
                    <a:gd name="T67" fmla="*/ 1204 h 1316"/>
                    <a:gd name="T68" fmla="*/ 1117 w 1827"/>
                    <a:gd name="T69" fmla="*/ 1165 h 1316"/>
                    <a:gd name="T70" fmla="*/ 1085 w 1827"/>
                    <a:gd name="T71" fmla="*/ 1064 h 1316"/>
                    <a:gd name="T72" fmla="*/ 1036 w 1827"/>
                    <a:gd name="T73" fmla="*/ 1018 h 1316"/>
                    <a:gd name="T74" fmla="*/ 1026 w 1827"/>
                    <a:gd name="T75" fmla="*/ 951 h 1316"/>
                    <a:gd name="T76" fmla="*/ 1036 w 1827"/>
                    <a:gd name="T77" fmla="*/ 899 h 1316"/>
                    <a:gd name="T78" fmla="*/ 1052 w 1827"/>
                    <a:gd name="T79" fmla="*/ 859 h 1316"/>
                    <a:gd name="T80" fmla="*/ 1026 w 1827"/>
                    <a:gd name="T81" fmla="*/ 787 h 1316"/>
                    <a:gd name="T82" fmla="*/ 846 w 1827"/>
                    <a:gd name="T83" fmla="*/ 691 h 1316"/>
                    <a:gd name="T84" fmla="*/ 820 w 1827"/>
                    <a:gd name="T85" fmla="*/ 619 h 1316"/>
                    <a:gd name="T86" fmla="*/ 698 w 1827"/>
                    <a:gd name="T87" fmla="*/ 636 h 1316"/>
                    <a:gd name="T88" fmla="*/ 617 w 1827"/>
                    <a:gd name="T89" fmla="*/ 640 h 1316"/>
                    <a:gd name="T90" fmla="*/ 534 w 1827"/>
                    <a:gd name="T91" fmla="*/ 668 h 1316"/>
                    <a:gd name="T92" fmla="*/ 435 w 1827"/>
                    <a:gd name="T93" fmla="*/ 686 h 1316"/>
                    <a:gd name="T94" fmla="*/ 288 w 1827"/>
                    <a:gd name="T95" fmla="*/ 709 h 1316"/>
                    <a:gd name="T96" fmla="*/ 92 w 1827"/>
                    <a:gd name="T97" fmla="*/ 628 h 1316"/>
                    <a:gd name="T98" fmla="*/ 50 w 1827"/>
                    <a:gd name="T99" fmla="*/ 518 h 1316"/>
                    <a:gd name="T100" fmla="*/ 0 w 1827"/>
                    <a:gd name="T101" fmla="*/ 467 h 1316"/>
                    <a:gd name="T102" fmla="*/ 41 w 1827"/>
                    <a:gd name="T103" fmla="*/ 413 h 1316"/>
                    <a:gd name="T104" fmla="*/ 41 w 1827"/>
                    <a:gd name="T105" fmla="*/ 354 h 1316"/>
                    <a:gd name="T106" fmla="*/ 115 w 1827"/>
                    <a:gd name="T107" fmla="*/ 321 h 1316"/>
                    <a:gd name="T108" fmla="*/ 83 w 1827"/>
                    <a:gd name="T109" fmla="*/ 290 h 1316"/>
                    <a:gd name="T110" fmla="*/ 109 w 1827"/>
                    <a:gd name="T111" fmla="*/ 254 h 13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27"/>
                    <a:gd name="T169" fmla="*/ 0 h 1316"/>
                    <a:gd name="T170" fmla="*/ 1827 w 1827"/>
                    <a:gd name="T171" fmla="*/ 1316 h 13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27" h="1316">
                      <a:moveTo>
                        <a:pt x="150" y="199"/>
                      </a:moveTo>
                      <a:lnTo>
                        <a:pt x="256" y="176"/>
                      </a:lnTo>
                      <a:lnTo>
                        <a:pt x="305" y="130"/>
                      </a:lnTo>
                      <a:lnTo>
                        <a:pt x="354" y="122"/>
                      </a:lnTo>
                      <a:lnTo>
                        <a:pt x="427" y="90"/>
                      </a:lnTo>
                      <a:lnTo>
                        <a:pt x="501" y="140"/>
                      </a:lnTo>
                      <a:lnTo>
                        <a:pt x="540" y="122"/>
                      </a:lnTo>
                      <a:lnTo>
                        <a:pt x="568" y="127"/>
                      </a:lnTo>
                      <a:lnTo>
                        <a:pt x="601" y="119"/>
                      </a:lnTo>
                      <a:lnTo>
                        <a:pt x="625" y="119"/>
                      </a:lnTo>
                      <a:lnTo>
                        <a:pt x="675" y="122"/>
                      </a:lnTo>
                      <a:lnTo>
                        <a:pt x="731" y="104"/>
                      </a:lnTo>
                      <a:lnTo>
                        <a:pt x="691" y="77"/>
                      </a:lnTo>
                      <a:lnTo>
                        <a:pt x="747" y="44"/>
                      </a:lnTo>
                      <a:lnTo>
                        <a:pt x="798" y="44"/>
                      </a:lnTo>
                      <a:lnTo>
                        <a:pt x="862" y="8"/>
                      </a:lnTo>
                      <a:lnTo>
                        <a:pt x="913" y="8"/>
                      </a:lnTo>
                      <a:lnTo>
                        <a:pt x="936" y="0"/>
                      </a:lnTo>
                      <a:lnTo>
                        <a:pt x="1011" y="8"/>
                      </a:lnTo>
                      <a:lnTo>
                        <a:pt x="1043" y="22"/>
                      </a:lnTo>
                      <a:lnTo>
                        <a:pt x="1068" y="27"/>
                      </a:lnTo>
                      <a:lnTo>
                        <a:pt x="1126" y="41"/>
                      </a:lnTo>
                      <a:lnTo>
                        <a:pt x="1182" y="54"/>
                      </a:lnTo>
                      <a:lnTo>
                        <a:pt x="1233" y="73"/>
                      </a:lnTo>
                      <a:lnTo>
                        <a:pt x="1298" y="109"/>
                      </a:lnTo>
                      <a:lnTo>
                        <a:pt x="1322" y="130"/>
                      </a:lnTo>
                      <a:lnTo>
                        <a:pt x="1397" y="127"/>
                      </a:lnTo>
                      <a:lnTo>
                        <a:pt x="1504" y="136"/>
                      </a:lnTo>
                      <a:lnTo>
                        <a:pt x="1561" y="155"/>
                      </a:lnTo>
                      <a:lnTo>
                        <a:pt x="1674" y="109"/>
                      </a:lnTo>
                      <a:lnTo>
                        <a:pt x="1667" y="81"/>
                      </a:lnTo>
                      <a:lnTo>
                        <a:pt x="1708" y="54"/>
                      </a:lnTo>
                      <a:lnTo>
                        <a:pt x="1751" y="44"/>
                      </a:lnTo>
                      <a:lnTo>
                        <a:pt x="1766" y="81"/>
                      </a:lnTo>
                      <a:lnTo>
                        <a:pt x="1774" y="130"/>
                      </a:lnTo>
                      <a:lnTo>
                        <a:pt x="1799" y="186"/>
                      </a:lnTo>
                      <a:lnTo>
                        <a:pt x="1799" y="227"/>
                      </a:lnTo>
                      <a:lnTo>
                        <a:pt x="1757" y="260"/>
                      </a:lnTo>
                      <a:lnTo>
                        <a:pt x="1807" y="268"/>
                      </a:lnTo>
                      <a:lnTo>
                        <a:pt x="1790" y="310"/>
                      </a:lnTo>
                      <a:lnTo>
                        <a:pt x="1774" y="359"/>
                      </a:lnTo>
                      <a:lnTo>
                        <a:pt x="1751" y="395"/>
                      </a:lnTo>
                      <a:lnTo>
                        <a:pt x="1716" y="426"/>
                      </a:lnTo>
                      <a:lnTo>
                        <a:pt x="1701" y="449"/>
                      </a:lnTo>
                      <a:lnTo>
                        <a:pt x="1708" y="481"/>
                      </a:lnTo>
                      <a:lnTo>
                        <a:pt x="1725" y="523"/>
                      </a:lnTo>
                      <a:lnTo>
                        <a:pt x="1708" y="550"/>
                      </a:lnTo>
                      <a:lnTo>
                        <a:pt x="1716" y="573"/>
                      </a:lnTo>
                      <a:lnTo>
                        <a:pt x="1735" y="590"/>
                      </a:lnTo>
                      <a:lnTo>
                        <a:pt x="1757" y="619"/>
                      </a:lnTo>
                      <a:lnTo>
                        <a:pt x="1826" y="661"/>
                      </a:lnTo>
                      <a:lnTo>
                        <a:pt x="1813" y="695"/>
                      </a:lnTo>
                      <a:lnTo>
                        <a:pt x="1784" y="764"/>
                      </a:lnTo>
                      <a:lnTo>
                        <a:pt x="1747" y="839"/>
                      </a:lnTo>
                      <a:lnTo>
                        <a:pt x="1715" y="895"/>
                      </a:lnTo>
                      <a:lnTo>
                        <a:pt x="1670" y="955"/>
                      </a:lnTo>
                      <a:lnTo>
                        <a:pt x="1610" y="1027"/>
                      </a:lnTo>
                      <a:lnTo>
                        <a:pt x="1558" y="1085"/>
                      </a:lnTo>
                      <a:lnTo>
                        <a:pt x="1498" y="1146"/>
                      </a:lnTo>
                      <a:lnTo>
                        <a:pt x="1442" y="1192"/>
                      </a:lnTo>
                      <a:lnTo>
                        <a:pt x="1383" y="1241"/>
                      </a:lnTo>
                      <a:lnTo>
                        <a:pt x="1304" y="1297"/>
                      </a:lnTo>
                      <a:lnTo>
                        <a:pt x="1235" y="1315"/>
                      </a:lnTo>
                      <a:lnTo>
                        <a:pt x="1175" y="1306"/>
                      </a:lnTo>
                      <a:lnTo>
                        <a:pt x="1143" y="1264"/>
                      </a:lnTo>
                      <a:lnTo>
                        <a:pt x="1158" y="1254"/>
                      </a:lnTo>
                      <a:lnTo>
                        <a:pt x="1175" y="1223"/>
                      </a:lnTo>
                      <a:lnTo>
                        <a:pt x="1143" y="1204"/>
                      </a:lnTo>
                      <a:lnTo>
                        <a:pt x="1143" y="1182"/>
                      </a:lnTo>
                      <a:lnTo>
                        <a:pt x="1117" y="1165"/>
                      </a:lnTo>
                      <a:lnTo>
                        <a:pt x="1117" y="1105"/>
                      </a:lnTo>
                      <a:lnTo>
                        <a:pt x="1085" y="1064"/>
                      </a:lnTo>
                      <a:lnTo>
                        <a:pt x="1068" y="1041"/>
                      </a:lnTo>
                      <a:lnTo>
                        <a:pt x="1036" y="1018"/>
                      </a:lnTo>
                      <a:lnTo>
                        <a:pt x="987" y="991"/>
                      </a:lnTo>
                      <a:lnTo>
                        <a:pt x="1026" y="951"/>
                      </a:lnTo>
                      <a:lnTo>
                        <a:pt x="1036" y="918"/>
                      </a:lnTo>
                      <a:lnTo>
                        <a:pt x="1036" y="899"/>
                      </a:lnTo>
                      <a:lnTo>
                        <a:pt x="1068" y="886"/>
                      </a:lnTo>
                      <a:lnTo>
                        <a:pt x="1052" y="859"/>
                      </a:lnTo>
                      <a:lnTo>
                        <a:pt x="1043" y="822"/>
                      </a:lnTo>
                      <a:lnTo>
                        <a:pt x="1026" y="787"/>
                      </a:lnTo>
                      <a:lnTo>
                        <a:pt x="862" y="714"/>
                      </a:lnTo>
                      <a:lnTo>
                        <a:pt x="846" y="691"/>
                      </a:lnTo>
                      <a:lnTo>
                        <a:pt x="862" y="640"/>
                      </a:lnTo>
                      <a:lnTo>
                        <a:pt x="820" y="619"/>
                      </a:lnTo>
                      <a:lnTo>
                        <a:pt x="781" y="630"/>
                      </a:lnTo>
                      <a:lnTo>
                        <a:pt x="698" y="636"/>
                      </a:lnTo>
                      <a:lnTo>
                        <a:pt x="667" y="615"/>
                      </a:lnTo>
                      <a:lnTo>
                        <a:pt x="617" y="640"/>
                      </a:lnTo>
                      <a:lnTo>
                        <a:pt x="591" y="668"/>
                      </a:lnTo>
                      <a:lnTo>
                        <a:pt x="534" y="668"/>
                      </a:lnTo>
                      <a:lnTo>
                        <a:pt x="495" y="686"/>
                      </a:lnTo>
                      <a:lnTo>
                        <a:pt x="435" y="686"/>
                      </a:lnTo>
                      <a:lnTo>
                        <a:pt x="373" y="714"/>
                      </a:lnTo>
                      <a:lnTo>
                        <a:pt x="288" y="709"/>
                      </a:lnTo>
                      <a:lnTo>
                        <a:pt x="182" y="663"/>
                      </a:lnTo>
                      <a:lnTo>
                        <a:pt x="92" y="628"/>
                      </a:lnTo>
                      <a:lnTo>
                        <a:pt x="50" y="600"/>
                      </a:lnTo>
                      <a:lnTo>
                        <a:pt x="50" y="518"/>
                      </a:lnTo>
                      <a:lnTo>
                        <a:pt x="0" y="495"/>
                      </a:lnTo>
                      <a:lnTo>
                        <a:pt x="0" y="467"/>
                      </a:lnTo>
                      <a:lnTo>
                        <a:pt x="9" y="445"/>
                      </a:lnTo>
                      <a:lnTo>
                        <a:pt x="41" y="413"/>
                      </a:lnTo>
                      <a:lnTo>
                        <a:pt x="16" y="386"/>
                      </a:lnTo>
                      <a:lnTo>
                        <a:pt x="41" y="354"/>
                      </a:lnTo>
                      <a:lnTo>
                        <a:pt x="83" y="340"/>
                      </a:lnTo>
                      <a:lnTo>
                        <a:pt x="115" y="321"/>
                      </a:lnTo>
                      <a:lnTo>
                        <a:pt x="115" y="304"/>
                      </a:lnTo>
                      <a:lnTo>
                        <a:pt x="83" y="290"/>
                      </a:lnTo>
                      <a:lnTo>
                        <a:pt x="83" y="268"/>
                      </a:lnTo>
                      <a:lnTo>
                        <a:pt x="109" y="254"/>
                      </a:lnTo>
                      <a:lnTo>
                        <a:pt x="150" y="199"/>
                      </a:lnTo>
                    </a:path>
                  </a:pathLst>
                </a:custGeom>
                <a:solidFill>
                  <a:srgbClr val="037C0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>
                    <a:latin typeface="Calibri" pitchFamily="34" charset="0"/>
                  </a:endParaRPr>
                </a:p>
              </p:txBody>
            </p:sp>
            <p:grpSp>
              <p:nvGrpSpPr>
                <p:cNvPr id="28684" name="Group 32"/>
                <p:cNvGrpSpPr>
                  <a:grpSpLocks/>
                </p:cNvGrpSpPr>
                <p:nvPr/>
              </p:nvGrpSpPr>
              <p:grpSpPr bwMode="auto">
                <a:xfrm>
                  <a:off x="5216" y="2620"/>
                  <a:ext cx="203" cy="282"/>
                  <a:chOff x="5216" y="2620"/>
                  <a:chExt cx="203" cy="282"/>
                </a:xfrm>
              </p:grpSpPr>
              <p:sp>
                <p:nvSpPr>
                  <p:cNvPr id="28694" name="Freeform 33"/>
                  <p:cNvSpPr>
                    <a:spLocks/>
                  </p:cNvSpPr>
                  <p:nvPr/>
                </p:nvSpPr>
                <p:spPr bwMode="auto">
                  <a:xfrm>
                    <a:off x="5216" y="2620"/>
                    <a:ext cx="84" cy="81"/>
                  </a:xfrm>
                  <a:custGeom>
                    <a:avLst/>
                    <a:gdLst>
                      <a:gd name="T0" fmla="*/ 59 w 84"/>
                      <a:gd name="T1" fmla="*/ 0 h 81"/>
                      <a:gd name="T2" fmla="*/ 0 w 84"/>
                      <a:gd name="T3" fmla="*/ 24 h 81"/>
                      <a:gd name="T4" fmla="*/ 25 w 84"/>
                      <a:gd name="T5" fmla="*/ 55 h 81"/>
                      <a:gd name="T6" fmla="*/ 42 w 84"/>
                      <a:gd name="T7" fmla="*/ 80 h 81"/>
                      <a:gd name="T8" fmla="*/ 83 w 84"/>
                      <a:gd name="T9" fmla="*/ 61 h 81"/>
                      <a:gd name="T10" fmla="*/ 59 w 84"/>
                      <a:gd name="T11" fmla="*/ 0 h 8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4"/>
                      <a:gd name="T19" fmla="*/ 0 h 81"/>
                      <a:gd name="T20" fmla="*/ 84 w 84"/>
                      <a:gd name="T21" fmla="*/ 81 h 8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4" h="81">
                        <a:moveTo>
                          <a:pt x="59" y="0"/>
                        </a:moveTo>
                        <a:lnTo>
                          <a:pt x="0" y="24"/>
                        </a:lnTo>
                        <a:lnTo>
                          <a:pt x="25" y="55"/>
                        </a:lnTo>
                        <a:lnTo>
                          <a:pt x="42" y="80"/>
                        </a:lnTo>
                        <a:lnTo>
                          <a:pt x="83" y="61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95" name="Freeform 34"/>
                  <p:cNvSpPr>
                    <a:spLocks/>
                  </p:cNvSpPr>
                  <p:nvPr/>
                </p:nvSpPr>
                <p:spPr bwMode="auto">
                  <a:xfrm>
                    <a:off x="5353" y="2822"/>
                    <a:ext cx="66" cy="80"/>
                  </a:xfrm>
                  <a:custGeom>
                    <a:avLst/>
                    <a:gdLst>
                      <a:gd name="T0" fmla="*/ 42 w 66"/>
                      <a:gd name="T1" fmla="*/ 0 h 80"/>
                      <a:gd name="T2" fmla="*/ 0 w 66"/>
                      <a:gd name="T3" fmla="*/ 15 h 80"/>
                      <a:gd name="T4" fmla="*/ 9 w 66"/>
                      <a:gd name="T5" fmla="*/ 41 h 80"/>
                      <a:gd name="T6" fmla="*/ 17 w 66"/>
                      <a:gd name="T7" fmla="*/ 74 h 80"/>
                      <a:gd name="T8" fmla="*/ 65 w 66"/>
                      <a:gd name="T9" fmla="*/ 79 h 80"/>
                      <a:gd name="T10" fmla="*/ 65 w 66"/>
                      <a:gd name="T11" fmla="*/ 53 h 80"/>
                      <a:gd name="T12" fmla="*/ 42 w 66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6"/>
                      <a:gd name="T22" fmla="*/ 0 h 80"/>
                      <a:gd name="T23" fmla="*/ 66 w 66"/>
                      <a:gd name="T24" fmla="*/ 80 h 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6" h="80">
                        <a:moveTo>
                          <a:pt x="42" y="0"/>
                        </a:moveTo>
                        <a:lnTo>
                          <a:pt x="0" y="15"/>
                        </a:lnTo>
                        <a:lnTo>
                          <a:pt x="9" y="41"/>
                        </a:lnTo>
                        <a:lnTo>
                          <a:pt x="17" y="74"/>
                        </a:lnTo>
                        <a:lnTo>
                          <a:pt x="65" y="79"/>
                        </a:lnTo>
                        <a:lnTo>
                          <a:pt x="65" y="53"/>
                        </a:lnTo>
                        <a:lnTo>
                          <a:pt x="42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28685" name="Freeform 35"/>
                <p:cNvSpPr>
                  <a:spLocks/>
                </p:cNvSpPr>
                <p:nvPr/>
              </p:nvSpPr>
              <p:spPr bwMode="auto">
                <a:xfrm>
                  <a:off x="2212" y="1104"/>
                  <a:ext cx="3162" cy="1242"/>
                </a:xfrm>
                <a:custGeom>
                  <a:avLst/>
                  <a:gdLst>
                    <a:gd name="T0" fmla="*/ 1656 w 3162"/>
                    <a:gd name="T1" fmla="*/ 1236 h 1242"/>
                    <a:gd name="T2" fmla="*/ 1752 w 3162"/>
                    <a:gd name="T3" fmla="*/ 1118 h 1242"/>
                    <a:gd name="T4" fmla="*/ 1825 w 3162"/>
                    <a:gd name="T5" fmla="*/ 1058 h 1242"/>
                    <a:gd name="T6" fmla="*/ 2062 w 3162"/>
                    <a:gd name="T7" fmla="*/ 1026 h 1242"/>
                    <a:gd name="T8" fmla="*/ 1900 w 3162"/>
                    <a:gd name="T9" fmla="*/ 975 h 1242"/>
                    <a:gd name="T10" fmla="*/ 2114 w 3162"/>
                    <a:gd name="T11" fmla="*/ 1014 h 1242"/>
                    <a:gd name="T12" fmla="*/ 2146 w 3162"/>
                    <a:gd name="T13" fmla="*/ 953 h 1242"/>
                    <a:gd name="T14" fmla="*/ 2237 w 3162"/>
                    <a:gd name="T15" fmla="*/ 966 h 1242"/>
                    <a:gd name="T16" fmla="*/ 2352 w 3162"/>
                    <a:gd name="T17" fmla="*/ 936 h 1242"/>
                    <a:gd name="T18" fmla="*/ 2458 w 3162"/>
                    <a:gd name="T19" fmla="*/ 935 h 1242"/>
                    <a:gd name="T20" fmla="*/ 2509 w 3162"/>
                    <a:gd name="T21" fmla="*/ 1021 h 1242"/>
                    <a:gd name="T22" fmla="*/ 2759 w 3162"/>
                    <a:gd name="T23" fmla="*/ 1048 h 1242"/>
                    <a:gd name="T24" fmla="*/ 2976 w 3162"/>
                    <a:gd name="T25" fmla="*/ 1113 h 1242"/>
                    <a:gd name="T26" fmla="*/ 3153 w 3162"/>
                    <a:gd name="T27" fmla="*/ 1041 h 1242"/>
                    <a:gd name="T28" fmla="*/ 3142 w 3162"/>
                    <a:gd name="T29" fmla="*/ 840 h 1242"/>
                    <a:gd name="T30" fmla="*/ 3031 w 3162"/>
                    <a:gd name="T31" fmla="*/ 759 h 1242"/>
                    <a:gd name="T32" fmla="*/ 2944 w 3162"/>
                    <a:gd name="T33" fmla="*/ 818 h 1242"/>
                    <a:gd name="T34" fmla="*/ 2842 w 3162"/>
                    <a:gd name="T35" fmla="*/ 844 h 1242"/>
                    <a:gd name="T36" fmla="*/ 2767 w 3162"/>
                    <a:gd name="T37" fmla="*/ 810 h 1242"/>
                    <a:gd name="T38" fmla="*/ 2908 w 3162"/>
                    <a:gd name="T39" fmla="*/ 759 h 1242"/>
                    <a:gd name="T40" fmla="*/ 2902 w 3162"/>
                    <a:gd name="T41" fmla="*/ 581 h 1242"/>
                    <a:gd name="T42" fmla="*/ 2413 w 3162"/>
                    <a:gd name="T43" fmla="*/ 301 h 1242"/>
                    <a:gd name="T44" fmla="*/ 1861 w 3162"/>
                    <a:gd name="T45" fmla="*/ 117 h 1242"/>
                    <a:gd name="T46" fmla="*/ 989 w 3162"/>
                    <a:gd name="T47" fmla="*/ 1 h 1242"/>
                    <a:gd name="T48" fmla="*/ 457 w 3162"/>
                    <a:gd name="T49" fmla="*/ 34 h 1242"/>
                    <a:gd name="T50" fmla="*/ 232 w 3162"/>
                    <a:gd name="T51" fmla="*/ 116 h 1242"/>
                    <a:gd name="T52" fmla="*/ 80 w 3162"/>
                    <a:gd name="T53" fmla="*/ 66 h 1242"/>
                    <a:gd name="T54" fmla="*/ 51 w 3162"/>
                    <a:gd name="T55" fmla="*/ 176 h 1242"/>
                    <a:gd name="T56" fmla="*/ 37 w 3162"/>
                    <a:gd name="T57" fmla="*/ 298 h 1242"/>
                    <a:gd name="T58" fmla="*/ 200 w 3162"/>
                    <a:gd name="T59" fmla="*/ 300 h 1242"/>
                    <a:gd name="T60" fmla="*/ 422 w 3162"/>
                    <a:gd name="T61" fmla="*/ 229 h 1242"/>
                    <a:gd name="T62" fmla="*/ 627 w 3162"/>
                    <a:gd name="T63" fmla="*/ 234 h 1242"/>
                    <a:gd name="T64" fmla="*/ 819 w 3162"/>
                    <a:gd name="T65" fmla="*/ 232 h 1242"/>
                    <a:gd name="T66" fmla="*/ 1008 w 3162"/>
                    <a:gd name="T67" fmla="*/ 261 h 1242"/>
                    <a:gd name="T68" fmla="*/ 1001 w 3162"/>
                    <a:gd name="T69" fmla="*/ 333 h 1242"/>
                    <a:gd name="T70" fmla="*/ 1299 w 3162"/>
                    <a:gd name="T71" fmla="*/ 327 h 1242"/>
                    <a:gd name="T72" fmla="*/ 1414 w 3162"/>
                    <a:gd name="T73" fmla="*/ 341 h 1242"/>
                    <a:gd name="T74" fmla="*/ 1381 w 3162"/>
                    <a:gd name="T75" fmla="*/ 383 h 1242"/>
                    <a:gd name="T76" fmla="*/ 1432 w 3162"/>
                    <a:gd name="T77" fmla="*/ 453 h 1242"/>
                    <a:gd name="T78" fmla="*/ 1514 w 3162"/>
                    <a:gd name="T79" fmla="*/ 542 h 1242"/>
                    <a:gd name="T80" fmla="*/ 1531 w 3162"/>
                    <a:gd name="T81" fmla="*/ 609 h 1242"/>
                    <a:gd name="T82" fmla="*/ 1481 w 3162"/>
                    <a:gd name="T83" fmla="*/ 573 h 1242"/>
                    <a:gd name="T84" fmla="*/ 1364 w 3162"/>
                    <a:gd name="T85" fmla="*/ 634 h 1242"/>
                    <a:gd name="T86" fmla="*/ 1417 w 3162"/>
                    <a:gd name="T87" fmla="*/ 732 h 1242"/>
                    <a:gd name="T88" fmla="*/ 1490 w 3162"/>
                    <a:gd name="T89" fmla="*/ 848 h 1242"/>
                    <a:gd name="T90" fmla="*/ 1645 w 3162"/>
                    <a:gd name="T91" fmla="*/ 840 h 1242"/>
                    <a:gd name="T92" fmla="*/ 1583 w 3162"/>
                    <a:gd name="T93" fmla="*/ 754 h 1242"/>
                    <a:gd name="T94" fmla="*/ 1516 w 3162"/>
                    <a:gd name="T95" fmla="*/ 672 h 1242"/>
                    <a:gd name="T96" fmla="*/ 1629 w 3162"/>
                    <a:gd name="T97" fmla="*/ 726 h 1242"/>
                    <a:gd name="T98" fmla="*/ 1687 w 3162"/>
                    <a:gd name="T99" fmla="*/ 732 h 1242"/>
                    <a:gd name="T100" fmla="*/ 1746 w 3162"/>
                    <a:gd name="T101" fmla="*/ 802 h 1242"/>
                    <a:gd name="T102" fmla="*/ 1670 w 3162"/>
                    <a:gd name="T103" fmla="*/ 881 h 1242"/>
                    <a:gd name="T104" fmla="*/ 1571 w 3162"/>
                    <a:gd name="T105" fmla="*/ 853 h 1242"/>
                    <a:gd name="T106" fmla="*/ 1622 w 3162"/>
                    <a:gd name="T107" fmla="*/ 904 h 1242"/>
                    <a:gd name="T108" fmla="*/ 1571 w 3162"/>
                    <a:gd name="T109" fmla="*/ 1028 h 1242"/>
                    <a:gd name="T110" fmla="*/ 1646 w 3162"/>
                    <a:gd name="T111" fmla="*/ 1095 h 124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162"/>
                    <a:gd name="T169" fmla="*/ 0 h 1242"/>
                    <a:gd name="T170" fmla="*/ 3162 w 3162"/>
                    <a:gd name="T171" fmla="*/ 1242 h 124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162" h="1242">
                      <a:moveTo>
                        <a:pt x="1538" y="1154"/>
                      </a:moveTo>
                      <a:lnTo>
                        <a:pt x="1583" y="1190"/>
                      </a:lnTo>
                      <a:lnTo>
                        <a:pt x="1567" y="1209"/>
                      </a:lnTo>
                      <a:lnTo>
                        <a:pt x="1587" y="1225"/>
                      </a:lnTo>
                      <a:lnTo>
                        <a:pt x="1613" y="1241"/>
                      </a:lnTo>
                      <a:lnTo>
                        <a:pt x="1656" y="1236"/>
                      </a:lnTo>
                      <a:lnTo>
                        <a:pt x="1697" y="1209"/>
                      </a:lnTo>
                      <a:lnTo>
                        <a:pt x="1746" y="1190"/>
                      </a:lnTo>
                      <a:lnTo>
                        <a:pt x="1770" y="1176"/>
                      </a:lnTo>
                      <a:lnTo>
                        <a:pt x="1760" y="1157"/>
                      </a:lnTo>
                      <a:lnTo>
                        <a:pt x="1752" y="1139"/>
                      </a:lnTo>
                      <a:lnTo>
                        <a:pt x="1752" y="1118"/>
                      </a:lnTo>
                      <a:lnTo>
                        <a:pt x="1779" y="1108"/>
                      </a:lnTo>
                      <a:lnTo>
                        <a:pt x="1779" y="1090"/>
                      </a:lnTo>
                      <a:lnTo>
                        <a:pt x="1770" y="1077"/>
                      </a:lnTo>
                      <a:lnTo>
                        <a:pt x="1786" y="1067"/>
                      </a:lnTo>
                      <a:lnTo>
                        <a:pt x="1816" y="1068"/>
                      </a:lnTo>
                      <a:lnTo>
                        <a:pt x="1825" y="1058"/>
                      </a:lnTo>
                      <a:lnTo>
                        <a:pt x="1825" y="1044"/>
                      </a:lnTo>
                      <a:lnTo>
                        <a:pt x="1834" y="1031"/>
                      </a:lnTo>
                      <a:lnTo>
                        <a:pt x="1905" y="1037"/>
                      </a:lnTo>
                      <a:lnTo>
                        <a:pt x="1931" y="1048"/>
                      </a:lnTo>
                      <a:lnTo>
                        <a:pt x="2057" y="1041"/>
                      </a:lnTo>
                      <a:lnTo>
                        <a:pt x="2062" y="1026"/>
                      </a:lnTo>
                      <a:lnTo>
                        <a:pt x="2024" y="1009"/>
                      </a:lnTo>
                      <a:lnTo>
                        <a:pt x="1940" y="1012"/>
                      </a:lnTo>
                      <a:lnTo>
                        <a:pt x="1900" y="1009"/>
                      </a:lnTo>
                      <a:lnTo>
                        <a:pt x="1885" y="999"/>
                      </a:lnTo>
                      <a:lnTo>
                        <a:pt x="1885" y="985"/>
                      </a:lnTo>
                      <a:lnTo>
                        <a:pt x="1900" y="975"/>
                      </a:lnTo>
                      <a:lnTo>
                        <a:pt x="1931" y="989"/>
                      </a:lnTo>
                      <a:lnTo>
                        <a:pt x="1983" y="989"/>
                      </a:lnTo>
                      <a:lnTo>
                        <a:pt x="2012" y="991"/>
                      </a:lnTo>
                      <a:lnTo>
                        <a:pt x="2046" y="991"/>
                      </a:lnTo>
                      <a:lnTo>
                        <a:pt x="2072" y="1002"/>
                      </a:lnTo>
                      <a:lnTo>
                        <a:pt x="2114" y="1014"/>
                      </a:lnTo>
                      <a:lnTo>
                        <a:pt x="2147" y="1016"/>
                      </a:lnTo>
                      <a:lnTo>
                        <a:pt x="2147" y="999"/>
                      </a:lnTo>
                      <a:lnTo>
                        <a:pt x="2172" y="991"/>
                      </a:lnTo>
                      <a:lnTo>
                        <a:pt x="2162" y="978"/>
                      </a:lnTo>
                      <a:lnTo>
                        <a:pt x="2139" y="966"/>
                      </a:lnTo>
                      <a:lnTo>
                        <a:pt x="2146" y="953"/>
                      </a:lnTo>
                      <a:lnTo>
                        <a:pt x="2157" y="943"/>
                      </a:lnTo>
                      <a:lnTo>
                        <a:pt x="2186" y="923"/>
                      </a:lnTo>
                      <a:lnTo>
                        <a:pt x="2201" y="936"/>
                      </a:lnTo>
                      <a:lnTo>
                        <a:pt x="2188" y="953"/>
                      </a:lnTo>
                      <a:lnTo>
                        <a:pt x="2211" y="962"/>
                      </a:lnTo>
                      <a:lnTo>
                        <a:pt x="2237" y="966"/>
                      </a:lnTo>
                      <a:lnTo>
                        <a:pt x="2261" y="975"/>
                      </a:lnTo>
                      <a:lnTo>
                        <a:pt x="2297" y="975"/>
                      </a:lnTo>
                      <a:lnTo>
                        <a:pt x="2326" y="970"/>
                      </a:lnTo>
                      <a:lnTo>
                        <a:pt x="2336" y="959"/>
                      </a:lnTo>
                      <a:lnTo>
                        <a:pt x="2336" y="945"/>
                      </a:lnTo>
                      <a:lnTo>
                        <a:pt x="2352" y="936"/>
                      </a:lnTo>
                      <a:lnTo>
                        <a:pt x="2385" y="925"/>
                      </a:lnTo>
                      <a:lnTo>
                        <a:pt x="2400" y="916"/>
                      </a:lnTo>
                      <a:lnTo>
                        <a:pt x="2394" y="903"/>
                      </a:lnTo>
                      <a:lnTo>
                        <a:pt x="2404" y="890"/>
                      </a:lnTo>
                      <a:lnTo>
                        <a:pt x="2440" y="916"/>
                      </a:lnTo>
                      <a:lnTo>
                        <a:pt x="2458" y="935"/>
                      </a:lnTo>
                      <a:lnTo>
                        <a:pt x="2466" y="942"/>
                      </a:lnTo>
                      <a:lnTo>
                        <a:pt x="2483" y="959"/>
                      </a:lnTo>
                      <a:lnTo>
                        <a:pt x="2497" y="973"/>
                      </a:lnTo>
                      <a:lnTo>
                        <a:pt x="2495" y="989"/>
                      </a:lnTo>
                      <a:lnTo>
                        <a:pt x="2492" y="1004"/>
                      </a:lnTo>
                      <a:lnTo>
                        <a:pt x="2509" y="1021"/>
                      </a:lnTo>
                      <a:lnTo>
                        <a:pt x="2539" y="1031"/>
                      </a:lnTo>
                      <a:lnTo>
                        <a:pt x="2570" y="1031"/>
                      </a:lnTo>
                      <a:lnTo>
                        <a:pt x="2606" y="1028"/>
                      </a:lnTo>
                      <a:lnTo>
                        <a:pt x="2661" y="1031"/>
                      </a:lnTo>
                      <a:lnTo>
                        <a:pt x="2727" y="1052"/>
                      </a:lnTo>
                      <a:lnTo>
                        <a:pt x="2759" y="1048"/>
                      </a:lnTo>
                      <a:lnTo>
                        <a:pt x="2786" y="1065"/>
                      </a:lnTo>
                      <a:lnTo>
                        <a:pt x="2810" y="1077"/>
                      </a:lnTo>
                      <a:lnTo>
                        <a:pt x="2862" y="1090"/>
                      </a:lnTo>
                      <a:lnTo>
                        <a:pt x="2893" y="1087"/>
                      </a:lnTo>
                      <a:lnTo>
                        <a:pt x="2935" y="1094"/>
                      </a:lnTo>
                      <a:lnTo>
                        <a:pt x="2976" y="1113"/>
                      </a:lnTo>
                      <a:lnTo>
                        <a:pt x="3034" y="1144"/>
                      </a:lnTo>
                      <a:lnTo>
                        <a:pt x="3080" y="1164"/>
                      </a:lnTo>
                      <a:lnTo>
                        <a:pt x="3106" y="1137"/>
                      </a:lnTo>
                      <a:lnTo>
                        <a:pt x="3119" y="1114"/>
                      </a:lnTo>
                      <a:lnTo>
                        <a:pt x="3142" y="1084"/>
                      </a:lnTo>
                      <a:lnTo>
                        <a:pt x="3153" y="1041"/>
                      </a:lnTo>
                      <a:lnTo>
                        <a:pt x="3161" y="993"/>
                      </a:lnTo>
                      <a:lnTo>
                        <a:pt x="3149" y="985"/>
                      </a:lnTo>
                      <a:lnTo>
                        <a:pt x="3159" y="930"/>
                      </a:lnTo>
                      <a:lnTo>
                        <a:pt x="3157" y="896"/>
                      </a:lnTo>
                      <a:lnTo>
                        <a:pt x="3142" y="873"/>
                      </a:lnTo>
                      <a:lnTo>
                        <a:pt x="3142" y="840"/>
                      </a:lnTo>
                      <a:lnTo>
                        <a:pt x="3116" y="825"/>
                      </a:lnTo>
                      <a:lnTo>
                        <a:pt x="3101" y="811"/>
                      </a:lnTo>
                      <a:lnTo>
                        <a:pt x="3086" y="789"/>
                      </a:lnTo>
                      <a:lnTo>
                        <a:pt x="3086" y="774"/>
                      </a:lnTo>
                      <a:lnTo>
                        <a:pt x="3067" y="759"/>
                      </a:lnTo>
                      <a:lnTo>
                        <a:pt x="3031" y="759"/>
                      </a:lnTo>
                      <a:lnTo>
                        <a:pt x="3003" y="759"/>
                      </a:lnTo>
                      <a:lnTo>
                        <a:pt x="2989" y="775"/>
                      </a:lnTo>
                      <a:lnTo>
                        <a:pt x="2965" y="778"/>
                      </a:lnTo>
                      <a:lnTo>
                        <a:pt x="2932" y="778"/>
                      </a:lnTo>
                      <a:lnTo>
                        <a:pt x="2932" y="802"/>
                      </a:lnTo>
                      <a:lnTo>
                        <a:pt x="2944" y="818"/>
                      </a:lnTo>
                      <a:lnTo>
                        <a:pt x="2937" y="833"/>
                      </a:lnTo>
                      <a:lnTo>
                        <a:pt x="2928" y="850"/>
                      </a:lnTo>
                      <a:lnTo>
                        <a:pt x="2902" y="854"/>
                      </a:lnTo>
                      <a:lnTo>
                        <a:pt x="2877" y="853"/>
                      </a:lnTo>
                      <a:lnTo>
                        <a:pt x="2858" y="848"/>
                      </a:lnTo>
                      <a:lnTo>
                        <a:pt x="2842" y="844"/>
                      </a:lnTo>
                      <a:lnTo>
                        <a:pt x="2825" y="844"/>
                      </a:lnTo>
                      <a:lnTo>
                        <a:pt x="2802" y="841"/>
                      </a:lnTo>
                      <a:lnTo>
                        <a:pt x="2776" y="840"/>
                      </a:lnTo>
                      <a:lnTo>
                        <a:pt x="2752" y="838"/>
                      </a:lnTo>
                      <a:lnTo>
                        <a:pt x="2734" y="821"/>
                      </a:lnTo>
                      <a:lnTo>
                        <a:pt x="2767" y="810"/>
                      </a:lnTo>
                      <a:lnTo>
                        <a:pt x="2786" y="808"/>
                      </a:lnTo>
                      <a:lnTo>
                        <a:pt x="2796" y="812"/>
                      </a:lnTo>
                      <a:lnTo>
                        <a:pt x="2819" y="811"/>
                      </a:lnTo>
                      <a:lnTo>
                        <a:pt x="2862" y="800"/>
                      </a:lnTo>
                      <a:lnTo>
                        <a:pt x="2881" y="779"/>
                      </a:lnTo>
                      <a:lnTo>
                        <a:pt x="2908" y="759"/>
                      </a:lnTo>
                      <a:lnTo>
                        <a:pt x="2932" y="739"/>
                      </a:lnTo>
                      <a:lnTo>
                        <a:pt x="2947" y="725"/>
                      </a:lnTo>
                      <a:lnTo>
                        <a:pt x="2974" y="712"/>
                      </a:lnTo>
                      <a:lnTo>
                        <a:pt x="2976" y="693"/>
                      </a:lnTo>
                      <a:lnTo>
                        <a:pt x="2998" y="656"/>
                      </a:lnTo>
                      <a:lnTo>
                        <a:pt x="2902" y="581"/>
                      </a:lnTo>
                      <a:lnTo>
                        <a:pt x="2810" y="512"/>
                      </a:lnTo>
                      <a:lnTo>
                        <a:pt x="2717" y="456"/>
                      </a:lnTo>
                      <a:lnTo>
                        <a:pt x="2622" y="405"/>
                      </a:lnTo>
                      <a:lnTo>
                        <a:pt x="2551" y="367"/>
                      </a:lnTo>
                      <a:lnTo>
                        <a:pt x="2492" y="336"/>
                      </a:lnTo>
                      <a:lnTo>
                        <a:pt x="2413" y="301"/>
                      </a:lnTo>
                      <a:lnTo>
                        <a:pt x="2332" y="267"/>
                      </a:lnTo>
                      <a:lnTo>
                        <a:pt x="2227" y="225"/>
                      </a:lnTo>
                      <a:lnTo>
                        <a:pt x="2139" y="193"/>
                      </a:lnTo>
                      <a:lnTo>
                        <a:pt x="2057" y="169"/>
                      </a:lnTo>
                      <a:lnTo>
                        <a:pt x="1966" y="145"/>
                      </a:lnTo>
                      <a:lnTo>
                        <a:pt x="1861" y="117"/>
                      </a:lnTo>
                      <a:lnTo>
                        <a:pt x="1709" y="84"/>
                      </a:lnTo>
                      <a:lnTo>
                        <a:pt x="1548" y="53"/>
                      </a:lnTo>
                      <a:lnTo>
                        <a:pt x="1410" y="34"/>
                      </a:lnTo>
                      <a:lnTo>
                        <a:pt x="1309" y="24"/>
                      </a:lnTo>
                      <a:lnTo>
                        <a:pt x="1165" y="10"/>
                      </a:lnTo>
                      <a:lnTo>
                        <a:pt x="989" y="1"/>
                      </a:lnTo>
                      <a:lnTo>
                        <a:pt x="760" y="0"/>
                      </a:lnTo>
                      <a:lnTo>
                        <a:pt x="581" y="7"/>
                      </a:lnTo>
                      <a:lnTo>
                        <a:pt x="563" y="24"/>
                      </a:lnTo>
                      <a:lnTo>
                        <a:pt x="529" y="28"/>
                      </a:lnTo>
                      <a:lnTo>
                        <a:pt x="505" y="34"/>
                      </a:lnTo>
                      <a:lnTo>
                        <a:pt x="457" y="34"/>
                      </a:lnTo>
                      <a:lnTo>
                        <a:pt x="409" y="44"/>
                      </a:lnTo>
                      <a:lnTo>
                        <a:pt x="350" y="48"/>
                      </a:lnTo>
                      <a:lnTo>
                        <a:pt x="312" y="73"/>
                      </a:lnTo>
                      <a:lnTo>
                        <a:pt x="303" y="93"/>
                      </a:lnTo>
                      <a:lnTo>
                        <a:pt x="272" y="117"/>
                      </a:lnTo>
                      <a:lnTo>
                        <a:pt x="232" y="116"/>
                      </a:lnTo>
                      <a:lnTo>
                        <a:pt x="194" y="137"/>
                      </a:lnTo>
                      <a:lnTo>
                        <a:pt x="194" y="109"/>
                      </a:lnTo>
                      <a:lnTo>
                        <a:pt x="225" y="63"/>
                      </a:lnTo>
                      <a:lnTo>
                        <a:pt x="232" y="41"/>
                      </a:lnTo>
                      <a:lnTo>
                        <a:pt x="145" y="56"/>
                      </a:lnTo>
                      <a:lnTo>
                        <a:pt x="80" y="66"/>
                      </a:lnTo>
                      <a:lnTo>
                        <a:pt x="84" y="81"/>
                      </a:lnTo>
                      <a:lnTo>
                        <a:pt x="136" y="103"/>
                      </a:lnTo>
                      <a:lnTo>
                        <a:pt x="129" y="117"/>
                      </a:lnTo>
                      <a:lnTo>
                        <a:pt x="119" y="139"/>
                      </a:lnTo>
                      <a:lnTo>
                        <a:pt x="91" y="156"/>
                      </a:lnTo>
                      <a:lnTo>
                        <a:pt x="51" y="176"/>
                      </a:lnTo>
                      <a:lnTo>
                        <a:pt x="46" y="205"/>
                      </a:lnTo>
                      <a:lnTo>
                        <a:pt x="27" y="232"/>
                      </a:lnTo>
                      <a:lnTo>
                        <a:pt x="32" y="254"/>
                      </a:lnTo>
                      <a:lnTo>
                        <a:pt x="84" y="251"/>
                      </a:lnTo>
                      <a:lnTo>
                        <a:pt x="80" y="285"/>
                      </a:lnTo>
                      <a:lnTo>
                        <a:pt x="37" y="298"/>
                      </a:lnTo>
                      <a:lnTo>
                        <a:pt x="0" y="318"/>
                      </a:lnTo>
                      <a:lnTo>
                        <a:pt x="44" y="343"/>
                      </a:lnTo>
                      <a:lnTo>
                        <a:pt x="93" y="317"/>
                      </a:lnTo>
                      <a:lnTo>
                        <a:pt x="119" y="314"/>
                      </a:lnTo>
                      <a:lnTo>
                        <a:pt x="165" y="308"/>
                      </a:lnTo>
                      <a:lnTo>
                        <a:pt x="200" y="300"/>
                      </a:lnTo>
                      <a:lnTo>
                        <a:pt x="232" y="298"/>
                      </a:lnTo>
                      <a:lnTo>
                        <a:pt x="272" y="278"/>
                      </a:lnTo>
                      <a:lnTo>
                        <a:pt x="306" y="249"/>
                      </a:lnTo>
                      <a:lnTo>
                        <a:pt x="341" y="244"/>
                      </a:lnTo>
                      <a:lnTo>
                        <a:pt x="375" y="235"/>
                      </a:lnTo>
                      <a:lnTo>
                        <a:pt x="422" y="229"/>
                      </a:lnTo>
                      <a:lnTo>
                        <a:pt x="438" y="235"/>
                      </a:lnTo>
                      <a:lnTo>
                        <a:pt x="470" y="232"/>
                      </a:lnTo>
                      <a:lnTo>
                        <a:pt x="492" y="226"/>
                      </a:lnTo>
                      <a:lnTo>
                        <a:pt x="550" y="226"/>
                      </a:lnTo>
                      <a:lnTo>
                        <a:pt x="569" y="232"/>
                      </a:lnTo>
                      <a:lnTo>
                        <a:pt x="627" y="234"/>
                      </a:lnTo>
                      <a:lnTo>
                        <a:pt x="668" y="226"/>
                      </a:lnTo>
                      <a:lnTo>
                        <a:pt x="702" y="209"/>
                      </a:lnTo>
                      <a:lnTo>
                        <a:pt x="753" y="212"/>
                      </a:lnTo>
                      <a:lnTo>
                        <a:pt x="798" y="209"/>
                      </a:lnTo>
                      <a:lnTo>
                        <a:pt x="824" y="209"/>
                      </a:lnTo>
                      <a:lnTo>
                        <a:pt x="819" y="232"/>
                      </a:lnTo>
                      <a:lnTo>
                        <a:pt x="837" y="241"/>
                      </a:lnTo>
                      <a:lnTo>
                        <a:pt x="863" y="249"/>
                      </a:lnTo>
                      <a:lnTo>
                        <a:pt x="895" y="238"/>
                      </a:lnTo>
                      <a:lnTo>
                        <a:pt x="930" y="247"/>
                      </a:lnTo>
                      <a:lnTo>
                        <a:pt x="965" y="257"/>
                      </a:lnTo>
                      <a:lnTo>
                        <a:pt x="1008" y="261"/>
                      </a:lnTo>
                      <a:lnTo>
                        <a:pt x="1076" y="267"/>
                      </a:lnTo>
                      <a:lnTo>
                        <a:pt x="997" y="272"/>
                      </a:lnTo>
                      <a:lnTo>
                        <a:pt x="965" y="278"/>
                      </a:lnTo>
                      <a:lnTo>
                        <a:pt x="952" y="287"/>
                      </a:lnTo>
                      <a:lnTo>
                        <a:pt x="978" y="318"/>
                      </a:lnTo>
                      <a:lnTo>
                        <a:pt x="1001" y="333"/>
                      </a:lnTo>
                      <a:lnTo>
                        <a:pt x="1055" y="330"/>
                      </a:lnTo>
                      <a:lnTo>
                        <a:pt x="1095" y="336"/>
                      </a:lnTo>
                      <a:lnTo>
                        <a:pt x="1143" y="347"/>
                      </a:lnTo>
                      <a:lnTo>
                        <a:pt x="1195" y="350"/>
                      </a:lnTo>
                      <a:lnTo>
                        <a:pt x="1226" y="351"/>
                      </a:lnTo>
                      <a:lnTo>
                        <a:pt x="1299" y="327"/>
                      </a:lnTo>
                      <a:lnTo>
                        <a:pt x="1316" y="328"/>
                      </a:lnTo>
                      <a:lnTo>
                        <a:pt x="1278" y="350"/>
                      </a:lnTo>
                      <a:lnTo>
                        <a:pt x="1320" y="377"/>
                      </a:lnTo>
                      <a:lnTo>
                        <a:pt x="1400" y="367"/>
                      </a:lnTo>
                      <a:lnTo>
                        <a:pt x="1414" y="361"/>
                      </a:lnTo>
                      <a:lnTo>
                        <a:pt x="1414" y="341"/>
                      </a:lnTo>
                      <a:lnTo>
                        <a:pt x="1445" y="350"/>
                      </a:lnTo>
                      <a:lnTo>
                        <a:pt x="1500" y="372"/>
                      </a:lnTo>
                      <a:lnTo>
                        <a:pt x="1445" y="367"/>
                      </a:lnTo>
                      <a:lnTo>
                        <a:pt x="1432" y="374"/>
                      </a:lnTo>
                      <a:lnTo>
                        <a:pt x="1410" y="379"/>
                      </a:lnTo>
                      <a:lnTo>
                        <a:pt x="1381" y="383"/>
                      </a:lnTo>
                      <a:lnTo>
                        <a:pt x="1351" y="384"/>
                      </a:lnTo>
                      <a:lnTo>
                        <a:pt x="1316" y="399"/>
                      </a:lnTo>
                      <a:lnTo>
                        <a:pt x="1351" y="407"/>
                      </a:lnTo>
                      <a:lnTo>
                        <a:pt x="1452" y="407"/>
                      </a:lnTo>
                      <a:lnTo>
                        <a:pt x="1442" y="428"/>
                      </a:lnTo>
                      <a:lnTo>
                        <a:pt x="1432" y="453"/>
                      </a:lnTo>
                      <a:lnTo>
                        <a:pt x="1462" y="456"/>
                      </a:lnTo>
                      <a:lnTo>
                        <a:pt x="1486" y="466"/>
                      </a:lnTo>
                      <a:lnTo>
                        <a:pt x="1496" y="495"/>
                      </a:lnTo>
                      <a:lnTo>
                        <a:pt x="1516" y="509"/>
                      </a:lnTo>
                      <a:lnTo>
                        <a:pt x="1514" y="524"/>
                      </a:lnTo>
                      <a:lnTo>
                        <a:pt x="1514" y="542"/>
                      </a:lnTo>
                      <a:lnTo>
                        <a:pt x="1612" y="590"/>
                      </a:lnTo>
                      <a:lnTo>
                        <a:pt x="1603" y="609"/>
                      </a:lnTo>
                      <a:lnTo>
                        <a:pt x="1589" y="616"/>
                      </a:lnTo>
                      <a:lnTo>
                        <a:pt x="1571" y="611"/>
                      </a:lnTo>
                      <a:lnTo>
                        <a:pt x="1548" y="607"/>
                      </a:lnTo>
                      <a:lnTo>
                        <a:pt x="1531" y="609"/>
                      </a:lnTo>
                      <a:lnTo>
                        <a:pt x="1521" y="609"/>
                      </a:lnTo>
                      <a:lnTo>
                        <a:pt x="1557" y="587"/>
                      </a:lnTo>
                      <a:lnTo>
                        <a:pt x="1548" y="573"/>
                      </a:lnTo>
                      <a:lnTo>
                        <a:pt x="1516" y="567"/>
                      </a:lnTo>
                      <a:lnTo>
                        <a:pt x="1500" y="567"/>
                      </a:lnTo>
                      <a:lnTo>
                        <a:pt x="1481" y="573"/>
                      </a:lnTo>
                      <a:lnTo>
                        <a:pt x="1448" y="581"/>
                      </a:lnTo>
                      <a:lnTo>
                        <a:pt x="1432" y="590"/>
                      </a:lnTo>
                      <a:lnTo>
                        <a:pt x="1390" y="593"/>
                      </a:lnTo>
                      <a:lnTo>
                        <a:pt x="1361" y="593"/>
                      </a:lnTo>
                      <a:lnTo>
                        <a:pt x="1364" y="611"/>
                      </a:lnTo>
                      <a:lnTo>
                        <a:pt x="1364" y="634"/>
                      </a:lnTo>
                      <a:lnTo>
                        <a:pt x="1361" y="657"/>
                      </a:lnTo>
                      <a:lnTo>
                        <a:pt x="1368" y="676"/>
                      </a:lnTo>
                      <a:lnTo>
                        <a:pt x="1381" y="693"/>
                      </a:lnTo>
                      <a:lnTo>
                        <a:pt x="1378" y="709"/>
                      </a:lnTo>
                      <a:lnTo>
                        <a:pt x="1393" y="722"/>
                      </a:lnTo>
                      <a:lnTo>
                        <a:pt x="1417" y="732"/>
                      </a:lnTo>
                      <a:lnTo>
                        <a:pt x="1414" y="745"/>
                      </a:lnTo>
                      <a:lnTo>
                        <a:pt x="1442" y="754"/>
                      </a:lnTo>
                      <a:lnTo>
                        <a:pt x="1426" y="775"/>
                      </a:lnTo>
                      <a:lnTo>
                        <a:pt x="1432" y="800"/>
                      </a:lnTo>
                      <a:lnTo>
                        <a:pt x="1451" y="818"/>
                      </a:lnTo>
                      <a:lnTo>
                        <a:pt x="1490" y="848"/>
                      </a:lnTo>
                      <a:lnTo>
                        <a:pt x="1506" y="848"/>
                      </a:lnTo>
                      <a:lnTo>
                        <a:pt x="1531" y="853"/>
                      </a:lnTo>
                      <a:lnTo>
                        <a:pt x="1567" y="831"/>
                      </a:lnTo>
                      <a:lnTo>
                        <a:pt x="1589" y="821"/>
                      </a:lnTo>
                      <a:lnTo>
                        <a:pt x="1620" y="835"/>
                      </a:lnTo>
                      <a:lnTo>
                        <a:pt x="1645" y="840"/>
                      </a:lnTo>
                      <a:lnTo>
                        <a:pt x="1677" y="835"/>
                      </a:lnTo>
                      <a:lnTo>
                        <a:pt x="1679" y="817"/>
                      </a:lnTo>
                      <a:lnTo>
                        <a:pt x="1646" y="795"/>
                      </a:lnTo>
                      <a:lnTo>
                        <a:pt x="1620" y="781"/>
                      </a:lnTo>
                      <a:lnTo>
                        <a:pt x="1613" y="768"/>
                      </a:lnTo>
                      <a:lnTo>
                        <a:pt x="1583" y="754"/>
                      </a:lnTo>
                      <a:lnTo>
                        <a:pt x="1557" y="751"/>
                      </a:lnTo>
                      <a:lnTo>
                        <a:pt x="1547" y="726"/>
                      </a:lnTo>
                      <a:lnTo>
                        <a:pt x="1531" y="713"/>
                      </a:lnTo>
                      <a:lnTo>
                        <a:pt x="1514" y="703"/>
                      </a:lnTo>
                      <a:lnTo>
                        <a:pt x="1506" y="676"/>
                      </a:lnTo>
                      <a:lnTo>
                        <a:pt x="1516" y="672"/>
                      </a:lnTo>
                      <a:lnTo>
                        <a:pt x="1547" y="688"/>
                      </a:lnTo>
                      <a:lnTo>
                        <a:pt x="1548" y="703"/>
                      </a:lnTo>
                      <a:lnTo>
                        <a:pt x="1571" y="718"/>
                      </a:lnTo>
                      <a:lnTo>
                        <a:pt x="1594" y="731"/>
                      </a:lnTo>
                      <a:lnTo>
                        <a:pt x="1612" y="739"/>
                      </a:lnTo>
                      <a:lnTo>
                        <a:pt x="1629" y="726"/>
                      </a:lnTo>
                      <a:lnTo>
                        <a:pt x="1645" y="722"/>
                      </a:lnTo>
                      <a:lnTo>
                        <a:pt x="1664" y="718"/>
                      </a:lnTo>
                      <a:lnTo>
                        <a:pt x="1670" y="708"/>
                      </a:lnTo>
                      <a:lnTo>
                        <a:pt x="1694" y="703"/>
                      </a:lnTo>
                      <a:lnTo>
                        <a:pt x="1677" y="718"/>
                      </a:lnTo>
                      <a:lnTo>
                        <a:pt x="1687" y="732"/>
                      </a:lnTo>
                      <a:lnTo>
                        <a:pt x="1712" y="739"/>
                      </a:lnTo>
                      <a:lnTo>
                        <a:pt x="1709" y="754"/>
                      </a:lnTo>
                      <a:lnTo>
                        <a:pt x="1687" y="768"/>
                      </a:lnTo>
                      <a:lnTo>
                        <a:pt x="1697" y="779"/>
                      </a:lnTo>
                      <a:lnTo>
                        <a:pt x="1727" y="789"/>
                      </a:lnTo>
                      <a:lnTo>
                        <a:pt x="1746" y="802"/>
                      </a:lnTo>
                      <a:lnTo>
                        <a:pt x="1727" y="818"/>
                      </a:lnTo>
                      <a:lnTo>
                        <a:pt x="1709" y="835"/>
                      </a:lnTo>
                      <a:lnTo>
                        <a:pt x="1712" y="846"/>
                      </a:lnTo>
                      <a:lnTo>
                        <a:pt x="1699" y="858"/>
                      </a:lnTo>
                      <a:lnTo>
                        <a:pt x="1687" y="873"/>
                      </a:lnTo>
                      <a:lnTo>
                        <a:pt x="1670" y="881"/>
                      </a:lnTo>
                      <a:lnTo>
                        <a:pt x="1654" y="873"/>
                      </a:lnTo>
                      <a:lnTo>
                        <a:pt x="1622" y="873"/>
                      </a:lnTo>
                      <a:lnTo>
                        <a:pt x="1606" y="861"/>
                      </a:lnTo>
                      <a:lnTo>
                        <a:pt x="1598" y="848"/>
                      </a:lnTo>
                      <a:lnTo>
                        <a:pt x="1577" y="844"/>
                      </a:lnTo>
                      <a:lnTo>
                        <a:pt x="1571" y="853"/>
                      </a:lnTo>
                      <a:lnTo>
                        <a:pt x="1583" y="861"/>
                      </a:lnTo>
                      <a:lnTo>
                        <a:pt x="1587" y="876"/>
                      </a:lnTo>
                      <a:lnTo>
                        <a:pt x="1587" y="886"/>
                      </a:lnTo>
                      <a:lnTo>
                        <a:pt x="1606" y="884"/>
                      </a:lnTo>
                      <a:lnTo>
                        <a:pt x="1622" y="890"/>
                      </a:lnTo>
                      <a:lnTo>
                        <a:pt x="1622" y="904"/>
                      </a:lnTo>
                      <a:lnTo>
                        <a:pt x="1603" y="922"/>
                      </a:lnTo>
                      <a:lnTo>
                        <a:pt x="1612" y="943"/>
                      </a:lnTo>
                      <a:lnTo>
                        <a:pt x="1598" y="970"/>
                      </a:lnTo>
                      <a:lnTo>
                        <a:pt x="1606" y="999"/>
                      </a:lnTo>
                      <a:lnTo>
                        <a:pt x="1598" y="1014"/>
                      </a:lnTo>
                      <a:lnTo>
                        <a:pt x="1571" y="1028"/>
                      </a:lnTo>
                      <a:lnTo>
                        <a:pt x="1571" y="1041"/>
                      </a:lnTo>
                      <a:lnTo>
                        <a:pt x="1587" y="1058"/>
                      </a:lnTo>
                      <a:lnTo>
                        <a:pt x="1613" y="1062"/>
                      </a:lnTo>
                      <a:lnTo>
                        <a:pt x="1646" y="1072"/>
                      </a:lnTo>
                      <a:lnTo>
                        <a:pt x="1660" y="1090"/>
                      </a:lnTo>
                      <a:lnTo>
                        <a:pt x="1646" y="1095"/>
                      </a:lnTo>
                      <a:lnTo>
                        <a:pt x="1612" y="1116"/>
                      </a:lnTo>
                      <a:lnTo>
                        <a:pt x="1573" y="1127"/>
                      </a:lnTo>
                      <a:lnTo>
                        <a:pt x="1538" y="1154"/>
                      </a:lnTo>
                    </a:path>
                  </a:pathLst>
                </a:custGeom>
                <a:solidFill>
                  <a:srgbClr val="037C0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>
                    <a:latin typeface="Calibri" pitchFamily="34" charset="0"/>
                  </a:endParaRPr>
                </a:p>
              </p:txBody>
            </p:sp>
            <p:grpSp>
              <p:nvGrpSpPr>
                <p:cNvPr id="28686" name="Group 36"/>
                <p:cNvGrpSpPr>
                  <a:grpSpLocks/>
                </p:cNvGrpSpPr>
                <p:nvPr/>
              </p:nvGrpSpPr>
              <p:grpSpPr bwMode="auto">
                <a:xfrm>
                  <a:off x="3387" y="1539"/>
                  <a:ext cx="1062" cy="661"/>
                  <a:chOff x="3387" y="1539"/>
                  <a:chExt cx="1062" cy="661"/>
                </a:xfrm>
              </p:grpSpPr>
              <p:sp>
                <p:nvSpPr>
                  <p:cNvPr id="28688" name="Freeform 37"/>
                  <p:cNvSpPr>
                    <a:spLocks/>
                  </p:cNvSpPr>
                  <p:nvPr/>
                </p:nvSpPr>
                <p:spPr bwMode="auto">
                  <a:xfrm>
                    <a:off x="3602" y="2065"/>
                    <a:ext cx="71" cy="54"/>
                  </a:xfrm>
                  <a:custGeom>
                    <a:avLst/>
                    <a:gdLst>
                      <a:gd name="T0" fmla="*/ 6 w 71"/>
                      <a:gd name="T1" fmla="*/ 0 h 54"/>
                      <a:gd name="T2" fmla="*/ 0 w 71"/>
                      <a:gd name="T3" fmla="*/ 21 h 54"/>
                      <a:gd name="T4" fmla="*/ 6 w 71"/>
                      <a:gd name="T5" fmla="*/ 42 h 54"/>
                      <a:gd name="T6" fmla="*/ 27 w 71"/>
                      <a:gd name="T7" fmla="*/ 42 h 54"/>
                      <a:gd name="T8" fmla="*/ 70 w 71"/>
                      <a:gd name="T9" fmla="*/ 53 h 54"/>
                      <a:gd name="T10" fmla="*/ 53 w 71"/>
                      <a:gd name="T11" fmla="*/ 31 h 54"/>
                      <a:gd name="T12" fmla="*/ 59 w 71"/>
                      <a:gd name="T13" fmla="*/ 21 h 54"/>
                      <a:gd name="T14" fmla="*/ 6 w 71"/>
                      <a:gd name="T15" fmla="*/ 0 h 5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1"/>
                      <a:gd name="T25" fmla="*/ 0 h 54"/>
                      <a:gd name="T26" fmla="*/ 71 w 71"/>
                      <a:gd name="T27" fmla="*/ 54 h 5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1" h="54">
                        <a:moveTo>
                          <a:pt x="6" y="0"/>
                        </a:moveTo>
                        <a:lnTo>
                          <a:pt x="0" y="21"/>
                        </a:lnTo>
                        <a:lnTo>
                          <a:pt x="6" y="42"/>
                        </a:lnTo>
                        <a:lnTo>
                          <a:pt x="27" y="42"/>
                        </a:lnTo>
                        <a:lnTo>
                          <a:pt x="70" y="53"/>
                        </a:lnTo>
                        <a:lnTo>
                          <a:pt x="53" y="31"/>
                        </a:lnTo>
                        <a:lnTo>
                          <a:pt x="59" y="21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89" name="Freeform 38"/>
                  <p:cNvSpPr>
                    <a:spLocks/>
                  </p:cNvSpPr>
                  <p:nvPr/>
                </p:nvSpPr>
                <p:spPr bwMode="auto">
                  <a:xfrm>
                    <a:off x="3605" y="2004"/>
                    <a:ext cx="191" cy="128"/>
                  </a:xfrm>
                  <a:custGeom>
                    <a:avLst/>
                    <a:gdLst>
                      <a:gd name="T0" fmla="*/ 9 w 191"/>
                      <a:gd name="T1" fmla="*/ 0 h 128"/>
                      <a:gd name="T2" fmla="*/ 69 w 191"/>
                      <a:gd name="T3" fmla="*/ 18 h 128"/>
                      <a:gd name="T4" fmla="*/ 88 w 191"/>
                      <a:gd name="T5" fmla="*/ 18 h 128"/>
                      <a:gd name="T6" fmla="*/ 91 w 191"/>
                      <a:gd name="T7" fmla="*/ 35 h 128"/>
                      <a:gd name="T8" fmla="*/ 113 w 191"/>
                      <a:gd name="T9" fmla="*/ 48 h 128"/>
                      <a:gd name="T10" fmla="*/ 130 w 191"/>
                      <a:gd name="T11" fmla="*/ 59 h 128"/>
                      <a:gd name="T12" fmla="*/ 156 w 191"/>
                      <a:gd name="T13" fmla="*/ 57 h 128"/>
                      <a:gd name="T14" fmla="*/ 183 w 191"/>
                      <a:gd name="T15" fmla="*/ 71 h 128"/>
                      <a:gd name="T16" fmla="*/ 178 w 191"/>
                      <a:gd name="T17" fmla="*/ 85 h 128"/>
                      <a:gd name="T18" fmla="*/ 190 w 191"/>
                      <a:gd name="T19" fmla="*/ 95 h 128"/>
                      <a:gd name="T20" fmla="*/ 156 w 191"/>
                      <a:gd name="T21" fmla="*/ 111 h 128"/>
                      <a:gd name="T22" fmla="*/ 130 w 191"/>
                      <a:gd name="T23" fmla="*/ 125 h 128"/>
                      <a:gd name="T24" fmla="*/ 113 w 191"/>
                      <a:gd name="T25" fmla="*/ 127 h 128"/>
                      <a:gd name="T26" fmla="*/ 107 w 191"/>
                      <a:gd name="T27" fmla="*/ 117 h 128"/>
                      <a:gd name="T28" fmla="*/ 114 w 191"/>
                      <a:gd name="T29" fmla="*/ 104 h 128"/>
                      <a:gd name="T30" fmla="*/ 107 w 191"/>
                      <a:gd name="T31" fmla="*/ 91 h 128"/>
                      <a:gd name="T32" fmla="*/ 105 w 191"/>
                      <a:gd name="T33" fmla="*/ 67 h 128"/>
                      <a:gd name="T34" fmla="*/ 75 w 191"/>
                      <a:gd name="T35" fmla="*/ 54 h 128"/>
                      <a:gd name="T36" fmla="*/ 41 w 191"/>
                      <a:gd name="T37" fmla="*/ 54 h 128"/>
                      <a:gd name="T38" fmla="*/ 40 w 191"/>
                      <a:gd name="T39" fmla="*/ 44 h 128"/>
                      <a:gd name="T40" fmla="*/ 25 w 191"/>
                      <a:gd name="T41" fmla="*/ 35 h 128"/>
                      <a:gd name="T42" fmla="*/ 0 w 191"/>
                      <a:gd name="T43" fmla="*/ 25 h 128"/>
                      <a:gd name="T44" fmla="*/ 9 w 191"/>
                      <a:gd name="T45" fmla="*/ 0 h 128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91"/>
                      <a:gd name="T70" fmla="*/ 0 h 128"/>
                      <a:gd name="T71" fmla="*/ 191 w 191"/>
                      <a:gd name="T72" fmla="*/ 128 h 128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91" h="128">
                        <a:moveTo>
                          <a:pt x="9" y="0"/>
                        </a:moveTo>
                        <a:lnTo>
                          <a:pt x="69" y="18"/>
                        </a:lnTo>
                        <a:lnTo>
                          <a:pt x="88" y="18"/>
                        </a:lnTo>
                        <a:lnTo>
                          <a:pt x="91" y="35"/>
                        </a:lnTo>
                        <a:lnTo>
                          <a:pt x="113" y="48"/>
                        </a:lnTo>
                        <a:lnTo>
                          <a:pt x="130" y="59"/>
                        </a:lnTo>
                        <a:lnTo>
                          <a:pt x="156" y="57"/>
                        </a:lnTo>
                        <a:lnTo>
                          <a:pt x="183" y="71"/>
                        </a:lnTo>
                        <a:lnTo>
                          <a:pt x="178" y="85"/>
                        </a:lnTo>
                        <a:lnTo>
                          <a:pt x="190" y="95"/>
                        </a:lnTo>
                        <a:lnTo>
                          <a:pt x="156" y="111"/>
                        </a:lnTo>
                        <a:lnTo>
                          <a:pt x="130" y="125"/>
                        </a:lnTo>
                        <a:lnTo>
                          <a:pt x="113" y="127"/>
                        </a:lnTo>
                        <a:lnTo>
                          <a:pt x="107" y="117"/>
                        </a:lnTo>
                        <a:lnTo>
                          <a:pt x="114" y="104"/>
                        </a:lnTo>
                        <a:lnTo>
                          <a:pt x="107" y="91"/>
                        </a:lnTo>
                        <a:lnTo>
                          <a:pt x="105" y="67"/>
                        </a:lnTo>
                        <a:lnTo>
                          <a:pt x="75" y="54"/>
                        </a:lnTo>
                        <a:lnTo>
                          <a:pt x="41" y="54"/>
                        </a:lnTo>
                        <a:lnTo>
                          <a:pt x="40" y="44"/>
                        </a:lnTo>
                        <a:lnTo>
                          <a:pt x="25" y="35"/>
                        </a:lnTo>
                        <a:lnTo>
                          <a:pt x="0" y="25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90" name="Freeform 39"/>
                  <p:cNvSpPr>
                    <a:spLocks/>
                  </p:cNvSpPr>
                  <p:nvPr/>
                </p:nvSpPr>
                <p:spPr bwMode="auto">
                  <a:xfrm>
                    <a:off x="4080" y="2163"/>
                    <a:ext cx="54" cy="37"/>
                  </a:xfrm>
                  <a:custGeom>
                    <a:avLst/>
                    <a:gdLst>
                      <a:gd name="T0" fmla="*/ 0 w 54"/>
                      <a:gd name="T1" fmla="*/ 0 h 37"/>
                      <a:gd name="T2" fmla="*/ 10 w 54"/>
                      <a:gd name="T3" fmla="*/ 31 h 37"/>
                      <a:gd name="T4" fmla="*/ 53 w 54"/>
                      <a:gd name="T5" fmla="*/ 36 h 37"/>
                      <a:gd name="T6" fmla="*/ 0 w 54"/>
                      <a:gd name="T7" fmla="*/ 0 h 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4"/>
                      <a:gd name="T13" fmla="*/ 0 h 37"/>
                      <a:gd name="T14" fmla="*/ 54 w 54"/>
                      <a:gd name="T15" fmla="*/ 37 h 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4" h="37">
                        <a:moveTo>
                          <a:pt x="0" y="0"/>
                        </a:moveTo>
                        <a:lnTo>
                          <a:pt x="10" y="31"/>
                        </a:lnTo>
                        <a:lnTo>
                          <a:pt x="53" y="3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91" name="Freeform 40"/>
                  <p:cNvSpPr>
                    <a:spLocks/>
                  </p:cNvSpPr>
                  <p:nvPr/>
                </p:nvSpPr>
                <p:spPr bwMode="auto">
                  <a:xfrm>
                    <a:off x="4215" y="2172"/>
                    <a:ext cx="70" cy="28"/>
                  </a:xfrm>
                  <a:custGeom>
                    <a:avLst/>
                    <a:gdLst>
                      <a:gd name="T0" fmla="*/ 0 w 70"/>
                      <a:gd name="T1" fmla="*/ 22 h 28"/>
                      <a:gd name="T2" fmla="*/ 35 w 70"/>
                      <a:gd name="T3" fmla="*/ 0 h 28"/>
                      <a:gd name="T4" fmla="*/ 69 w 70"/>
                      <a:gd name="T5" fmla="*/ 6 h 28"/>
                      <a:gd name="T6" fmla="*/ 42 w 70"/>
                      <a:gd name="T7" fmla="*/ 27 h 28"/>
                      <a:gd name="T8" fmla="*/ 0 w 70"/>
                      <a:gd name="T9" fmla="*/ 22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28"/>
                      <a:gd name="T17" fmla="*/ 70 w 70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28">
                        <a:moveTo>
                          <a:pt x="0" y="22"/>
                        </a:moveTo>
                        <a:lnTo>
                          <a:pt x="35" y="0"/>
                        </a:lnTo>
                        <a:lnTo>
                          <a:pt x="69" y="6"/>
                        </a:lnTo>
                        <a:lnTo>
                          <a:pt x="42" y="27"/>
                        </a:lnTo>
                        <a:lnTo>
                          <a:pt x="0" y="22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92" name="Freeform 41"/>
                  <p:cNvSpPr>
                    <a:spLocks/>
                  </p:cNvSpPr>
                  <p:nvPr/>
                </p:nvSpPr>
                <p:spPr bwMode="auto">
                  <a:xfrm>
                    <a:off x="4373" y="2116"/>
                    <a:ext cx="76" cy="35"/>
                  </a:xfrm>
                  <a:custGeom>
                    <a:avLst/>
                    <a:gdLst>
                      <a:gd name="T0" fmla="*/ 0 w 76"/>
                      <a:gd name="T1" fmla="*/ 21 h 35"/>
                      <a:gd name="T2" fmla="*/ 75 w 76"/>
                      <a:gd name="T3" fmla="*/ 34 h 35"/>
                      <a:gd name="T4" fmla="*/ 36 w 76"/>
                      <a:gd name="T5" fmla="*/ 0 h 35"/>
                      <a:gd name="T6" fmla="*/ 0 w 76"/>
                      <a:gd name="T7" fmla="*/ 21 h 3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"/>
                      <a:gd name="T13" fmla="*/ 0 h 35"/>
                      <a:gd name="T14" fmla="*/ 76 w 76"/>
                      <a:gd name="T15" fmla="*/ 35 h 3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" h="35">
                        <a:moveTo>
                          <a:pt x="0" y="21"/>
                        </a:moveTo>
                        <a:lnTo>
                          <a:pt x="75" y="34"/>
                        </a:lnTo>
                        <a:lnTo>
                          <a:pt x="36" y="0"/>
                        </a:lnTo>
                        <a:lnTo>
                          <a:pt x="0" y="21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  <p:sp>
                <p:nvSpPr>
                  <p:cNvPr id="28693" name="Freeform 42"/>
                  <p:cNvSpPr>
                    <a:spLocks/>
                  </p:cNvSpPr>
                  <p:nvPr/>
                </p:nvSpPr>
                <p:spPr bwMode="auto">
                  <a:xfrm>
                    <a:off x="3387" y="1539"/>
                    <a:ext cx="235" cy="64"/>
                  </a:xfrm>
                  <a:custGeom>
                    <a:avLst/>
                    <a:gdLst>
                      <a:gd name="T0" fmla="*/ 0 w 235"/>
                      <a:gd name="T1" fmla="*/ 39 h 64"/>
                      <a:gd name="T2" fmla="*/ 106 w 235"/>
                      <a:gd name="T3" fmla="*/ 43 h 64"/>
                      <a:gd name="T4" fmla="*/ 142 w 235"/>
                      <a:gd name="T5" fmla="*/ 58 h 64"/>
                      <a:gd name="T6" fmla="*/ 174 w 235"/>
                      <a:gd name="T7" fmla="*/ 63 h 64"/>
                      <a:gd name="T8" fmla="*/ 234 w 235"/>
                      <a:gd name="T9" fmla="*/ 49 h 64"/>
                      <a:gd name="T10" fmla="*/ 200 w 235"/>
                      <a:gd name="T11" fmla="*/ 29 h 64"/>
                      <a:gd name="T12" fmla="*/ 151 w 235"/>
                      <a:gd name="T13" fmla="*/ 29 h 64"/>
                      <a:gd name="T14" fmla="*/ 134 w 235"/>
                      <a:gd name="T15" fmla="*/ 0 h 64"/>
                      <a:gd name="T16" fmla="*/ 93 w 235"/>
                      <a:gd name="T17" fmla="*/ 4 h 64"/>
                      <a:gd name="T18" fmla="*/ 0 w 235"/>
                      <a:gd name="T19" fmla="*/ 39 h 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5"/>
                      <a:gd name="T31" fmla="*/ 0 h 64"/>
                      <a:gd name="T32" fmla="*/ 235 w 235"/>
                      <a:gd name="T33" fmla="*/ 64 h 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5" h="64">
                        <a:moveTo>
                          <a:pt x="0" y="39"/>
                        </a:moveTo>
                        <a:lnTo>
                          <a:pt x="106" y="43"/>
                        </a:lnTo>
                        <a:lnTo>
                          <a:pt x="142" y="58"/>
                        </a:lnTo>
                        <a:lnTo>
                          <a:pt x="174" y="63"/>
                        </a:lnTo>
                        <a:lnTo>
                          <a:pt x="234" y="49"/>
                        </a:lnTo>
                        <a:lnTo>
                          <a:pt x="200" y="29"/>
                        </a:lnTo>
                        <a:lnTo>
                          <a:pt x="151" y="29"/>
                        </a:lnTo>
                        <a:lnTo>
                          <a:pt x="134" y="0"/>
                        </a:lnTo>
                        <a:lnTo>
                          <a:pt x="93" y="4"/>
                        </a:lnTo>
                        <a:lnTo>
                          <a:pt x="0" y="39"/>
                        </a:lnTo>
                      </a:path>
                    </a:pathLst>
                  </a:custGeom>
                  <a:solidFill>
                    <a:srgbClr val="037C03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nl-NL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28687" name="Freeform 43"/>
                <p:cNvSpPr>
                  <a:spLocks/>
                </p:cNvSpPr>
                <p:nvPr/>
              </p:nvSpPr>
              <p:spPr bwMode="auto">
                <a:xfrm>
                  <a:off x="4413" y="1691"/>
                  <a:ext cx="366" cy="140"/>
                </a:xfrm>
                <a:custGeom>
                  <a:avLst/>
                  <a:gdLst>
                    <a:gd name="T0" fmla="*/ 353 w 366"/>
                    <a:gd name="T1" fmla="*/ 85 h 140"/>
                    <a:gd name="T2" fmla="*/ 365 w 366"/>
                    <a:gd name="T3" fmla="*/ 126 h 140"/>
                    <a:gd name="T4" fmla="*/ 325 w 366"/>
                    <a:gd name="T5" fmla="*/ 134 h 140"/>
                    <a:gd name="T6" fmla="*/ 280 w 366"/>
                    <a:gd name="T7" fmla="*/ 139 h 140"/>
                    <a:gd name="T8" fmla="*/ 242 w 366"/>
                    <a:gd name="T9" fmla="*/ 126 h 140"/>
                    <a:gd name="T10" fmla="*/ 219 w 366"/>
                    <a:gd name="T11" fmla="*/ 108 h 140"/>
                    <a:gd name="T12" fmla="*/ 202 w 366"/>
                    <a:gd name="T13" fmla="*/ 97 h 140"/>
                    <a:gd name="T14" fmla="*/ 149 w 366"/>
                    <a:gd name="T15" fmla="*/ 101 h 140"/>
                    <a:gd name="T16" fmla="*/ 102 w 366"/>
                    <a:gd name="T17" fmla="*/ 104 h 140"/>
                    <a:gd name="T18" fmla="*/ 68 w 366"/>
                    <a:gd name="T19" fmla="*/ 97 h 140"/>
                    <a:gd name="T20" fmla="*/ 51 w 366"/>
                    <a:gd name="T21" fmla="*/ 81 h 140"/>
                    <a:gd name="T22" fmla="*/ 0 w 366"/>
                    <a:gd name="T23" fmla="*/ 80 h 140"/>
                    <a:gd name="T24" fmla="*/ 2 w 366"/>
                    <a:gd name="T25" fmla="*/ 61 h 140"/>
                    <a:gd name="T26" fmla="*/ 12 w 366"/>
                    <a:gd name="T27" fmla="*/ 50 h 140"/>
                    <a:gd name="T28" fmla="*/ 2 w 366"/>
                    <a:gd name="T29" fmla="*/ 32 h 140"/>
                    <a:gd name="T30" fmla="*/ 10 w 366"/>
                    <a:gd name="T31" fmla="*/ 21 h 140"/>
                    <a:gd name="T32" fmla="*/ 16 w 366"/>
                    <a:gd name="T33" fmla="*/ 11 h 140"/>
                    <a:gd name="T34" fmla="*/ 50 w 366"/>
                    <a:gd name="T35" fmla="*/ 0 h 140"/>
                    <a:gd name="T36" fmla="*/ 85 w 366"/>
                    <a:gd name="T37" fmla="*/ 4 h 140"/>
                    <a:gd name="T38" fmla="*/ 85 w 366"/>
                    <a:gd name="T39" fmla="*/ 21 h 140"/>
                    <a:gd name="T40" fmla="*/ 83 w 366"/>
                    <a:gd name="T41" fmla="*/ 32 h 140"/>
                    <a:gd name="T42" fmla="*/ 94 w 366"/>
                    <a:gd name="T43" fmla="*/ 40 h 140"/>
                    <a:gd name="T44" fmla="*/ 118 w 366"/>
                    <a:gd name="T45" fmla="*/ 44 h 140"/>
                    <a:gd name="T46" fmla="*/ 135 w 366"/>
                    <a:gd name="T47" fmla="*/ 47 h 140"/>
                    <a:gd name="T48" fmla="*/ 157 w 366"/>
                    <a:gd name="T49" fmla="*/ 42 h 140"/>
                    <a:gd name="T50" fmla="*/ 173 w 366"/>
                    <a:gd name="T51" fmla="*/ 42 h 140"/>
                    <a:gd name="T52" fmla="*/ 190 w 366"/>
                    <a:gd name="T53" fmla="*/ 30 h 140"/>
                    <a:gd name="T54" fmla="*/ 209 w 366"/>
                    <a:gd name="T55" fmla="*/ 35 h 140"/>
                    <a:gd name="T56" fmla="*/ 224 w 366"/>
                    <a:gd name="T57" fmla="*/ 47 h 140"/>
                    <a:gd name="T58" fmla="*/ 222 w 366"/>
                    <a:gd name="T59" fmla="*/ 57 h 140"/>
                    <a:gd name="T60" fmla="*/ 257 w 366"/>
                    <a:gd name="T61" fmla="*/ 57 h 140"/>
                    <a:gd name="T62" fmla="*/ 296 w 366"/>
                    <a:gd name="T63" fmla="*/ 53 h 140"/>
                    <a:gd name="T64" fmla="*/ 313 w 366"/>
                    <a:gd name="T65" fmla="*/ 61 h 140"/>
                    <a:gd name="T66" fmla="*/ 353 w 366"/>
                    <a:gd name="T67" fmla="*/ 85 h 14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66"/>
                    <a:gd name="T103" fmla="*/ 0 h 140"/>
                    <a:gd name="T104" fmla="*/ 366 w 366"/>
                    <a:gd name="T105" fmla="*/ 140 h 14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66" h="140">
                      <a:moveTo>
                        <a:pt x="353" y="85"/>
                      </a:moveTo>
                      <a:lnTo>
                        <a:pt x="365" y="126"/>
                      </a:lnTo>
                      <a:lnTo>
                        <a:pt x="325" y="134"/>
                      </a:lnTo>
                      <a:lnTo>
                        <a:pt x="280" y="139"/>
                      </a:lnTo>
                      <a:lnTo>
                        <a:pt x="242" y="126"/>
                      </a:lnTo>
                      <a:lnTo>
                        <a:pt x="219" y="108"/>
                      </a:lnTo>
                      <a:lnTo>
                        <a:pt x="202" y="97"/>
                      </a:lnTo>
                      <a:lnTo>
                        <a:pt x="149" y="101"/>
                      </a:lnTo>
                      <a:lnTo>
                        <a:pt x="102" y="104"/>
                      </a:lnTo>
                      <a:lnTo>
                        <a:pt x="68" y="97"/>
                      </a:lnTo>
                      <a:lnTo>
                        <a:pt x="51" y="81"/>
                      </a:lnTo>
                      <a:lnTo>
                        <a:pt x="0" y="80"/>
                      </a:lnTo>
                      <a:lnTo>
                        <a:pt x="2" y="61"/>
                      </a:lnTo>
                      <a:lnTo>
                        <a:pt x="12" y="50"/>
                      </a:lnTo>
                      <a:lnTo>
                        <a:pt x="2" y="32"/>
                      </a:lnTo>
                      <a:lnTo>
                        <a:pt x="10" y="21"/>
                      </a:lnTo>
                      <a:lnTo>
                        <a:pt x="16" y="11"/>
                      </a:lnTo>
                      <a:lnTo>
                        <a:pt x="50" y="0"/>
                      </a:lnTo>
                      <a:lnTo>
                        <a:pt x="85" y="4"/>
                      </a:lnTo>
                      <a:lnTo>
                        <a:pt x="85" y="21"/>
                      </a:lnTo>
                      <a:lnTo>
                        <a:pt x="83" y="32"/>
                      </a:lnTo>
                      <a:lnTo>
                        <a:pt x="94" y="40"/>
                      </a:lnTo>
                      <a:lnTo>
                        <a:pt x="118" y="44"/>
                      </a:lnTo>
                      <a:lnTo>
                        <a:pt x="135" y="47"/>
                      </a:lnTo>
                      <a:lnTo>
                        <a:pt x="157" y="42"/>
                      </a:lnTo>
                      <a:lnTo>
                        <a:pt x="173" y="42"/>
                      </a:lnTo>
                      <a:lnTo>
                        <a:pt x="190" y="30"/>
                      </a:lnTo>
                      <a:lnTo>
                        <a:pt x="209" y="35"/>
                      </a:lnTo>
                      <a:lnTo>
                        <a:pt x="224" y="47"/>
                      </a:lnTo>
                      <a:lnTo>
                        <a:pt x="222" y="57"/>
                      </a:lnTo>
                      <a:lnTo>
                        <a:pt x="257" y="57"/>
                      </a:lnTo>
                      <a:lnTo>
                        <a:pt x="296" y="53"/>
                      </a:lnTo>
                      <a:lnTo>
                        <a:pt x="313" y="61"/>
                      </a:lnTo>
                      <a:lnTo>
                        <a:pt x="353" y="85"/>
                      </a:lnTo>
                    </a:path>
                  </a:pathLst>
                </a:custGeom>
                <a:solidFill>
                  <a:srgbClr val="037C0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48" name="Rectangle 44"/>
          <p:cNvSpPr txBox="1">
            <a:spLocks noChangeArrowheads="1"/>
          </p:cNvSpPr>
          <p:nvPr/>
        </p:nvSpPr>
        <p:spPr>
          <a:xfrm>
            <a:off x="633413" y="457200"/>
            <a:ext cx="7656512" cy="762000"/>
          </a:xfrm>
          <a:prstGeom prst="rect">
            <a:avLst/>
          </a:prstGeo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ISO/TC 67 Vision</a:t>
            </a:r>
          </a:p>
        </p:txBody>
      </p:sp>
      <p:sp>
        <p:nvSpPr>
          <p:cNvPr id="28676" name="Rectangle 45"/>
          <p:cNvSpPr>
            <a:spLocks noChangeArrowheads="1"/>
          </p:cNvSpPr>
          <p:nvPr/>
        </p:nvSpPr>
        <p:spPr bwMode="auto">
          <a:xfrm>
            <a:off x="3965575" y="2185988"/>
            <a:ext cx="1122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>
              <a:latin typeface="Calibri" pitchFamily="34" charset="0"/>
            </a:endParaRPr>
          </a:p>
        </p:txBody>
      </p:sp>
      <p:sp>
        <p:nvSpPr>
          <p:cNvPr id="28677" name="Rectangle 46"/>
          <p:cNvSpPr>
            <a:spLocks noChangeArrowheads="1"/>
          </p:cNvSpPr>
          <p:nvPr/>
        </p:nvSpPr>
        <p:spPr bwMode="auto">
          <a:xfrm>
            <a:off x="1295400" y="2392363"/>
            <a:ext cx="663892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6000">
                <a:solidFill>
                  <a:srgbClr val="FFED2F"/>
                </a:solidFill>
                <a:latin typeface="Arial Black" pitchFamily="34" charset="0"/>
              </a:rPr>
              <a:t>Global Standards Used Locally Worldwide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F284-E0F5-407B-9138-7ED5FA11291B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Goals of ISO/TC 67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103688"/>
          </a:xfrm>
        </p:spPr>
        <p:txBody>
          <a:bodyPr/>
          <a:lstStyle/>
          <a:p>
            <a:pPr marL="685800" lvl="1" indent="-228600" eaLnBrk="1" hangingPunct="1">
              <a:lnSpc>
                <a:spcPct val="90000"/>
              </a:lnSpc>
              <a:spcAft>
                <a:spcPct val="100000"/>
              </a:spcAft>
              <a:buClr>
                <a:schemeClr val="tx1"/>
              </a:buClr>
              <a:buSzPct val="70000"/>
              <a:buFont typeface="Arial" charset="0"/>
              <a:buBlip>
                <a:blip r:embed="rId2"/>
              </a:buBlip>
            </a:pPr>
            <a:r>
              <a:rPr lang="en-GB" sz="2000" smtClean="0"/>
              <a:t>Prepare standards required by this industry</a:t>
            </a:r>
          </a:p>
          <a:p>
            <a:pPr marL="685800" lvl="1" indent="-228600" eaLnBrk="1" hangingPunct="1">
              <a:lnSpc>
                <a:spcPct val="90000"/>
              </a:lnSpc>
              <a:spcAft>
                <a:spcPct val="100000"/>
              </a:spcAft>
              <a:buClr>
                <a:schemeClr val="tx1"/>
              </a:buClr>
              <a:buSzPct val="70000"/>
              <a:buFont typeface="Arial" charset="0"/>
              <a:buBlip>
                <a:blip r:embed="rId2"/>
              </a:buBlip>
            </a:pPr>
            <a:r>
              <a:rPr lang="en-GB" sz="2000" smtClean="0"/>
              <a:t>Prepare standards that are adopted worldwide by bodies such as ABNT (Brazil), API (USA), CEN (Europe), GOST R (Russian Federation), GSO (Gulf Region) and SAC (China)</a:t>
            </a:r>
          </a:p>
          <a:p>
            <a:pPr marL="685800" lvl="1" indent="-228600" eaLnBrk="1" hangingPunct="1">
              <a:lnSpc>
                <a:spcPct val="90000"/>
              </a:lnSpc>
              <a:spcAft>
                <a:spcPct val="100000"/>
              </a:spcAft>
              <a:buClr>
                <a:schemeClr val="tx1"/>
              </a:buClr>
              <a:buSzPct val="70000"/>
              <a:buFont typeface="Arial" charset="0"/>
              <a:buBlip>
                <a:blip r:embed="rId2"/>
              </a:buBlip>
            </a:pPr>
            <a:r>
              <a:rPr lang="en-GB" sz="2000" smtClean="0"/>
              <a:t>Prepare standards that are recognized by regulators</a:t>
            </a:r>
          </a:p>
          <a:p>
            <a:pPr marL="685800" lvl="1" indent="-228600" eaLnBrk="1" hangingPunct="1">
              <a:lnSpc>
                <a:spcPct val="90000"/>
              </a:lnSpc>
              <a:spcAft>
                <a:spcPct val="100000"/>
              </a:spcAft>
              <a:buClr>
                <a:schemeClr val="tx1"/>
              </a:buClr>
              <a:buSzPct val="70000"/>
              <a:buFont typeface="Arial" charset="0"/>
              <a:buBlip>
                <a:blip r:embed="rId2"/>
              </a:buBlip>
            </a:pPr>
            <a:r>
              <a:rPr lang="en-GB" sz="2000" smtClean="0"/>
              <a:t>Publish standards that enable companies to minimize their specifications</a:t>
            </a:r>
          </a:p>
          <a:p>
            <a:pPr marL="685800" lvl="1" indent="-228600" eaLnBrk="1" hangingPunct="1">
              <a:lnSpc>
                <a:spcPct val="90000"/>
              </a:lnSpc>
              <a:spcAft>
                <a:spcPct val="100000"/>
              </a:spcAft>
              <a:buClr>
                <a:schemeClr val="tx1"/>
              </a:buClr>
              <a:buSzPct val="70000"/>
              <a:buFont typeface="Arial" charset="0"/>
              <a:buBlip>
                <a:blip r:embed="rId2"/>
              </a:buBlip>
            </a:pPr>
            <a:r>
              <a:rPr lang="en-GB" sz="2000" smtClean="0"/>
              <a:t>Deliver standards to the target dates on the agreed work programme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E9C8A-A4FA-47C3-8502-C3ED8C586D91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nl-NL"/>
          </a:p>
        </p:txBody>
      </p:sp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24" name="Picture 133" descr="N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1013" y="1292225"/>
            <a:ext cx="666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34" descr="Nor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01013" y="1922463"/>
            <a:ext cx="666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36" descr="G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01013" y="3317875"/>
            <a:ext cx="666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37" descr="flagge-brasilien-flagge-rechteckig-50x7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1013" y="4014788"/>
            <a:ext cx="666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38" descr="F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1013" y="4756150"/>
            <a:ext cx="6667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33" descr="N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33375"/>
            <a:ext cx="666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37" descr="flagge-brasilien-flagge-rechteckig-50x7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1013" y="6237288"/>
            <a:ext cx="666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26" descr="Nor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350" y="2816225"/>
            <a:ext cx="638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27" descr="us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9175" y="2825750"/>
            <a:ext cx="666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8" descr="japa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13100" y="2811463"/>
            <a:ext cx="638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29" descr="F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8763" y="2806700"/>
            <a:ext cx="6477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30" descr="U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92675" y="2798763"/>
            <a:ext cx="685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153" descr="Thumbnail for version as of 22:41, 28 February 2008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088" y="3024188"/>
            <a:ext cx="481012" cy="3921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0737" name="Picture 152" descr="Chinese Tourists, Beijing, China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00025" y="3024188"/>
            <a:ext cx="52387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151" descr="italy-fla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50850" y="2720975"/>
            <a:ext cx="544513" cy="3365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</p:pic>
      <p:pic>
        <p:nvPicPr>
          <p:cNvPr id="30739" name="Picture 153" descr="Thumbnail for version as of 22:41, 28 February 2008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34050" y="2794000"/>
            <a:ext cx="649288" cy="392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0740" name="Picture 153" descr="Thumbnail for version as of 22:41, 28 February 2008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08950" y="2565400"/>
            <a:ext cx="649288" cy="392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0741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101013" y="5516563"/>
            <a:ext cx="6381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kstSylinder 6"/>
          <p:cNvSpPr txBox="1">
            <a:spLocks noChangeArrowheads="1"/>
          </p:cNvSpPr>
          <p:nvPr/>
        </p:nvSpPr>
        <p:spPr bwMode="auto">
          <a:xfrm>
            <a:off x="193675" y="177800"/>
            <a:ext cx="2428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800" dirty="0" smtClean="0">
                <a:latin typeface="+mn-lt"/>
                <a:cs typeface="Times New Roman" pitchFamily="18" charset="0"/>
              </a:rPr>
              <a:t>  ISO/TC 67</a:t>
            </a:r>
            <a:br>
              <a:rPr lang="nb-NO" sz="1800" dirty="0" smtClean="0">
                <a:latin typeface="+mn-lt"/>
                <a:cs typeface="Times New Roman" pitchFamily="18" charset="0"/>
              </a:rPr>
            </a:br>
            <a:r>
              <a:rPr lang="nb-NO" sz="1800" dirty="0" smtClean="0">
                <a:latin typeface="+mn-lt"/>
                <a:cs typeface="Times New Roman" pitchFamily="18" charset="0"/>
              </a:rPr>
              <a:t>  Organisation and</a:t>
            </a:r>
            <a:br>
              <a:rPr lang="nb-NO" sz="1800" dirty="0" smtClean="0">
                <a:latin typeface="+mn-lt"/>
                <a:cs typeface="Times New Roman" pitchFamily="18" charset="0"/>
              </a:rPr>
            </a:br>
            <a:r>
              <a:rPr lang="nb-NO" sz="1800" dirty="0" smtClean="0">
                <a:latin typeface="+mn-lt"/>
                <a:cs typeface="Times New Roman" pitchFamily="18" charset="0"/>
              </a:rPr>
              <a:t>  secretariats (flags</a:t>
            </a:r>
            <a:r>
              <a:rPr lang="nb-NO" sz="18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92088" y="3644900"/>
            <a:ext cx="6108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Re-established in 1989 with ANSI/API holding secretariat (till 2009)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Initial work program was based on approx 70 API standards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60 Member countries: 30 participating, 30 observing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Involves more than 3000 engineers around the globe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Last annual plenary meeting, Moscow, 14,15 September 2011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Next annual meeting, Rio de Janeiro, September 2012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MC meets three times per year, plus monthly </a:t>
            </a:r>
            <a:r>
              <a:rPr lang="en-GB" sz="1400" dirty="0" err="1" smtClean="0">
                <a:solidFill>
                  <a:srgbClr val="000000"/>
                </a:solidFill>
                <a:latin typeface="+mn-lt"/>
              </a:rPr>
              <a:t>telecons</a:t>
            </a:r>
            <a:endParaRPr lang="en-GB" sz="1400" dirty="0" smtClean="0">
              <a:solidFill>
                <a:srgbClr val="000000"/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Published standards:  151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Current work programme: &gt; 95 standards (new + revisions)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400" dirty="0" smtClean="0">
                <a:solidFill>
                  <a:srgbClr val="000000"/>
                </a:solidFill>
                <a:latin typeface="+mn-lt"/>
              </a:rPr>
              <a:t>Growth in LNG, CO2, arctic.</a:t>
            </a:r>
          </a:p>
        </p:txBody>
      </p:sp>
      <p:pic>
        <p:nvPicPr>
          <p:cNvPr id="30744" name="Picture 26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956550" y="188913"/>
            <a:ext cx="9366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4C8DB-CE68-4FDC-A32B-19C71C88FD11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hlinkClick r:id="" action="ppaction://ole?verb=0"/>
          </p:cNvPr>
          <p:cNvGraphicFramePr>
            <a:graphicFrameLocks noGrp="1" noChangeAspect="1"/>
          </p:cNvGraphicFramePr>
          <p:nvPr/>
        </p:nvGraphicFramePr>
        <p:xfrm>
          <a:off x="0" y="188913"/>
          <a:ext cx="9144000" cy="6335712"/>
        </p:xfrm>
        <a:graphic>
          <a:graphicData uri="http://schemas.openxmlformats.org/presentationml/2006/ole">
            <p:oleObj spid="_x0000_s37890" name="Presentation" r:id="rId3" imgW="1668846" imgH="1153516" progId="PowerPoint.Show.8">
              <p:embed/>
            </p:oleObj>
          </a:graphicData>
        </a:graphic>
      </p:graphicFrame>
      <p:pic>
        <p:nvPicPr>
          <p:cNvPr id="37891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14438" y="6021388"/>
            <a:ext cx="650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Membership </a:t>
            </a:r>
            <a:r>
              <a:rPr lang="en-US" b="0" dirty="0" smtClean="0">
                <a:latin typeface="+mn-lt"/>
                <a:cs typeface="Times New Roman" pitchFamily="18" charset="0"/>
              </a:rPr>
              <a:t>continues </a:t>
            </a:r>
            <a:r>
              <a:rPr lang="en-US" b="0" dirty="0">
                <a:latin typeface="+mn-lt"/>
                <a:cs typeface="Times New Roman" pitchFamily="18" charset="0"/>
              </a:rPr>
              <a:t>to grow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81F21-4C66-4858-B4B8-4A10475D0044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ChangeArrowheads="1"/>
          </p:cNvSpPr>
          <p:nvPr/>
        </p:nvSpPr>
        <p:spPr bwMode="auto">
          <a:xfrm>
            <a:off x="228600" y="4702175"/>
            <a:ext cx="8686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70C0"/>
              </a:buClr>
              <a:buFont typeface="Arial" charset="0"/>
              <a:buNone/>
            </a:pPr>
            <a:r>
              <a:rPr lang="en-GB" sz="1300" b="1">
                <a:solidFill>
                  <a:schemeClr val="tx2"/>
                </a:solidFill>
                <a:latin typeface="Futura Medium"/>
                <a:cs typeface="Arial" charset="0"/>
              </a:rPr>
              <a:t>ISO/TC 67 has published 151 standards.</a:t>
            </a:r>
          </a:p>
          <a:p>
            <a:pPr>
              <a:spcBef>
                <a:spcPct val="50000"/>
              </a:spcBef>
              <a:buClr>
                <a:srgbClr val="0070C0"/>
              </a:buClr>
              <a:buFont typeface="Arial" charset="0"/>
              <a:buNone/>
            </a:pPr>
            <a:r>
              <a:rPr lang="en-GB" sz="1300" b="1">
                <a:solidFill>
                  <a:schemeClr val="tx2"/>
                </a:solidFill>
                <a:latin typeface="Futura Medium"/>
                <a:cs typeface="Arial" charset="0"/>
              </a:rPr>
              <a:t>API has adopted 80 of these as joint API / ISO standards.</a:t>
            </a:r>
          </a:p>
          <a:p>
            <a:pPr>
              <a:spcBef>
                <a:spcPct val="50000"/>
              </a:spcBef>
              <a:buClr>
                <a:srgbClr val="0070C0"/>
              </a:buClr>
              <a:buFont typeface="Arial" charset="0"/>
              <a:buNone/>
            </a:pPr>
            <a:r>
              <a:rPr lang="en-GB" sz="1300" b="1">
                <a:solidFill>
                  <a:schemeClr val="tx2"/>
                </a:solidFill>
                <a:latin typeface="Futura Medium"/>
                <a:cs typeface="Arial" charset="0"/>
              </a:rPr>
              <a:t>CEN has adopted 136 of these as joint European EN ISO standards.</a:t>
            </a:r>
          </a:p>
          <a:p>
            <a:pPr>
              <a:spcBef>
                <a:spcPct val="50000"/>
              </a:spcBef>
              <a:buClr>
                <a:srgbClr val="0070C0"/>
              </a:buClr>
              <a:buFont typeface="Arial" charset="0"/>
              <a:buNone/>
            </a:pPr>
            <a:r>
              <a:rPr lang="en-GB" sz="1300" b="1">
                <a:solidFill>
                  <a:schemeClr val="tx2"/>
                </a:solidFill>
                <a:latin typeface="Futura Medium"/>
                <a:cs typeface="Arial" charset="0"/>
              </a:rPr>
              <a:t>Brazil (31), China (55), Gulf Region (78), Kazakhstan (89), Russia (30) etc. have also adopted (a number of) these as national standards. Recent and accelerating.</a:t>
            </a:r>
            <a:endParaRPr lang="en-US" sz="1300">
              <a:solidFill>
                <a:schemeClr val="tx2"/>
              </a:solidFill>
              <a:latin typeface="Futura Medium"/>
              <a:cs typeface="Arial" charset="0"/>
            </a:endParaRPr>
          </a:p>
        </p:txBody>
      </p:sp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28588" y="5964238"/>
            <a:ext cx="8786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Futura Medium"/>
                <a:cs typeface="Times New Roman" pitchFamily="18" charset="0"/>
              </a:rPr>
              <a:t>Companies use these as the basis for their company standards</a:t>
            </a:r>
          </a:p>
        </p:txBody>
      </p:sp>
      <p:pic>
        <p:nvPicPr>
          <p:cNvPr id="38915" name="Afbeelding 3" descr="ISO standards_bewerkt-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2F76A-6050-4FE4-9C0E-423816D33B4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Key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One country – one vote: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But almost all decisions, including document publication are based on consensus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Consensus:</a:t>
            </a: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Not unanimity, ..... but absence of sustained opposition to substantial issues by important stakeholder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Tripartite participation:</a:t>
            </a: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40% users (oil companies)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40% manufacturers/suppliers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20% academia, regulators, certification/classification bodies, trade unions 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Voluntary:</a:t>
            </a: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A standard does not in itself impose an obligation upon anyone to follow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Such obligation may be imposed by legislation/regulation or contract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Verbal forms:</a:t>
            </a: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i="1" dirty="0" smtClean="0"/>
              <a:t>Shall</a:t>
            </a:r>
            <a:r>
              <a:rPr lang="en-GB" sz="2500" dirty="0" smtClean="0"/>
              <a:t> indicates a requirement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i="1" dirty="0" smtClean="0"/>
              <a:t>Should</a:t>
            </a:r>
            <a:r>
              <a:rPr lang="en-GB" sz="2500" dirty="0" smtClean="0"/>
              <a:t> indicates a recommendation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i="1" dirty="0" smtClean="0"/>
              <a:t>May</a:t>
            </a:r>
            <a:r>
              <a:rPr lang="en-GB" sz="2500" dirty="0" smtClean="0"/>
              <a:t> indicates a permission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i="1" dirty="0" smtClean="0"/>
              <a:t>Can</a:t>
            </a:r>
            <a:r>
              <a:rPr lang="en-GB" sz="2500" dirty="0" smtClean="0"/>
              <a:t> indicates a possibility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Regional annexes</a:t>
            </a: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Can meet the particular requirements of one region or country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Equipment versus process standards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500" dirty="0" smtClean="0"/>
              <a:t>Initial focus on equipment standards – now increasingly also standards for processes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300" dirty="0" smtClean="0"/>
              <a:t>Documented in ISO/IEC Directives (Parts 1 and 2)</a:t>
            </a: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ACF9D-0FC8-46DF-B7F0-906E5AB9DA3F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Standards &amp; Best Practices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nb-NO" sz="2000" smtClean="0"/>
              <a:t>Following Montara and Macondo: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smtClean="0"/>
              <a:t>Importance of comprehensive set of standards emphasised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smtClean="0"/>
              <a:t>Drive towards greater consistency of worldwide safe practice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smtClean="0"/>
              <a:t>IRF has a role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nb-NO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nb-NO" sz="2000" smtClean="0"/>
              <a:t>Key benefits of standards for IRF: Promote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nb-NO" sz="2000" smtClean="0"/>
              <a:t>Safety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nb-NO" sz="2000" smtClean="0"/>
              <a:t>Health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nb-NO" sz="2000" smtClean="0"/>
              <a:t>Protection of the environment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nb-NO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nb-NO" sz="2800" smtClean="0"/>
              <a:t>Must be joint effort of all stakeholders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nb-NO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nb-NO" sz="2000" smtClean="0"/>
              <a:t>See paper ”</a:t>
            </a:r>
            <a:r>
              <a:rPr lang="nb-NO" sz="2000" i="1" smtClean="0"/>
              <a:t>The involvement of IRF in setting standards and best practices</a:t>
            </a:r>
            <a:r>
              <a:rPr lang="nb-NO" sz="2000" smtClean="0"/>
              <a:t>” prepared for this conference.</a:t>
            </a:r>
          </a:p>
          <a:p>
            <a:pPr eaLnBrk="1" hangingPunct="1">
              <a:lnSpc>
                <a:spcPct val="80000"/>
              </a:lnSpc>
            </a:pPr>
            <a:endParaRPr lang="nb-NO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nb-NO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nb-NO" sz="2000" smtClean="0"/>
          </a:p>
          <a:p>
            <a:pPr eaLnBrk="1" hangingPunct="1">
              <a:lnSpc>
                <a:spcPct val="80000"/>
              </a:lnSpc>
            </a:pPr>
            <a:endParaRPr lang="en-GB" sz="2000" smtClean="0"/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C074F-C314-4357-8ABB-F784977B882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Response to Macondo and Montara</a:t>
            </a:r>
            <a:endParaRPr lang="en-GB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ISO/TC 67 is reacting to the </a:t>
            </a:r>
            <a:r>
              <a:rPr lang="en-US" sz="2400" dirty="0" err="1" smtClean="0"/>
              <a:t>Macondo</a:t>
            </a:r>
            <a:r>
              <a:rPr lang="en-US" sz="2400" dirty="0" smtClean="0"/>
              <a:t> (US) and </a:t>
            </a:r>
            <a:r>
              <a:rPr lang="en-US" sz="2400" dirty="0" err="1" smtClean="0"/>
              <a:t>Montara</a:t>
            </a:r>
            <a:r>
              <a:rPr lang="en-US" sz="2400" dirty="0" smtClean="0"/>
              <a:t> (Australia) accidents: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Prepared action plan including immediate and longer term needs (ISO/TC67 document N 1119) – December 2010.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dirty="0" smtClean="0"/>
              <a:t>30 ISO standards (new and revisions) of which 10 are top priority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NL" sz="2400" dirty="0" smtClean="0"/>
              <a:t>	(Well integrity; Well control / equipment; Cementing; Development and implementation of HSE management systems; Competence of personnel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Working closely with all actors involved including API, IRF, CEN, NSOAF, OGP (standards committee and wells experts group), ….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err="1" smtClean="0"/>
              <a:t>learnings</a:t>
            </a:r>
            <a:r>
              <a:rPr lang="en-US" sz="2400" dirty="0" smtClean="0"/>
              <a:t> from an accident in one country must be transferred globally.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International standards developed by ISO/TC 67 are one way of achieving this.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Stakeholders are requested to support and participate actively.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An action team is monitoring progress.</a:t>
            </a:r>
            <a:endParaRPr lang="en-GB" sz="2400" dirty="0"/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12BE3-2902-49A1-A7AC-E640BF3078E8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IRF participation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mtClean="0"/>
              <a:t>Regulator is key stakeholder</a:t>
            </a:r>
          </a:p>
          <a:p>
            <a:pPr eaLnBrk="1" hangingPunct="1">
              <a:buFont typeface="Arial" charset="0"/>
              <a:buNone/>
            </a:pPr>
            <a:r>
              <a:rPr lang="en-GB" smtClean="0"/>
              <a:t>More participation from regulators welcome</a:t>
            </a:r>
          </a:p>
          <a:p>
            <a:pPr eaLnBrk="1" hangingPunct="1">
              <a:buFont typeface="Arial" charset="0"/>
              <a:buNone/>
            </a:pPr>
            <a:r>
              <a:rPr lang="en-GB" smtClean="0"/>
              <a:t>Specifically:</a:t>
            </a:r>
          </a:p>
          <a:p>
            <a:pPr eaLnBrk="1" hangingPunct="1"/>
            <a:r>
              <a:rPr lang="en-GB" smtClean="0"/>
              <a:t>Framing the portfolio of required documents</a:t>
            </a:r>
          </a:p>
          <a:p>
            <a:pPr eaLnBrk="1" hangingPunct="1"/>
            <a:r>
              <a:rPr lang="en-GB" smtClean="0"/>
              <a:t>Ensuring document scopes are relevant</a:t>
            </a:r>
          </a:p>
          <a:p>
            <a:pPr eaLnBrk="1" hangingPunct="1"/>
            <a:r>
              <a:rPr lang="en-GB" smtClean="0"/>
              <a:t>Debating detailed content on key issues</a:t>
            </a:r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BF01A-1CFC-431D-8C14-26695C073310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b-NO" dirty="0" smtClean="0"/>
              <a:t>Concluding proposals</a:t>
            </a:r>
            <a:br>
              <a:rPr lang="nb-NO" dirty="0" smtClean="0"/>
            </a:br>
            <a:r>
              <a:rPr lang="nb-NO" sz="2700" dirty="0" smtClean="0"/>
              <a:t>(See details in paper)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Support the ISO (and IEC) standards system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Create a standing IRF “standards” sub-group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dirty="0" smtClean="0"/>
              <a:t>set clear priorities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dirty="0" smtClean="0"/>
              <a:t>monitor progress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dirty="0" smtClean="0"/>
              <a:t>engage with standards committees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dirty="0" smtClean="0"/>
              <a:t>influence standards management to meet IRF needs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Develop questionnaire for IRF members (standards usage)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Consider response to OGP Report “Regulators’ use of standards”; and consider making “list”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Distinguish roles on “Good practice” and “Best practice”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GB" dirty="0"/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8D4EF-E01C-4A09-83B1-2E73F5D15C42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b-NO" dirty="0" smtClean="0"/>
              <a:t>Thank you</a:t>
            </a:r>
            <a:br>
              <a:rPr lang="nb-NO" dirty="0" smtClean="0"/>
            </a:br>
            <a:endParaRPr lang="en-GB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EED62-A3FB-4EF5-8897-12DC78242B2C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Back-up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15976-45DE-4F70-A3B3-1AB796CD63E9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/>
              <a:t>Doc TC67 – N 1119 – extracts</a:t>
            </a:r>
            <a:endParaRPr lang="en-GB" smtClean="0"/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088" y="1268413"/>
            <a:ext cx="5473700" cy="504825"/>
          </a:xfrm>
          <a:ln>
            <a:solidFill>
              <a:schemeClr val="tx1"/>
            </a:solidFill>
          </a:ln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63" y="1863725"/>
            <a:ext cx="3411537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19175" y="3603625"/>
            <a:ext cx="1035050" cy="517525"/>
          </a:xfrm>
          <a:prstGeom prst="rect">
            <a:avLst/>
          </a:prstGeom>
          <a:noFill/>
          <a:ln/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20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…</a:t>
            </a:r>
            <a:r>
              <a:rPr lang="fr-FR" sz="3200" dirty="0" err="1">
                <a:solidFill>
                  <a:srgbClr val="00B0F0"/>
                </a:solidFill>
                <a:latin typeface="+mn-lt"/>
                <a:sym typeface="Wingdings" pitchFamily="2" charset="2"/>
              </a:rPr>
              <a:t>etc</a:t>
            </a:r>
            <a:r>
              <a:rPr lang="fr-FR" sz="320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 ...</a:t>
            </a: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3933825"/>
            <a:ext cx="3433763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71550" y="5786438"/>
            <a:ext cx="2663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100000"/>
              </a:spcBef>
              <a:defRPr/>
            </a:pPr>
            <a:r>
              <a:rPr lang="fr-FR" b="1" u="sng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Table  1</a:t>
            </a:r>
            <a:r>
              <a:rPr lang="fr-FR" b="1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 </a:t>
            </a:r>
            <a:r>
              <a:rPr lang="fr-FR" b="1" kern="0" dirty="0" err="1">
                <a:solidFill>
                  <a:srgbClr val="00B0F0"/>
                </a:solidFill>
                <a:latin typeface="+mn-lt"/>
                <a:sym typeface="Wingdings" pitchFamily="2" charset="2"/>
              </a:rPr>
              <a:t>lists</a:t>
            </a:r>
            <a:r>
              <a:rPr lang="fr-FR" b="1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 30 items</a:t>
            </a:r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4019550" y="2871788"/>
            <a:ext cx="4673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Some of these activities can be seen as typical ongoing work of ISO/TC 67 …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4298950" y="3568700"/>
            <a:ext cx="457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Other proposed potential subjects are new…… these will require new resources from the interested stakeholder groups …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33863" y="1844675"/>
            <a:ext cx="2794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100000"/>
              </a:spcBef>
              <a:defRPr/>
            </a:pPr>
            <a:r>
              <a:rPr lang="fr-FR" b="1" kern="0" dirty="0" err="1">
                <a:solidFill>
                  <a:srgbClr val="00B0F0"/>
                </a:solidFill>
                <a:latin typeface="+mn-lt"/>
                <a:sym typeface="Wingdings" pitchFamily="2" charset="2"/>
              </a:rPr>
              <a:t>from</a:t>
            </a:r>
            <a:r>
              <a:rPr lang="fr-FR" b="1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 the conclusion</a:t>
            </a:r>
          </a:p>
        </p:txBody>
      </p:sp>
      <p:sp>
        <p:nvSpPr>
          <p:cNvPr id="46091" name="Rectangle 16"/>
          <p:cNvSpPr>
            <a:spLocks noChangeArrowheads="1"/>
          </p:cNvSpPr>
          <p:nvPr/>
        </p:nvSpPr>
        <p:spPr bwMode="auto">
          <a:xfrm>
            <a:off x="3848100" y="2230438"/>
            <a:ext cx="4572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To carry out the activities proposed in Table 1 will require considerable effort and resources …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46092" name="Rectangle 17"/>
          <p:cNvSpPr>
            <a:spLocks noChangeArrowheads="1"/>
          </p:cNvSpPr>
          <p:nvPr/>
        </p:nvSpPr>
        <p:spPr bwMode="auto">
          <a:xfrm>
            <a:off x="4427538" y="4581525"/>
            <a:ext cx="45370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These stakeholder include: countries involved in the international oil industry; oil companies; equipment manufacturers; contractors; national regulators; certification bodies; professional and trade associations; standards organizations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046663" y="6138863"/>
            <a:ext cx="33924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100000"/>
              </a:spcBef>
              <a:defRPr/>
            </a:pPr>
            <a:r>
              <a:rPr lang="fr-FR" b="1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ISO TC67 </a:t>
            </a:r>
            <a:r>
              <a:rPr lang="fr-FR" b="1" kern="0" dirty="0" err="1">
                <a:solidFill>
                  <a:srgbClr val="00B0F0"/>
                </a:solidFill>
                <a:latin typeface="+mn-lt"/>
                <a:sym typeface="Wingdings" pitchFamily="2" charset="2"/>
              </a:rPr>
              <a:t>with</a:t>
            </a:r>
            <a:r>
              <a:rPr lang="fr-FR" b="1" kern="0" dirty="0">
                <a:solidFill>
                  <a:srgbClr val="00B0F0"/>
                </a:solidFill>
                <a:latin typeface="+mn-lt"/>
                <a:sym typeface="Wingdings" pitchFamily="2" charset="2"/>
              </a:rPr>
              <a:t> OGP, API …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AC1FB-42D1-44AE-B342-2735E329FF87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FR" sz="3600" dirty="0" err="1" smtClean="0"/>
              <a:t>Timetable</a:t>
            </a:r>
            <a:r>
              <a:rPr lang="fr-FR" sz="3600" dirty="0" smtClean="0"/>
              <a:t> of </a:t>
            </a:r>
            <a:r>
              <a:rPr lang="fr-FR" sz="3600" dirty="0" err="1" smtClean="0"/>
              <a:t>priority</a:t>
            </a:r>
            <a:r>
              <a:rPr lang="fr-FR" sz="3600" dirty="0" smtClean="0"/>
              <a:t> 1 documents (</a:t>
            </a:r>
            <a:r>
              <a:rPr lang="fr-FR" sz="3600" dirty="0" err="1" smtClean="0"/>
              <a:t>today</a:t>
            </a:r>
            <a:r>
              <a:rPr lang="fr-FR" sz="3600" dirty="0" smtClean="0"/>
              <a:t>)</a:t>
            </a:r>
            <a:endParaRPr lang="en-GB" sz="3600" dirty="0"/>
          </a:p>
        </p:txBody>
      </p:sp>
      <p:pic>
        <p:nvPicPr>
          <p:cNvPr id="4710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476250"/>
            <a:ext cx="84613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0" y="1340768"/>
            <a:ext cx="8136904" cy="5184576"/>
          </a:xfr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3652F-ED74-4724-A556-BA730A8A51B7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Hierarchy of standards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GB" b="1" smtClean="0"/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2" name="Group 22"/>
          <p:cNvGrpSpPr>
            <a:grpSpLocks/>
          </p:cNvGrpSpPr>
          <p:nvPr/>
        </p:nvGrpSpPr>
        <p:grpSpPr bwMode="auto">
          <a:xfrm>
            <a:off x="755650" y="1484313"/>
            <a:ext cx="7488238" cy="4248150"/>
            <a:chOff x="1403648" y="1484784"/>
            <a:chExt cx="6286500" cy="3695700"/>
          </a:xfrm>
        </p:grpSpPr>
        <p:sp>
          <p:nvSpPr>
            <p:cNvPr id="17415" name="AutoShape 3"/>
            <p:cNvSpPr>
              <a:spLocks noChangeArrowheads="1"/>
            </p:cNvSpPr>
            <p:nvPr/>
          </p:nvSpPr>
          <p:spPr bwMode="auto">
            <a:xfrm>
              <a:off x="1917998" y="1484784"/>
              <a:ext cx="4343400" cy="369570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>
                <a:latin typeface="Calibri" pitchFamily="34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3346748" y="2132484"/>
              <a:ext cx="14859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>
                  <a:latin typeface="Calibri" pitchFamily="34" charset="0"/>
                  <a:cs typeface="Arial" charset="0"/>
                </a:rPr>
                <a:t>Laws</a:t>
              </a:r>
            </a:p>
            <a:p>
              <a:pPr algn="ctr"/>
              <a:r>
                <a:rPr lang="en-US" altLang="zh-CN" sz="1200">
                  <a:latin typeface="Calibri" pitchFamily="34" charset="0"/>
                  <a:cs typeface="Arial" charset="0"/>
                </a:rPr>
                <a:t>Regulations</a:t>
              </a:r>
            </a:p>
            <a:p>
              <a:pPr algn="ctr"/>
              <a:r>
                <a:rPr lang="en-US" altLang="zh-CN" sz="1200">
                  <a:latin typeface="Calibri" pitchFamily="34" charset="0"/>
                  <a:cs typeface="Arial" charset="0"/>
                </a:rPr>
                <a:t>Guidelines, Notices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>
              <a:off x="1803698" y="2627784"/>
              <a:ext cx="0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>
              <a:off x="2203748" y="2742084"/>
              <a:ext cx="4343400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558588" y="2740179"/>
              <a:ext cx="55245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1459528" y="2214399"/>
              <a:ext cx="20574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National legislative regime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1" name="Text Box 4"/>
            <p:cNvSpPr txBox="1">
              <a:spLocks noChangeArrowheads="1"/>
            </p:cNvSpPr>
            <p:nvPr/>
          </p:nvSpPr>
          <p:spPr bwMode="auto">
            <a:xfrm>
              <a:off x="4832648" y="2216304"/>
              <a:ext cx="2857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Regulatory and  enforcing authorities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611928" y="3654579"/>
              <a:ext cx="54254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1460798" y="2856384"/>
              <a:ext cx="19431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Standard developing</a:t>
              </a:r>
            </a:p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organisations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4" name="Text Box 8"/>
            <p:cNvSpPr txBox="1">
              <a:spLocks noChangeArrowheads="1"/>
            </p:cNvSpPr>
            <p:nvPr/>
          </p:nvSpPr>
          <p:spPr bwMode="auto">
            <a:xfrm>
              <a:off x="5228888" y="2818284"/>
              <a:ext cx="200025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altLang="zh-CN" sz="1200">
                  <a:latin typeface="Calibri" pitchFamily="34" charset="0"/>
                  <a:cs typeface="Arial" charset="0"/>
                </a:rPr>
                <a:t>e.g. ISO, IEC</a:t>
              </a:r>
            </a:p>
            <a:p>
              <a:r>
                <a:rPr lang="fr-FR" altLang="zh-CN" sz="1200">
                  <a:latin typeface="Calibri" pitchFamily="34" charset="0"/>
                  <a:cs typeface="Arial" charset="0"/>
                </a:rPr>
                <a:t>e.g. CEN (Europe)</a:t>
              </a:r>
            </a:p>
            <a:p>
              <a:r>
                <a:rPr lang="nb-NO" altLang="zh-CN" sz="1200">
                  <a:latin typeface="Calibri" pitchFamily="34" charset="0"/>
                  <a:cs typeface="Arial" charset="0"/>
                </a:rPr>
                <a:t>e.g. ANSI/API (US), DIN</a:t>
              </a:r>
            </a:p>
            <a:p>
              <a:r>
                <a:rPr lang="en-GB" altLang="zh-CN" sz="1200">
                  <a:latin typeface="Calibri" pitchFamily="34" charset="0"/>
                  <a:cs typeface="Arial" charset="0"/>
                </a:rPr>
                <a:t>(Germany) or NEN (NL)</a:t>
              </a:r>
              <a:endParaRPr lang="en-US" sz="1200">
                <a:latin typeface="Calibri" pitchFamily="34" charset="0"/>
                <a:ea typeface="宋体"/>
                <a:cs typeface="Arial" charset="0"/>
              </a:endParaRPr>
            </a:p>
          </p:txBody>
        </p:sp>
        <p:sp>
          <p:nvSpPr>
            <p:cNvPr id="17425" name="Text Box 9"/>
            <p:cNvSpPr txBox="1">
              <a:spLocks noChangeArrowheads="1"/>
            </p:cNvSpPr>
            <p:nvPr/>
          </p:nvSpPr>
          <p:spPr bwMode="auto">
            <a:xfrm>
              <a:off x="3346748" y="2856384"/>
              <a:ext cx="16573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International standards</a:t>
              </a:r>
            </a:p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Regional standards</a:t>
              </a:r>
            </a:p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National standards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6" name="Line 19"/>
            <p:cNvSpPr>
              <a:spLocks noChangeShapeType="1"/>
            </p:cNvSpPr>
            <p:nvPr/>
          </p:nvSpPr>
          <p:spPr bwMode="auto">
            <a:xfrm>
              <a:off x="1558588" y="4454679"/>
              <a:ext cx="54787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27" name="Text Box 15"/>
            <p:cNvSpPr txBox="1">
              <a:spLocks noChangeArrowheads="1"/>
            </p:cNvSpPr>
            <p:nvPr/>
          </p:nvSpPr>
          <p:spPr bwMode="auto">
            <a:xfrm>
              <a:off x="1403648" y="3885084"/>
              <a:ext cx="1371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Trade associations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8" name="Text Box 12"/>
            <p:cNvSpPr txBox="1">
              <a:spLocks noChangeArrowheads="1"/>
            </p:cNvSpPr>
            <p:nvPr/>
          </p:nvSpPr>
          <p:spPr bwMode="auto">
            <a:xfrm>
              <a:off x="2718098" y="3732684"/>
              <a:ext cx="274320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altLang="zh-CN" sz="1200">
                  <a:latin typeface="Calibri" pitchFamily="34" charset="0"/>
                  <a:cs typeface="Arial" charset="0"/>
                </a:rPr>
                <a:t>Industry standards</a:t>
              </a:r>
            </a:p>
            <a:p>
              <a:pPr algn="ctr"/>
              <a:r>
                <a:rPr lang="en-GB" altLang="zh-CN" sz="1200">
                  <a:latin typeface="Calibri" pitchFamily="34" charset="0"/>
                  <a:cs typeface="Arial" charset="0"/>
                </a:rPr>
                <a:t>Best or recommended practices</a:t>
              </a:r>
            </a:p>
            <a:p>
              <a:pPr algn="ctr"/>
              <a:r>
                <a:rPr lang="en-GB" altLang="zh-CN" sz="1200">
                  <a:latin typeface="Calibri" pitchFamily="34" charset="0"/>
                  <a:cs typeface="Arial" charset="0"/>
                </a:rPr>
                <a:t>Guidelines</a:t>
              </a:r>
              <a:endParaRPr lang="en-US" sz="1200">
                <a:ea typeface="宋体"/>
                <a:cs typeface="Arial" charset="0"/>
              </a:endParaRPr>
            </a:p>
          </p:txBody>
        </p:sp>
        <p:sp>
          <p:nvSpPr>
            <p:cNvPr id="17429" name="Text Box 13"/>
            <p:cNvSpPr txBox="1">
              <a:spLocks noChangeArrowheads="1"/>
            </p:cNvSpPr>
            <p:nvPr/>
          </p:nvSpPr>
          <p:spPr bwMode="auto">
            <a:xfrm>
              <a:off x="5688628" y="3837459"/>
              <a:ext cx="1828800" cy="569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OGP, IADC, IMCA, API</a:t>
              </a:r>
            </a:p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Nogepa, OLF, UK oil &amp; gas</a:t>
              </a:r>
            </a:p>
            <a:p>
              <a:endParaRPr lang="en-US">
                <a:ea typeface="宋体"/>
                <a:cs typeface="Arial" charset="0"/>
              </a:endParaRPr>
            </a:p>
          </p:txBody>
        </p:sp>
        <p:sp>
          <p:nvSpPr>
            <p:cNvPr id="17430" name="Text Box 18"/>
            <p:cNvSpPr txBox="1">
              <a:spLocks noChangeArrowheads="1"/>
            </p:cNvSpPr>
            <p:nvPr/>
          </p:nvSpPr>
          <p:spPr bwMode="auto">
            <a:xfrm>
              <a:off x="3346748" y="4494684"/>
              <a:ext cx="16573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1200">
                  <a:latin typeface="Calibri" pitchFamily="34" charset="0"/>
                  <a:cs typeface="Arial" charset="0"/>
                </a:rPr>
                <a:t>Group specifications</a:t>
              </a:r>
            </a:p>
            <a:p>
              <a:r>
                <a:rPr lang="en-GB" altLang="zh-CN" sz="1200">
                  <a:latin typeface="Calibri" pitchFamily="34" charset="0"/>
                  <a:cs typeface="Arial" charset="0"/>
                </a:rPr>
                <a:t>Company specifications</a:t>
              </a:r>
            </a:p>
            <a:p>
              <a:r>
                <a:rPr lang="en-GB" altLang="zh-CN" sz="1200">
                  <a:latin typeface="Calibri" pitchFamily="34" charset="0"/>
                  <a:cs typeface="Arial" charset="0"/>
                </a:rPr>
                <a:t>(Project specifications)</a:t>
              </a:r>
              <a:endParaRPr lang="en-US" sz="1200">
                <a:latin typeface="Calibri" pitchFamily="34" charset="0"/>
                <a:ea typeface="宋体"/>
                <a:cs typeface="Arial" charset="0"/>
              </a:endParaRPr>
            </a:p>
          </p:txBody>
        </p:sp>
        <p:sp>
          <p:nvSpPr>
            <p:cNvPr id="17431" name="Text Box 20"/>
            <p:cNvSpPr txBox="1">
              <a:spLocks noChangeArrowheads="1"/>
            </p:cNvSpPr>
            <p:nvPr/>
          </p:nvSpPr>
          <p:spPr bwMode="auto">
            <a:xfrm>
              <a:off x="1403648" y="4570884"/>
              <a:ext cx="10287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Calibri" pitchFamily="34" charset="0"/>
                  <a:cs typeface="Arial" charset="0"/>
                </a:rPr>
                <a:t>Companies</a:t>
              </a:r>
              <a:endParaRPr lang="en-US" sz="1200">
                <a:ea typeface="宋体"/>
                <a:cs typeface="Arial" charset="0"/>
              </a:endParaRPr>
            </a:p>
          </p:txBody>
        </p:sp>
      </p:grp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588125" y="5013325"/>
            <a:ext cx="22320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altLang="zh-CN" sz="1200">
                <a:latin typeface="Calibri" pitchFamily="34" charset="0"/>
                <a:cs typeface="Arial" charset="0"/>
              </a:rPr>
              <a:t>Multinationals</a:t>
            </a:r>
          </a:p>
          <a:p>
            <a:r>
              <a:rPr lang="fr-FR" altLang="zh-CN" sz="1200">
                <a:latin typeface="Calibri" pitchFamily="34" charset="0"/>
                <a:cs typeface="Arial" charset="0"/>
              </a:rPr>
              <a:t>Independents / business units</a:t>
            </a:r>
          </a:p>
          <a:p>
            <a:r>
              <a:rPr lang="nb-NO" altLang="zh-CN" sz="1200">
                <a:latin typeface="Calibri" pitchFamily="34" charset="0"/>
                <a:cs typeface="Arial" charset="0"/>
              </a:rPr>
              <a:t>Manufacturers/ contractors</a:t>
            </a:r>
            <a:endParaRPr lang="en-US" sz="1200">
              <a:ea typeface="宋体"/>
              <a:cs typeface="Arial" charset="0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4D474-9D3A-4C81-9DF6-5228001AB597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538" y="5688013"/>
            <a:ext cx="21605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96050" y="6210300"/>
            <a:ext cx="2133600" cy="365125"/>
          </a:xfrm>
        </p:spPr>
        <p:txBody>
          <a:bodyPr/>
          <a:lstStyle/>
          <a:p>
            <a:pPr>
              <a:defRPr/>
            </a:pPr>
            <a:fld id="{6934FC9D-5707-450E-BA03-F7FACC07188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1" name="Rectangle 1026"/>
          <p:cNvSpPr txBox="1">
            <a:spLocks noChangeArrowheads="1"/>
          </p:cNvSpPr>
          <p:nvPr/>
        </p:nvSpPr>
        <p:spPr>
          <a:xfrm>
            <a:off x="838200" y="152400"/>
            <a:ext cx="7772400" cy="6096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The bow-tie</a:t>
            </a:r>
          </a:p>
        </p:txBody>
      </p:sp>
      <p:grpSp>
        <p:nvGrpSpPr>
          <p:cNvPr id="18436" name="Group 212"/>
          <p:cNvGrpSpPr>
            <a:grpSpLocks/>
          </p:cNvGrpSpPr>
          <p:nvPr/>
        </p:nvGrpSpPr>
        <p:grpSpPr bwMode="auto">
          <a:xfrm>
            <a:off x="539750" y="765175"/>
            <a:ext cx="8208963" cy="4751388"/>
            <a:chOff x="179512" y="692696"/>
            <a:chExt cx="8907462" cy="5316538"/>
          </a:xfrm>
        </p:grpSpPr>
        <p:grpSp>
          <p:nvGrpSpPr>
            <p:cNvPr id="18438" name="Group 1027"/>
            <p:cNvGrpSpPr>
              <a:grpSpLocks/>
            </p:cNvGrpSpPr>
            <p:nvPr/>
          </p:nvGrpSpPr>
          <p:grpSpPr bwMode="auto">
            <a:xfrm>
              <a:off x="2055937" y="1499146"/>
              <a:ext cx="0" cy="3781425"/>
              <a:chOff x="1486" y="1036"/>
              <a:chExt cx="0" cy="2382"/>
            </a:xfrm>
          </p:grpSpPr>
          <p:sp>
            <p:nvSpPr>
              <p:cNvPr id="18625" name="Line 1028"/>
              <p:cNvSpPr>
                <a:spLocks noChangeShapeType="1"/>
              </p:cNvSpPr>
              <p:nvPr/>
            </p:nvSpPr>
            <p:spPr bwMode="auto">
              <a:xfrm>
                <a:off x="1486" y="1036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26" name="Line 1029"/>
              <p:cNvSpPr>
                <a:spLocks noChangeShapeType="1"/>
              </p:cNvSpPr>
              <p:nvPr/>
            </p:nvSpPr>
            <p:spPr bwMode="auto">
              <a:xfrm>
                <a:off x="1486" y="1229"/>
                <a:ext cx="0" cy="105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27" name="Line 1030"/>
              <p:cNvSpPr>
                <a:spLocks noChangeShapeType="1"/>
              </p:cNvSpPr>
              <p:nvPr/>
            </p:nvSpPr>
            <p:spPr bwMode="auto">
              <a:xfrm>
                <a:off x="1486" y="1423"/>
                <a:ext cx="0" cy="105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28" name="Line 1031"/>
              <p:cNvSpPr>
                <a:spLocks noChangeShapeType="1"/>
              </p:cNvSpPr>
              <p:nvPr/>
            </p:nvSpPr>
            <p:spPr bwMode="auto">
              <a:xfrm>
                <a:off x="1486" y="1615"/>
                <a:ext cx="0" cy="105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29" name="Line 1032"/>
              <p:cNvSpPr>
                <a:spLocks noChangeShapeType="1"/>
              </p:cNvSpPr>
              <p:nvPr/>
            </p:nvSpPr>
            <p:spPr bwMode="auto">
              <a:xfrm>
                <a:off x="1486" y="1846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30" name="Line 1033"/>
              <p:cNvSpPr>
                <a:spLocks noChangeShapeType="1"/>
              </p:cNvSpPr>
              <p:nvPr/>
            </p:nvSpPr>
            <p:spPr bwMode="auto">
              <a:xfrm>
                <a:off x="1486" y="2079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grpSp>
            <p:nvGrpSpPr>
              <p:cNvPr id="18631" name="Group 1034"/>
              <p:cNvGrpSpPr>
                <a:grpSpLocks/>
              </p:cNvGrpSpPr>
              <p:nvPr/>
            </p:nvGrpSpPr>
            <p:grpSpPr bwMode="auto">
              <a:xfrm>
                <a:off x="1486" y="2272"/>
                <a:ext cx="0" cy="1146"/>
                <a:chOff x="1486" y="2272"/>
                <a:chExt cx="0" cy="1146"/>
              </a:xfrm>
            </p:grpSpPr>
            <p:sp>
              <p:nvSpPr>
                <p:cNvPr id="18632" name="Line 1035"/>
                <p:cNvSpPr>
                  <a:spLocks noChangeShapeType="1"/>
                </p:cNvSpPr>
                <p:nvPr/>
              </p:nvSpPr>
              <p:spPr bwMode="auto">
                <a:xfrm>
                  <a:off x="1486" y="227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33" name="Line 1036"/>
                <p:cNvSpPr>
                  <a:spLocks noChangeShapeType="1"/>
                </p:cNvSpPr>
                <p:nvPr/>
              </p:nvSpPr>
              <p:spPr bwMode="auto">
                <a:xfrm>
                  <a:off x="1486" y="2465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34" name="Line 1037"/>
                <p:cNvSpPr>
                  <a:spLocks noChangeShapeType="1"/>
                </p:cNvSpPr>
                <p:nvPr/>
              </p:nvSpPr>
              <p:spPr bwMode="auto">
                <a:xfrm>
                  <a:off x="1486" y="2657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35" name="Line 1038"/>
                <p:cNvSpPr>
                  <a:spLocks noChangeShapeType="1"/>
                </p:cNvSpPr>
                <p:nvPr/>
              </p:nvSpPr>
              <p:spPr bwMode="auto">
                <a:xfrm>
                  <a:off x="1486" y="2851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36" name="Line 1039"/>
                <p:cNvSpPr>
                  <a:spLocks noChangeShapeType="1"/>
                </p:cNvSpPr>
                <p:nvPr/>
              </p:nvSpPr>
              <p:spPr bwMode="auto">
                <a:xfrm>
                  <a:off x="1486" y="308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37" name="Line 1040"/>
                <p:cNvSpPr>
                  <a:spLocks noChangeShapeType="1"/>
                </p:cNvSpPr>
                <p:nvPr/>
              </p:nvSpPr>
              <p:spPr bwMode="auto">
                <a:xfrm>
                  <a:off x="1486" y="3313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grpSp>
          <p:nvGrpSpPr>
            <p:cNvPr id="18439" name="Group 1041"/>
            <p:cNvGrpSpPr>
              <a:grpSpLocks/>
            </p:cNvGrpSpPr>
            <p:nvPr/>
          </p:nvGrpSpPr>
          <p:grpSpPr bwMode="auto">
            <a:xfrm>
              <a:off x="6891462" y="1537246"/>
              <a:ext cx="0" cy="3779838"/>
              <a:chOff x="4532" y="1060"/>
              <a:chExt cx="0" cy="2381"/>
            </a:xfrm>
          </p:grpSpPr>
          <p:sp>
            <p:nvSpPr>
              <p:cNvPr id="18612" name="Line 1042"/>
              <p:cNvSpPr>
                <a:spLocks noChangeShapeType="1"/>
              </p:cNvSpPr>
              <p:nvPr/>
            </p:nvSpPr>
            <p:spPr bwMode="auto">
              <a:xfrm>
                <a:off x="4532" y="1060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3" name="Line 1043"/>
              <p:cNvSpPr>
                <a:spLocks noChangeShapeType="1"/>
              </p:cNvSpPr>
              <p:nvPr/>
            </p:nvSpPr>
            <p:spPr bwMode="auto">
              <a:xfrm>
                <a:off x="4532" y="1252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4" name="Line 1044"/>
              <p:cNvSpPr>
                <a:spLocks noChangeShapeType="1"/>
              </p:cNvSpPr>
              <p:nvPr/>
            </p:nvSpPr>
            <p:spPr bwMode="auto">
              <a:xfrm>
                <a:off x="4532" y="1446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5" name="Line 1045"/>
              <p:cNvSpPr>
                <a:spLocks noChangeShapeType="1"/>
              </p:cNvSpPr>
              <p:nvPr/>
            </p:nvSpPr>
            <p:spPr bwMode="auto">
              <a:xfrm>
                <a:off x="4532" y="1639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6" name="Line 1046"/>
              <p:cNvSpPr>
                <a:spLocks noChangeShapeType="1"/>
              </p:cNvSpPr>
              <p:nvPr/>
            </p:nvSpPr>
            <p:spPr bwMode="auto">
              <a:xfrm>
                <a:off x="4532" y="1870"/>
                <a:ext cx="0" cy="105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7" name="Line 1047"/>
              <p:cNvSpPr>
                <a:spLocks noChangeShapeType="1"/>
              </p:cNvSpPr>
              <p:nvPr/>
            </p:nvSpPr>
            <p:spPr bwMode="auto">
              <a:xfrm>
                <a:off x="4532" y="2101"/>
                <a:ext cx="0" cy="105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grpSp>
            <p:nvGrpSpPr>
              <p:cNvPr id="18618" name="Group 1048"/>
              <p:cNvGrpSpPr>
                <a:grpSpLocks/>
              </p:cNvGrpSpPr>
              <p:nvPr/>
            </p:nvGrpSpPr>
            <p:grpSpPr bwMode="auto">
              <a:xfrm>
                <a:off x="4532" y="2295"/>
                <a:ext cx="0" cy="1146"/>
                <a:chOff x="4532" y="2295"/>
                <a:chExt cx="0" cy="1146"/>
              </a:xfrm>
            </p:grpSpPr>
            <p:sp>
              <p:nvSpPr>
                <p:cNvPr id="18619" name="Line 1049"/>
                <p:cNvSpPr>
                  <a:spLocks noChangeShapeType="1"/>
                </p:cNvSpPr>
                <p:nvPr/>
              </p:nvSpPr>
              <p:spPr bwMode="auto">
                <a:xfrm>
                  <a:off x="4532" y="2295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20" name="Line 1050"/>
                <p:cNvSpPr>
                  <a:spLocks noChangeShapeType="1"/>
                </p:cNvSpPr>
                <p:nvPr/>
              </p:nvSpPr>
              <p:spPr bwMode="auto">
                <a:xfrm>
                  <a:off x="4532" y="2487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21" name="Line 1051"/>
                <p:cNvSpPr>
                  <a:spLocks noChangeShapeType="1"/>
                </p:cNvSpPr>
                <p:nvPr/>
              </p:nvSpPr>
              <p:spPr bwMode="auto">
                <a:xfrm>
                  <a:off x="4532" y="2680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22" name="Line 1052"/>
                <p:cNvSpPr>
                  <a:spLocks noChangeShapeType="1"/>
                </p:cNvSpPr>
                <p:nvPr/>
              </p:nvSpPr>
              <p:spPr bwMode="auto">
                <a:xfrm>
                  <a:off x="4532" y="2873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23" name="Line 1053"/>
                <p:cNvSpPr>
                  <a:spLocks noChangeShapeType="1"/>
                </p:cNvSpPr>
                <p:nvPr/>
              </p:nvSpPr>
              <p:spPr bwMode="auto">
                <a:xfrm>
                  <a:off x="4532" y="3105"/>
                  <a:ext cx="0" cy="105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18624" name="Line 1054"/>
                <p:cNvSpPr>
                  <a:spLocks noChangeShapeType="1"/>
                </p:cNvSpPr>
                <p:nvPr/>
              </p:nvSpPr>
              <p:spPr bwMode="auto">
                <a:xfrm>
                  <a:off x="4532" y="3337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FC010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8440" name="Rectangle 1055"/>
            <p:cNvSpPr>
              <a:spLocks noChangeArrowheads="1"/>
            </p:cNvSpPr>
            <p:nvPr/>
          </p:nvSpPr>
          <p:spPr bwMode="auto">
            <a:xfrm>
              <a:off x="179512" y="2127796"/>
              <a:ext cx="358775" cy="2350920"/>
            </a:xfrm>
            <a:prstGeom prst="rect">
              <a:avLst/>
            </a:prstGeom>
            <a:noFill/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lIns="84138" tIns="42862" rIns="84138" bIns="42862">
              <a:spAutoFit/>
            </a:bodyPr>
            <a:lstStyle/>
            <a:p>
              <a:pPr defTabSz="839788" eaLnBrk="0" hangingPunct="0"/>
              <a:r>
                <a:rPr lang="en-GB" sz="2200">
                  <a:solidFill>
                    <a:srgbClr val="FC0101"/>
                  </a:solidFill>
                </a:rPr>
                <a:t>Hazard</a:t>
              </a:r>
            </a:p>
          </p:txBody>
        </p:sp>
        <p:grpSp>
          <p:nvGrpSpPr>
            <p:cNvPr id="18441" name="Group 1056"/>
            <p:cNvGrpSpPr>
              <a:grpSpLocks/>
            </p:cNvGrpSpPr>
            <p:nvPr/>
          </p:nvGrpSpPr>
          <p:grpSpPr bwMode="auto">
            <a:xfrm>
              <a:off x="5086474" y="929234"/>
              <a:ext cx="2654300" cy="2022475"/>
              <a:chOff x="3395" y="677"/>
              <a:chExt cx="1672" cy="1274"/>
            </a:xfrm>
          </p:grpSpPr>
          <p:sp>
            <p:nvSpPr>
              <p:cNvPr id="18600" name="Line 1057"/>
              <p:cNvSpPr>
                <a:spLocks noChangeShapeType="1"/>
              </p:cNvSpPr>
              <p:nvPr/>
            </p:nvSpPr>
            <p:spPr bwMode="auto">
              <a:xfrm flipH="1">
                <a:off x="4939" y="677"/>
                <a:ext cx="128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1" name="Line 1058"/>
              <p:cNvSpPr>
                <a:spLocks noChangeShapeType="1"/>
              </p:cNvSpPr>
              <p:nvPr/>
            </p:nvSpPr>
            <p:spPr bwMode="auto">
              <a:xfrm flipH="1">
                <a:off x="4798" y="784"/>
                <a:ext cx="130" cy="9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2" name="Line 1059"/>
              <p:cNvSpPr>
                <a:spLocks noChangeShapeType="1"/>
              </p:cNvSpPr>
              <p:nvPr/>
            </p:nvSpPr>
            <p:spPr bwMode="auto">
              <a:xfrm flipH="1">
                <a:off x="4658" y="892"/>
                <a:ext cx="129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3" name="Line 1060"/>
              <p:cNvSpPr>
                <a:spLocks noChangeShapeType="1"/>
              </p:cNvSpPr>
              <p:nvPr/>
            </p:nvSpPr>
            <p:spPr bwMode="auto">
              <a:xfrm flipH="1">
                <a:off x="4518" y="999"/>
                <a:ext cx="129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4" name="Line 1061"/>
              <p:cNvSpPr>
                <a:spLocks noChangeShapeType="1"/>
              </p:cNvSpPr>
              <p:nvPr/>
            </p:nvSpPr>
            <p:spPr bwMode="auto">
              <a:xfrm flipH="1">
                <a:off x="4377" y="1106"/>
                <a:ext cx="130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5" name="Line 1062"/>
              <p:cNvSpPr>
                <a:spLocks noChangeShapeType="1"/>
              </p:cNvSpPr>
              <p:nvPr/>
            </p:nvSpPr>
            <p:spPr bwMode="auto">
              <a:xfrm flipH="1">
                <a:off x="4237" y="1213"/>
                <a:ext cx="129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6" name="Line 1063"/>
              <p:cNvSpPr>
                <a:spLocks noChangeShapeType="1"/>
              </p:cNvSpPr>
              <p:nvPr/>
            </p:nvSpPr>
            <p:spPr bwMode="auto">
              <a:xfrm flipH="1">
                <a:off x="4097" y="1319"/>
                <a:ext cx="129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7" name="Line 1064"/>
              <p:cNvSpPr>
                <a:spLocks noChangeShapeType="1"/>
              </p:cNvSpPr>
              <p:nvPr/>
            </p:nvSpPr>
            <p:spPr bwMode="auto">
              <a:xfrm flipH="1">
                <a:off x="3957" y="1426"/>
                <a:ext cx="129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8" name="Line 1065"/>
              <p:cNvSpPr>
                <a:spLocks noChangeShapeType="1"/>
              </p:cNvSpPr>
              <p:nvPr/>
            </p:nvSpPr>
            <p:spPr bwMode="auto">
              <a:xfrm flipH="1">
                <a:off x="3816" y="1533"/>
                <a:ext cx="130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09" name="Line 1066"/>
              <p:cNvSpPr>
                <a:spLocks noChangeShapeType="1"/>
              </p:cNvSpPr>
              <p:nvPr/>
            </p:nvSpPr>
            <p:spPr bwMode="auto">
              <a:xfrm flipH="1">
                <a:off x="3676" y="1640"/>
                <a:ext cx="129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0" name="Line 1067"/>
              <p:cNvSpPr>
                <a:spLocks noChangeShapeType="1"/>
              </p:cNvSpPr>
              <p:nvPr/>
            </p:nvSpPr>
            <p:spPr bwMode="auto">
              <a:xfrm flipH="1">
                <a:off x="3536" y="1747"/>
                <a:ext cx="129" cy="9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611" name="Line 1068"/>
              <p:cNvSpPr>
                <a:spLocks noChangeShapeType="1"/>
              </p:cNvSpPr>
              <p:nvPr/>
            </p:nvSpPr>
            <p:spPr bwMode="auto">
              <a:xfrm flipH="1">
                <a:off x="3395" y="1855"/>
                <a:ext cx="130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18442" name="Group 1069"/>
            <p:cNvGrpSpPr>
              <a:grpSpLocks/>
            </p:cNvGrpSpPr>
            <p:nvPr/>
          </p:nvGrpSpPr>
          <p:grpSpPr bwMode="auto">
            <a:xfrm>
              <a:off x="1452687" y="1110209"/>
              <a:ext cx="2781300" cy="2005012"/>
              <a:chOff x="1106" y="791"/>
              <a:chExt cx="1752" cy="1263"/>
            </a:xfrm>
          </p:grpSpPr>
          <p:sp>
            <p:nvSpPr>
              <p:cNvPr id="18588" name="Line 1070"/>
              <p:cNvSpPr>
                <a:spLocks noChangeShapeType="1"/>
              </p:cNvSpPr>
              <p:nvPr/>
            </p:nvSpPr>
            <p:spPr bwMode="auto">
              <a:xfrm>
                <a:off x="1106" y="791"/>
                <a:ext cx="136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9" name="Line 1071"/>
              <p:cNvSpPr>
                <a:spLocks noChangeShapeType="1"/>
              </p:cNvSpPr>
              <p:nvPr/>
            </p:nvSpPr>
            <p:spPr bwMode="auto">
              <a:xfrm>
                <a:off x="1253" y="898"/>
                <a:ext cx="136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0" name="Line 1072"/>
              <p:cNvSpPr>
                <a:spLocks noChangeShapeType="1"/>
              </p:cNvSpPr>
              <p:nvPr/>
            </p:nvSpPr>
            <p:spPr bwMode="auto">
              <a:xfrm>
                <a:off x="1400" y="1004"/>
                <a:ext cx="136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1" name="Line 1073"/>
              <p:cNvSpPr>
                <a:spLocks noChangeShapeType="1"/>
              </p:cNvSpPr>
              <p:nvPr/>
            </p:nvSpPr>
            <p:spPr bwMode="auto">
              <a:xfrm>
                <a:off x="1547" y="1110"/>
                <a:ext cx="136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2" name="Line 1074"/>
              <p:cNvSpPr>
                <a:spLocks noChangeShapeType="1"/>
              </p:cNvSpPr>
              <p:nvPr/>
            </p:nvSpPr>
            <p:spPr bwMode="auto">
              <a:xfrm>
                <a:off x="1694" y="1216"/>
                <a:ext cx="135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3" name="Line 1075"/>
              <p:cNvSpPr>
                <a:spLocks noChangeShapeType="1"/>
              </p:cNvSpPr>
              <p:nvPr/>
            </p:nvSpPr>
            <p:spPr bwMode="auto">
              <a:xfrm>
                <a:off x="1840" y="1322"/>
                <a:ext cx="137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4" name="Line 1076"/>
              <p:cNvSpPr>
                <a:spLocks noChangeShapeType="1"/>
              </p:cNvSpPr>
              <p:nvPr/>
            </p:nvSpPr>
            <p:spPr bwMode="auto">
              <a:xfrm>
                <a:off x="1988" y="1429"/>
                <a:ext cx="136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5" name="Line 1077"/>
              <p:cNvSpPr>
                <a:spLocks noChangeShapeType="1"/>
              </p:cNvSpPr>
              <p:nvPr/>
            </p:nvSpPr>
            <p:spPr bwMode="auto">
              <a:xfrm>
                <a:off x="2135" y="1535"/>
                <a:ext cx="136" cy="9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6" name="Line 1078"/>
              <p:cNvSpPr>
                <a:spLocks noChangeShapeType="1"/>
              </p:cNvSpPr>
              <p:nvPr/>
            </p:nvSpPr>
            <p:spPr bwMode="auto">
              <a:xfrm>
                <a:off x="2282" y="1640"/>
                <a:ext cx="135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7" name="Line 1079"/>
              <p:cNvSpPr>
                <a:spLocks noChangeShapeType="1"/>
              </p:cNvSpPr>
              <p:nvPr/>
            </p:nvSpPr>
            <p:spPr bwMode="auto">
              <a:xfrm>
                <a:off x="2428" y="1747"/>
                <a:ext cx="136" cy="95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8" name="Line 1080"/>
              <p:cNvSpPr>
                <a:spLocks noChangeShapeType="1"/>
              </p:cNvSpPr>
              <p:nvPr/>
            </p:nvSpPr>
            <p:spPr bwMode="auto">
              <a:xfrm>
                <a:off x="2575" y="1853"/>
                <a:ext cx="136" cy="9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99" name="Line 1081"/>
              <p:cNvSpPr>
                <a:spLocks noChangeShapeType="1"/>
              </p:cNvSpPr>
              <p:nvPr/>
            </p:nvSpPr>
            <p:spPr bwMode="auto">
              <a:xfrm>
                <a:off x="2722" y="1960"/>
                <a:ext cx="136" cy="9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18443" name="Group 1082"/>
            <p:cNvGrpSpPr>
              <a:grpSpLocks/>
            </p:cNvGrpSpPr>
            <p:nvPr/>
          </p:nvGrpSpPr>
          <p:grpSpPr bwMode="auto">
            <a:xfrm>
              <a:off x="5018212" y="3626396"/>
              <a:ext cx="2671762" cy="1844675"/>
              <a:chOff x="3352" y="2376"/>
              <a:chExt cx="1683" cy="1162"/>
            </a:xfrm>
          </p:grpSpPr>
          <p:sp>
            <p:nvSpPr>
              <p:cNvPr id="18576" name="Line 1083"/>
              <p:cNvSpPr>
                <a:spLocks noChangeShapeType="1"/>
              </p:cNvSpPr>
              <p:nvPr/>
            </p:nvSpPr>
            <p:spPr bwMode="auto">
              <a:xfrm>
                <a:off x="3352" y="2376"/>
                <a:ext cx="129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7" name="Line 1084"/>
              <p:cNvSpPr>
                <a:spLocks noChangeShapeType="1"/>
              </p:cNvSpPr>
              <p:nvPr/>
            </p:nvSpPr>
            <p:spPr bwMode="auto">
              <a:xfrm>
                <a:off x="3492" y="2474"/>
                <a:ext cx="131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8" name="Line 1085"/>
              <p:cNvSpPr>
                <a:spLocks noChangeShapeType="1"/>
              </p:cNvSpPr>
              <p:nvPr/>
            </p:nvSpPr>
            <p:spPr bwMode="auto">
              <a:xfrm>
                <a:off x="3634" y="2572"/>
                <a:ext cx="130" cy="8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9" name="Line 1086"/>
              <p:cNvSpPr>
                <a:spLocks noChangeShapeType="1"/>
              </p:cNvSpPr>
              <p:nvPr/>
            </p:nvSpPr>
            <p:spPr bwMode="auto">
              <a:xfrm>
                <a:off x="3775" y="2669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0" name="Line 1087"/>
              <p:cNvSpPr>
                <a:spLocks noChangeShapeType="1"/>
              </p:cNvSpPr>
              <p:nvPr/>
            </p:nvSpPr>
            <p:spPr bwMode="auto">
              <a:xfrm>
                <a:off x="3916" y="2767"/>
                <a:ext cx="131" cy="8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1" name="Line 1088"/>
              <p:cNvSpPr>
                <a:spLocks noChangeShapeType="1"/>
              </p:cNvSpPr>
              <p:nvPr/>
            </p:nvSpPr>
            <p:spPr bwMode="auto">
              <a:xfrm>
                <a:off x="4058" y="2864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2" name="Line 1089"/>
              <p:cNvSpPr>
                <a:spLocks noChangeShapeType="1"/>
              </p:cNvSpPr>
              <p:nvPr/>
            </p:nvSpPr>
            <p:spPr bwMode="auto">
              <a:xfrm>
                <a:off x="4199" y="2962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3" name="Line 1090"/>
              <p:cNvSpPr>
                <a:spLocks noChangeShapeType="1"/>
              </p:cNvSpPr>
              <p:nvPr/>
            </p:nvSpPr>
            <p:spPr bwMode="auto">
              <a:xfrm>
                <a:off x="4340" y="3060"/>
                <a:ext cx="131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4" name="Line 1091"/>
              <p:cNvSpPr>
                <a:spLocks noChangeShapeType="1"/>
              </p:cNvSpPr>
              <p:nvPr/>
            </p:nvSpPr>
            <p:spPr bwMode="auto">
              <a:xfrm>
                <a:off x="4482" y="3158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5" name="Line 1092"/>
              <p:cNvSpPr>
                <a:spLocks noChangeShapeType="1"/>
              </p:cNvSpPr>
              <p:nvPr/>
            </p:nvSpPr>
            <p:spPr bwMode="auto">
              <a:xfrm>
                <a:off x="4623" y="3256"/>
                <a:ext cx="130" cy="86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6" name="Line 1093"/>
              <p:cNvSpPr>
                <a:spLocks noChangeShapeType="1"/>
              </p:cNvSpPr>
              <p:nvPr/>
            </p:nvSpPr>
            <p:spPr bwMode="auto">
              <a:xfrm>
                <a:off x="4764" y="3353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87" name="Line 1094"/>
              <p:cNvSpPr>
                <a:spLocks noChangeShapeType="1"/>
              </p:cNvSpPr>
              <p:nvPr/>
            </p:nvSpPr>
            <p:spPr bwMode="auto">
              <a:xfrm>
                <a:off x="4905" y="3451"/>
                <a:ext cx="130" cy="87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18444" name="Group 1095"/>
            <p:cNvGrpSpPr>
              <a:grpSpLocks/>
            </p:cNvGrpSpPr>
            <p:nvPr/>
          </p:nvGrpSpPr>
          <p:grpSpPr bwMode="auto">
            <a:xfrm>
              <a:off x="1986087" y="3432721"/>
              <a:ext cx="2281237" cy="1592263"/>
              <a:chOff x="1442" y="2254"/>
              <a:chExt cx="1437" cy="1003"/>
            </a:xfrm>
          </p:grpSpPr>
          <p:sp>
            <p:nvSpPr>
              <p:cNvPr id="18564" name="Line 1096"/>
              <p:cNvSpPr>
                <a:spLocks noChangeShapeType="1"/>
              </p:cNvSpPr>
              <p:nvPr/>
            </p:nvSpPr>
            <p:spPr bwMode="auto">
              <a:xfrm flipH="1">
                <a:off x="2769" y="2254"/>
                <a:ext cx="110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5" name="Line 1097"/>
              <p:cNvSpPr>
                <a:spLocks noChangeShapeType="1"/>
              </p:cNvSpPr>
              <p:nvPr/>
            </p:nvSpPr>
            <p:spPr bwMode="auto">
              <a:xfrm flipH="1">
                <a:off x="2648" y="2339"/>
                <a:ext cx="110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6" name="Line 1098"/>
              <p:cNvSpPr>
                <a:spLocks noChangeShapeType="1"/>
              </p:cNvSpPr>
              <p:nvPr/>
            </p:nvSpPr>
            <p:spPr bwMode="auto">
              <a:xfrm flipH="1">
                <a:off x="2528" y="2423"/>
                <a:ext cx="109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7" name="Line 1099"/>
              <p:cNvSpPr>
                <a:spLocks noChangeShapeType="1"/>
              </p:cNvSpPr>
              <p:nvPr/>
            </p:nvSpPr>
            <p:spPr bwMode="auto">
              <a:xfrm flipH="1">
                <a:off x="2407" y="2508"/>
                <a:ext cx="110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8" name="Line 1100"/>
              <p:cNvSpPr>
                <a:spLocks noChangeShapeType="1"/>
              </p:cNvSpPr>
              <p:nvPr/>
            </p:nvSpPr>
            <p:spPr bwMode="auto">
              <a:xfrm flipH="1">
                <a:off x="2287" y="2592"/>
                <a:ext cx="109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9" name="Line 1101"/>
              <p:cNvSpPr>
                <a:spLocks noChangeShapeType="1"/>
              </p:cNvSpPr>
              <p:nvPr/>
            </p:nvSpPr>
            <p:spPr bwMode="auto">
              <a:xfrm flipH="1">
                <a:off x="2166" y="2677"/>
                <a:ext cx="110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0" name="Line 1102"/>
              <p:cNvSpPr>
                <a:spLocks noChangeShapeType="1"/>
              </p:cNvSpPr>
              <p:nvPr/>
            </p:nvSpPr>
            <p:spPr bwMode="auto">
              <a:xfrm flipH="1">
                <a:off x="2045" y="2761"/>
                <a:ext cx="110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1" name="Line 1103"/>
              <p:cNvSpPr>
                <a:spLocks noChangeShapeType="1"/>
              </p:cNvSpPr>
              <p:nvPr/>
            </p:nvSpPr>
            <p:spPr bwMode="auto">
              <a:xfrm flipH="1">
                <a:off x="1925" y="2845"/>
                <a:ext cx="109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2" name="Line 1104"/>
              <p:cNvSpPr>
                <a:spLocks noChangeShapeType="1"/>
              </p:cNvSpPr>
              <p:nvPr/>
            </p:nvSpPr>
            <p:spPr bwMode="auto">
              <a:xfrm flipH="1">
                <a:off x="1804" y="2930"/>
                <a:ext cx="110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3" name="Line 1105"/>
              <p:cNvSpPr>
                <a:spLocks noChangeShapeType="1"/>
              </p:cNvSpPr>
              <p:nvPr/>
            </p:nvSpPr>
            <p:spPr bwMode="auto">
              <a:xfrm flipH="1">
                <a:off x="1684" y="3015"/>
                <a:ext cx="109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4" name="Line 1106"/>
              <p:cNvSpPr>
                <a:spLocks noChangeShapeType="1"/>
              </p:cNvSpPr>
              <p:nvPr/>
            </p:nvSpPr>
            <p:spPr bwMode="auto">
              <a:xfrm flipH="1">
                <a:off x="1563" y="3099"/>
                <a:ext cx="110" cy="74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75" name="Line 1107"/>
              <p:cNvSpPr>
                <a:spLocks noChangeShapeType="1"/>
              </p:cNvSpPr>
              <p:nvPr/>
            </p:nvSpPr>
            <p:spPr bwMode="auto">
              <a:xfrm flipH="1">
                <a:off x="1442" y="3184"/>
                <a:ext cx="110" cy="73"/>
              </a:xfrm>
              <a:prstGeom prst="line">
                <a:avLst/>
              </a:prstGeom>
              <a:noFill/>
              <a:ln w="254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18445" name="Group 1108"/>
            <p:cNvGrpSpPr>
              <a:grpSpLocks/>
            </p:cNvGrpSpPr>
            <p:nvPr/>
          </p:nvGrpSpPr>
          <p:grpSpPr bwMode="auto">
            <a:xfrm>
              <a:off x="3030662" y="1719809"/>
              <a:ext cx="0" cy="3346450"/>
              <a:chOff x="2100" y="1175"/>
              <a:chExt cx="0" cy="2108"/>
            </a:xfrm>
          </p:grpSpPr>
          <p:sp>
            <p:nvSpPr>
              <p:cNvPr id="18555" name="Line 1109"/>
              <p:cNvSpPr>
                <a:spLocks noChangeShapeType="1"/>
              </p:cNvSpPr>
              <p:nvPr/>
            </p:nvSpPr>
            <p:spPr bwMode="auto">
              <a:xfrm>
                <a:off x="2100" y="1175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6" name="Line 1110"/>
              <p:cNvSpPr>
                <a:spLocks noChangeShapeType="1"/>
              </p:cNvSpPr>
              <p:nvPr/>
            </p:nvSpPr>
            <p:spPr bwMode="auto">
              <a:xfrm>
                <a:off x="2100" y="1405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7" name="Line 1111"/>
              <p:cNvSpPr>
                <a:spLocks noChangeShapeType="1"/>
              </p:cNvSpPr>
              <p:nvPr/>
            </p:nvSpPr>
            <p:spPr bwMode="auto">
              <a:xfrm>
                <a:off x="2100" y="1682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8" name="Line 1112"/>
              <p:cNvSpPr>
                <a:spLocks noChangeShapeType="1"/>
              </p:cNvSpPr>
              <p:nvPr/>
            </p:nvSpPr>
            <p:spPr bwMode="auto">
              <a:xfrm>
                <a:off x="2100" y="195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9" name="Line 1113"/>
              <p:cNvSpPr>
                <a:spLocks noChangeShapeType="1"/>
              </p:cNvSpPr>
              <p:nvPr/>
            </p:nvSpPr>
            <p:spPr bwMode="auto">
              <a:xfrm>
                <a:off x="2100" y="218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0" name="Line 1114"/>
              <p:cNvSpPr>
                <a:spLocks noChangeShapeType="1"/>
              </p:cNvSpPr>
              <p:nvPr/>
            </p:nvSpPr>
            <p:spPr bwMode="auto">
              <a:xfrm>
                <a:off x="2100" y="2419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1" name="Line 1115"/>
              <p:cNvSpPr>
                <a:spLocks noChangeShapeType="1"/>
              </p:cNvSpPr>
              <p:nvPr/>
            </p:nvSpPr>
            <p:spPr bwMode="auto">
              <a:xfrm>
                <a:off x="2100" y="2649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2" name="Line 1116"/>
              <p:cNvSpPr>
                <a:spLocks noChangeShapeType="1"/>
              </p:cNvSpPr>
              <p:nvPr/>
            </p:nvSpPr>
            <p:spPr bwMode="auto">
              <a:xfrm>
                <a:off x="2100" y="2880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63" name="Line 1117"/>
              <p:cNvSpPr>
                <a:spLocks noChangeShapeType="1"/>
              </p:cNvSpPr>
              <p:nvPr/>
            </p:nvSpPr>
            <p:spPr bwMode="auto">
              <a:xfrm>
                <a:off x="2100" y="3157"/>
                <a:ext cx="0" cy="12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18446" name="Line 1118"/>
            <p:cNvSpPr>
              <a:spLocks noChangeShapeType="1"/>
            </p:cNvSpPr>
            <p:nvPr/>
          </p:nvSpPr>
          <p:spPr bwMode="auto">
            <a:xfrm flipH="1">
              <a:off x="3276724" y="3681959"/>
              <a:ext cx="52070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47" name="Line 1119"/>
            <p:cNvSpPr>
              <a:spLocks noChangeShapeType="1"/>
            </p:cNvSpPr>
            <p:nvPr/>
          </p:nvSpPr>
          <p:spPr bwMode="auto">
            <a:xfrm>
              <a:off x="1476499" y="1907134"/>
              <a:ext cx="6096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48" name="Line 1120"/>
            <p:cNvSpPr>
              <a:spLocks noChangeShapeType="1"/>
            </p:cNvSpPr>
            <p:nvPr/>
          </p:nvSpPr>
          <p:spPr bwMode="auto">
            <a:xfrm>
              <a:off x="2076574" y="1943646"/>
              <a:ext cx="0" cy="3492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49" name="Line 1121"/>
            <p:cNvSpPr>
              <a:spLocks noChangeShapeType="1"/>
            </p:cNvSpPr>
            <p:nvPr/>
          </p:nvSpPr>
          <p:spPr bwMode="auto">
            <a:xfrm>
              <a:off x="2094037" y="2292896"/>
              <a:ext cx="957262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0" name="Line 1122"/>
            <p:cNvSpPr>
              <a:spLocks noChangeShapeType="1"/>
            </p:cNvSpPr>
            <p:nvPr/>
          </p:nvSpPr>
          <p:spPr bwMode="auto">
            <a:xfrm>
              <a:off x="3051299" y="2310359"/>
              <a:ext cx="0" cy="493712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1" name="Line 1123"/>
            <p:cNvSpPr>
              <a:spLocks noChangeShapeType="1"/>
            </p:cNvSpPr>
            <p:nvPr/>
          </p:nvSpPr>
          <p:spPr bwMode="auto">
            <a:xfrm>
              <a:off x="2211512" y="2838996"/>
              <a:ext cx="1652587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8452" name="Group 1124"/>
            <p:cNvGrpSpPr>
              <a:grpSpLocks/>
            </p:cNvGrpSpPr>
            <p:nvPr/>
          </p:nvGrpSpPr>
          <p:grpSpPr bwMode="auto">
            <a:xfrm>
              <a:off x="3814887" y="1827759"/>
              <a:ext cx="0" cy="2981325"/>
              <a:chOff x="2594" y="1243"/>
              <a:chExt cx="0" cy="1878"/>
            </a:xfrm>
          </p:grpSpPr>
          <p:sp>
            <p:nvSpPr>
              <p:cNvPr id="18547" name="Line 1125"/>
              <p:cNvSpPr>
                <a:spLocks noChangeShapeType="1"/>
              </p:cNvSpPr>
              <p:nvPr/>
            </p:nvSpPr>
            <p:spPr bwMode="auto">
              <a:xfrm>
                <a:off x="2594" y="1243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8" name="Line 1126"/>
              <p:cNvSpPr>
                <a:spLocks noChangeShapeType="1"/>
              </p:cNvSpPr>
              <p:nvPr/>
            </p:nvSpPr>
            <p:spPr bwMode="auto">
              <a:xfrm>
                <a:off x="2594" y="1519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9" name="Line 1127"/>
              <p:cNvSpPr>
                <a:spLocks noChangeShapeType="1"/>
              </p:cNvSpPr>
              <p:nvPr/>
            </p:nvSpPr>
            <p:spPr bwMode="auto">
              <a:xfrm>
                <a:off x="2594" y="1796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0" name="Line 1128"/>
              <p:cNvSpPr>
                <a:spLocks noChangeShapeType="1"/>
              </p:cNvSpPr>
              <p:nvPr/>
            </p:nvSpPr>
            <p:spPr bwMode="auto">
              <a:xfrm>
                <a:off x="2594" y="2026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1" name="Line 1129"/>
              <p:cNvSpPr>
                <a:spLocks noChangeShapeType="1"/>
              </p:cNvSpPr>
              <p:nvPr/>
            </p:nvSpPr>
            <p:spPr bwMode="auto">
              <a:xfrm>
                <a:off x="2594" y="2303"/>
                <a:ext cx="0" cy="12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2" name="Line 1130"/>
              <p:cNvSpPr>
                <a:spLocks noChangeShapeType="1"/>
              </p:cNvSpPr>
              <p:nvPr/>
            </p:nvSpPr>
            <p:spPr bwMode="auto">
              <a:xfrm>
                <a:off x="2594" y="2487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3" name="Line 1131"/>
              <p:cNvSpPr>
                <a:spLocks noChangeShapeType="1"/>
              </p:cNvSpPr>
              <p:nvPr/>
            </p:nvSpPr>
            <p:spPr bwMode="auto">
              <a:xfrm>
                <a:off x="2594" y="2718"/>
                <a:ext cx="0" cy="12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54" name="Line 1132"/>
              <p:cNvSpPr>
                <a:spLocks noChangeShapeType="1"/>
              </p:cNvSpPr>
              <p:nvPr/>
            </p:nvSpPr>
            <p:spPr bwMode="auto">
              <a:xfrm>
                <a:off x="2594" y="2994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18453" name="Line 1133"/>
            <p:cNvSpPr>
              <a:spLocks noChangeShapeType="1"/>
            </p:cNvSpPr>
            <p:nvPr/>
          </p:nvSpPr>
          <p:spPr bwMode="auto">
            <a:xfrm>
              <a:off x="3816474" y="2821534"/>
              <a:ext cx="0" cy="860425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4" name="Line 1134"/>
            <p:cNvSpPr>
              <a:spLocks noChangeShapeType="1"/>
            </p:cNvSpPr>
            <p:nvPr/>
          </p:nvSpPr>
          <p:spPr bwMode="auto">
            <a:xfrm flipH="1">
              <a:off x="2859212" y="3681959"/>
              <a:ext cx="40005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5" name="Line 1135"/>
            <p:cNvSpPr>
              <a:spLocks noChangeShapeType="1"/>
            </p:cNvSpPr>
            <p:nvPr/>
          </p:nvSpPr>
          <p:spPr bwMode="auto">
            <a:xfrm flipH="1">
              <a:off x="2094037" y="3681959"/>
              <a:ext cx="747712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6" name="Line 1136"/>
            <p:cNvSpPr>
              <a:spLocks noChangeShapeType="1"/>
            </p:cNvSpPr>
            <p:nvPr/>
          </p:nvSpPr>
          <p:spPr bwMode="auto">
            <a:xfrm flipH="1">
              <a:off x="1476499" y="2291309"/>
              <a:ext cx="67786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7" name="Line 1137"/>
            <p:cNvSpPr>
              <a:spLocks noChangeShapeType="1"/>
            </p:cNvSpPr>
            <p:nvPr/>
          </p:nvSpPr>
          <p:spPr bwMode="auto">
            <a:xfrm>
              <a:off x="2076574" y="2527846"/>
              <a:ext cx="0" cy="568325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8" name="Line 1138"/>
            <p:cNvSpPr>
              <a:spLocks noChangeShapeType="1"/>
            </p:cNvSpPr>
            <p:nvPr/>
          </p:nvSpPr>
          <p:spPr bwMode="auto">
            <a:xfrm flipH="1">
              <a:off x="1476499" y="2510384"/>
              <a:ext cx="60960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59" name="Line 1139"/>
            <p:cNvSpPr>
              <a:spLocks noChangeShapeType="1"/>
            </p:cNvSpPr>
            <p:nvPr/>
          </p:nvSpPr>
          <p:spPr bwMode="auto">
            <a:xfrm flipH="1">
              <a:off x="1476499" y="3096171"/>
              <a:ext cx="592138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0" name="Line 1140"/>
            <p:cNvSpPr>
              <a:spLocks noChangeShapeType="1"/>
            </p:cNvSpPr>
            <p:nvPr/>
          </p:nvSpPr>
          <p:spPr bwMode="auto">
            <a:xfrm>
              <a:off x="2076574" y="3407321"/>
              <a:ext cx="0" cy="566738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1" name="Line 1141"/>
            <p:cNvSpPr>
              <a:spLocks noChangeShapeType="1"/>
            </p:cNvSpPr>
            <p:nvPr/>
          </p:nvSpPr>
          <p:spPr bwMode="auto">
            <a:xfrm flipH="1">
              <a:off x="1476499" y="3389859"/>
              <a:ext cx="60007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2" name="Line 1142"/>
            <p:cNvSpPr>
              <a:spLocks noChangeShapeType="1"/>
            </p:cNvSpPr>
            <p:nvPr/>
          </p:nvSpPr>
          <p:spPr bwMode="auto">
            <a:xfrm flipH="1">
              <a:off x="1476499" y="3974059"/>
              <a:ext cx="600075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3" name="Line 1143"/>
            <p:cNvSpPr>
              <a:spLocks noChangeShapeType="1"/>
            </p:cNvSpPr>
            <p:nvPr/>
          </p:nvSpPr>
          <p:spPr bwMode="auto">
            <a:xfrm>
              <a:off x="1476499" y="4194721"/>
              <a:ext cx="15748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4" name="Line 1144"/>
            <p:cNvSpPr>
              <a:spLocks noChangeShapeType="1"/>
            </p:cNvSpPr>
            <p:nvPr/>
          </p:nvSpPr>
          <p:spPr bwMode="auto">
            <a:xfrm>
              <a:off x="2076574" y="4212184"/>
              <a:ext cx="0" cy="347662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5" name="Line 1145"/>
            <p:cNvSpPr>
              <a:spLocks noChangeShapeType="1"/>
            </p:cNvSpPr>
            <p:nvPr/>
          </p:nvSpPr>
          <p:spPr bwMode="auto">
            <a:xfrm flipH="1">
              <a:off x="1476499" y="4559846"/>
              <a:ext cx="600075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6" name="Line 1146"/>
            <p:cNvSpPr>
              <a:spLocks noChangeShapeType="1"/>
            </p:cNvSpPr>
            <p:nvPr/>
          </p:nvSpPr>
          <p:spPr bwMode="auto">
            <a:xfrm flipV="1">
              <a:off x="3051299" y="3689896"/>
              <a:ext cx="0" cy="49530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67" name="Oval 1147"/>
            <p:cNvSpPr>
              <a:spLocks noChangeArrowheads="1"/>
            </p:cNvSpPr>
            <p:nvPr/>
          </p:nvSpPr>
          <p:spPr bwMode="auto">
            <a:xfrm>
              <a:off x="1982912" y="2172246"/>
              <a:ext cx="195262" cy="206375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68" name="Oval 1148"/>
            <p:cNvSpPr>
              <a:spLocks noChangeArrowheads="1"/>
            </p:cNvSpPr>
            <p:nvPr/>
          </p:nvSpPr>
          <p:spPr bwMode="auto">
            <a:xfrm>
              <a:off x="1982912" y="2716759"/>
              <a:ext cx="195262" cy="207962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69" name="Oval 1149"/>
            <p:cNvSpPr>
              <a:spLocks noChangeArrowheads="1"/>
            </p:cNvSpPr>
            <p:nvPr/>
          </p:nvSpPr>
          <p:spPr bwMode="auto">
            <a:xfrm>
              <a:off x="1982912" y="3543846"/>
              <a:ext cx="195262" cy="206375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70" name="Oval 1150"/>
            <p:cNvSpPr>
              <a:spLocks noChangeArrowheads="1"/>
            </p:cNvSpPr>
            <p:nvPr/>
          </p:nvSpPr>
          <p:spPr bwMode="auto">
            <a:xfrm>
              <a:off x="1965449" y="4107409"/>
              <a:ext cx="196850" cy="207962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71" name="Oval 1151"/>
            <p:cNvSpPr>
              <a:spLocks noChangeArrowheads="1"/>
            </p:cNvSpPr>
            <p:nvPr/>
          </p:nvSpPr>
          <p:spPr bwMode="auto">
            <a:xfrm>
              <a:off x="2903662" y="2664371"/>
              <a:ext cx="266700" cy="2809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72" name="Oval 1152"/>
            <p:cNvSpPr>
              <a:spLocks noChangeArrowheads="1"/>
            </p:cNvSpPr>
            <p:nvPr/>
          </p:nvSpPr>
          <p:spPr bwMode="auto">
            <a:xfrm>
              <a:off x="2921124" y="3507334"/>
              <a:ext cx="266700" cy="28098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73" name="Line 1153"/>
            <p:cNvSpPr>
              <a:spLocks noChangeShapeType="1"/>
            </p:cNvSpPr>
            <p:nvPr/>
          </p:nvSpPr>
          <p:spPr bwMode="auto">
            <a:xfrm flipH="1">
              <a:off x="6897812" y="1999209"/>
              <a:ext cx="60960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4" name="Line 1154"/>
            <p:cNvSpPr>
              <a:spLocks noChangeShapeType="1"/>
            </p:cNvSpPr>
            <p:nvPr/>
          </p:nvSpPr>
          <p:spPr bwMode="auto">
            <a:xfrm>
              <a:off x="6880349" y="2016671"/>
              <a:ext cx="0" cy="34925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5" name="Line 1155"/>
            <p:cNvSpPr>
              <a:spLocks noChangeShapeType="1"/>
            </p:cNvSpPr>
            <p:nvPr/>
          </p:nvSpPr>
          <p:spPr bwMode="auto">
            <a:xfrm flipH="1">
              <a:off x="5923087" y="2365921"/>
              <a:ext cx="957262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6" name="Line 1156"/>
            <p:cNvSpPr>
              <a:spLocks noChangeShapeType="1"/>
            </p:cNvSpPr>
            <p:nvPr/>
          </p:nvSpPr>
          <p:spPr bwMode="auto">
            <a:xfrm>
              <a:off x="5905624" y="2383384"/>
              <a:ext cx="0" cy="49371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7" name="Line 1157"/>
            <p:cNvSpPr>
              <a:spLocks noChangeShapeType="1"/>
            </p:cNvSpPr>
            <p:nvPr/>
          </p:nvSpPr>
          <p:spPr bwMode="auto">
            <a:xfrm flipH="1">
              <a:off x="5226174" y="2877096"/>
              <a:ext cx="165417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8" name="Line 1158"/>
            <p:cNvSpPr>
              <a:spLocks noChangeShapeType="1"/>
            </p:cNvSpPr>
            <p:nvPr/>
          </p:nvSpPr>
          <p:spPr bwMode="auto">
            <a:xfrm>
              <a:off x="5226174" y="3754984"/>
              <a:ext cx="887413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79" name="Line 1159"/>
            <p:cNvSpPr>
              <a:spLocks noChangeShapeType="1"/>
            </p:cNvSpPr>
            <p:nvPr/>
          </p:nvSpPr>
          <p:spPr bwMode="auto">
            <a:xfrm>
              <a:off x="6131049" y="3754984"/>
              <a:ext cx="7493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0" name="Line 1160"/>
            <p:cNvSpPr>
              <a:spLocks noChangeShapeType="1"/>
            </p:cNvSpPr>
            <p:nvPr/>
          </p:nvSpPr>
          <p:spPr bwMode="auto">
            <a:xfrm>
              <a:off x="6897812" y="2365921"/>
              <a:ext cx="65405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1" name="Line 1161"/>
            <p:cNvSpPr>
              <a:spLocks noChangeShapeType="1"/>
            </p:cNvSpPr>
            <p:nvPr/>
          </p:nvSpPr>
          <p:spPr bwMode="auto">
            <a:xfrm>
              <a:off x="6880349" y="2602459"/>
              <a:ext cx="0" cy="566737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2" name="Line 1162"/>
            <p:cNvSpPr>
              <a:spLocks noChangeShapeType="1"/>
            </p:cNvSpPr>
            <p:nvPr/>
          </p:nvSpPr>
          <p:spPr bwMode="auto">
            <a:xfrm>
              <a:off x="6897812" y="2584996"/>
              <a:ext cx="65405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3" name="Line 1163"/>
            <p:cNvSpPr>
              <a:spLocks noChangeShapeType="1"/>
            </p:cNvSpPr>
            <p:nvPr/>
          </p:nvSpPr>
          <p:spPr bwMode="auto">
            <a:xfrm>
              <a:off x="6897812" y="3169196"/>
              <a:ext cx="65405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4" name="Line 1164"/>
            <p:cNvSpPr>
              <a:spLocks noChangeShapeType="1"/>
            </p:cNvSpPr>
            <p:nvPr/>
          </p:nvSpPr>
          <p:spPr bwMode="auto">
            <a:xfrm>
              <a:off x="6880349" y="3480346"/>
              <a:ext cx="0" cy="568325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5" name="Line 1165"/>
            <p:cNvSpPr>
              <a:spLocks noChangeShapeType="1"/>
            </p:cNvSpPr>
            <p:nvPr/>
          </p:nvSpPr>
          <p:spPr bwMode="auto">
            <a:xfrm>
              <a:off x="6897812" y="3462884"/>
              <a:ext cx="65405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6" name="Line 1166"/>
            <p:cNvSpPr>
              <a:spLocks noChangeShapeType="1"/>
            </p:cNvSpPr>
            <p:nvPr/>
          </p:nvSpPr>
          <p:spPr bwMode="auto">
            <a:xfrm>
              <a:off x="6897812" y="4048671"/>
              <a:ext cx="65405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7" name="Line 1167"/>
            <p:cNvSpPr>
              <a:spLocks noChangeShapeType="1"/>
            </p:cNvSpPr>
            <p:nvPr/>
          </p:nvSpPr>
          <p:spPr bwMode="auto">
            <a:xfrm flipH="1">
              <a:off x="5923087" y="4266159"/>
              <a:ext cx="1628775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8" name="Line 1168"/>
            <p:cNvSpPr>
              <a:spLocks noChangeShapeType="1"/>
            </p:cNvSpPr>
            <p:nvPr/>
          </p:nvSpPr>
          <p:spPr bwMode="auto">
            <a:xfrm>
              <a:off x="6880349" y="4283621"/>
              <a:ext cx="0" cy="34925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89" name="Line 1169"/>
            <p:cNvSpPr>
              <a:spLocks noChangeShapeType="1"/>
            </p:cNvSpPr>
            <p:nvPr/>
          </p:nvSpPr>
          <p:spPr bwMode="auto">
            <a:xfrm>
              <a:off x="6897812" y="4632871"/>
              <a:ext cx="654050" cy="0"/>
            </a:xfrm>
            <a:prstGeom prst="line">
              <a:avLst/>
            </a:prstGeom>
            <a:noFill/>
            <a:ln w="508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90" name="Line 1170"/>
            <p:cNvSpPr>
              <a:spLocks noChangeShapeType="1"/>
            </p:cNvSpPr>
            <p:nvPr/>
          </p:nvSpPr>
          <p:spPr bwMode="auto">
            <a:xfrm flipV="1">
              <a:off x="5905624" y="3764509"/>
              <a:ext cx="0" cy="49371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91" name="Oval 1171"/>
            <p:cNvSpPr>
              <a:spLocks noChangeArrowheads="1"/>
            </p:cNvSpPr>
            <p:nvPr/>
          </p:nvSpPr>
          <p:spPr bwMode="auto">
            <a:xfrm>
              <a:off x="6777162" y="2261146"/>
              <a:ext cx="195262" cy="207963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92" name="Oval 1172"/>
            <p:cNvSpPr>
              <a:spLocks noChangeArrowheads="1"/>
            </p:cNvSpPr>
            <p:nvPr/>
          </p:nvSpPr>
          <p:spPr bwMode="auto">
            <a:xfrm>
              <a:off x="6794624" y="4180434"/>
              <a:ext cx="195263" cy="207962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93" name="Oval 1173"/>
            <p:cNvSpPr>
              <a:spLocks noChangeArrowheads="1"/>
            </p:cNvSpPr>
            <p:nvPr/>
          </p:nvSpPr>
          <p:spPr bwMode="auto">
            <a:xfrm>
              <a:off x="5151562" y="2719934"/>
              <a:ext cx="265112" cy="28098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94" name="Oval 1174"/>
            <p:cNvSpPr>
              <a:spLocks noChangeArrowheads="1"/>
            </p:cNvSpPr>
            <p:nvPr/>
          </p:nvSpPr>
          <p:spPr bwMode="auto">
            <a:xfrm>
              <a:off x="5116637" y="3615284"/>
              <a:ext cx="266700" cy="279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grpSp>
          <p:nvGrpSpPr>
            <p:cNvPr id="18495" name="Group 1175"/>
            <p:cNvGrpSpPr>
              <a:grpSpLocks/>
            </p:cNvGrpSpPr>
            <p:nvPr/>
          </p:nvGrpSpPr>
          <p:grpSpPr bwMode="auto">
            <a:xfrm>
              <a:off x="5907212" y="1702346"/>
              <a:ext cx="0" cy="3348038"/>
              <a:chOff x="3912" y="1164"/>
              <a:chExt cx="0" cy="2109"/>
            </a:xfrm>
          </p:grpSpPr>
          <p:sp>
            <p:nvSpPr>
              <p:cNvPr id="18538" name="Line 1176"/>
              <p:cNvSpPr>
                <a:spLocks noChangeShapeType="1"/>
              </p:cNvSpPr>
              <p:nvPr/>
            </p:nvSpPr>
            <p:spPr bwMode="auto">
              <a:xfrm>
                <a:off x="3912" y="116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9" name="Line 1177"/>
              <p:cNvSpPr>
                <a:spLocks noChangeShapeType="1"/>
              </p:cNvSpPr>
              <p:nvPr/>
            </p:nvSpPr>
            <p:spPr bwMode="auto">
              <a:xfrm>
                <a:off x="3912" y="1395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0" name="Line 1178"/>
              <p:cNvSpPr>
                <a:spLocks noChangeShapeType="1"/>
              </p:cNvSpPr>
              <p:nvPr/>
            </p:nvSpPr>
            <p:spPr bwMode="auto">
              <a:xfrm>
                <a:off x="3912" y="1671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1" name="Line 1179"/>
              <p:cNvSpPr>
                <a:spLocks noChangeShapeType="1"/>
              </p:cNvSpPr>
              <p:nvPr/>
            </p:nvSpPr>
            <p:spPr bwMode="auto">
              <a:xfrm>
                <a:off x="3912" y="1947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2" name="Line 1180"/>
              <p:cNvSpPr>
                <a:spLocks noChangeShapeType="1"/>
              </p:cNvSpPr>
              <p:nvPr/>
            </p:nvSpPr>
            <p:spPr bwMode="auto">
              <a:xfrm>
                <a:off x="3912" y="2178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3" name="Line 1181"/>
              <p:cNvSpPr>
                <a:spLocks noChangeShapeType="1"/>
              </p:cNvSpPr>
              <p:nvPr/>
            </p:nvSpPr>
            <p:spPr bwMode="auto">
              <a:xfrm>
                <a:off x="3912" y="240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4" name="Line 1182"/>
              <p:cNvSpPr>
                <a:spLocks noChangeShapeType="1"/>
              </p:cNvSpPr>
              <p:nvPr/>
            </p:nvSpPr>
            <p:spPr bwMode="auto">
              <a:xfrm>
                <a:off x="3912" y="263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5" name="Line 1183"/>
              <p:cNvSpPr>
                <a:spLocks noChangeShapeType="1"/>
              </p:cNvSpPr>
              <p:nvPr/>
            </p:nvSpPr>
            <p:spPr bwMode="auto">
              <a:xfrm>
                <a:off x="3912" y="2869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46" name="Line 1184"/>
              <p:cNvSpPr>
                <a:spLocks noChangeShapeType="1"/>
              </p:cNvSpPr>
              <p:nvPr/>
            </p:nvSpPr>
            <p:spPr bwMode="auto">
              <a:xfrm>
                <a:off x="3912" y="3146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18496" name="Group 1185"/>
            <p:cNvGrpSpPr>
              <a:grpSpLocks/>
            </p:cNvGrpSpPr>
            <p:nvPr/>
          </p:nvGrpSpPr>
          <p:grpSpPr bwMode="auto">
            <a:xfrm>
              <a:off x="5245224" y="1888084"/>
              <a:ext cx="0" cy="2981325"/>
              <a:chOff x="3495" y="1281"/>
              <a:chExt cx="0" cy="1878"/>
            </a:xfrm>
          </p:grpSpPr>
          <p:sp>
            <p:nvSpPr>
              <p:cNvPr id="18530" name="Line 1186"/>
              <p:cNvSpPr>
                <a:spLocks noChangeShapeType="1"/>
              </p:cNvSpPr>
              <p:nvPr/>
            </p:nvSpPr>
            <p:spPr bwMode="auto">
              <a:xfrm>
                <a:off x="3495" y="1281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1" name="Line 1187"/>
              <p:cNvSpPr>
                <a:spLocks noChangeShapeType="1"/>
              </p:cNvSpPr>
              <p:nvPr/>
            </p:nvSpPr>
            <p:spPr bwMode="auto">
              <a:xfrm>
                <a:off x="3495" y="1558"/>
                <a:ext cx="0" cy="126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2" name="Line 1188"/>
              <p:cNvSpPr>
                <a:spLocks noChangeShapeType="1"/>
              </p:cNvSpPr>
              <p:nvPr/>
            </p:nvSpPr>
            <p:spPr bwMode="auto">
              <a:xfrm>
                <a:off x="3495" y="1834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3" name="Line 1189"/>
              <p:cNvSpPr>
                <a:spLocks noChangeShapeType="1"/>
              </p:cNvSpPr>
              <p:nvPr/>
            </p:nvSpPr>
            <p:spPr bwMode="auto">
              <a:xfrm>
                <a:off x="3495" y="206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4" name="Line 1190"/>
              <p:cNvSpPr>
                <a:spLocks noChangeShapeType="1"/>
              </p:cNvSpPr>
              <p:nvPr/>
            </p:nvSpPr>
            <p:spPr bwMode="auto">
              <a:xfrm>
                <a:off x="3495" y="2295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5" name="Line 1191"/>
              <p:cNvSpPr>
                <a:spLocks noChangeShapeType="1"/>
              </p:cNvSpPr>
              <p:nvPr/>
            </p:nvSpPr>
            <p:spPr bwMode="auto">
              <a:xfrm>
                <a:off x="3495" y="2525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6" name="Line 1192"/>
              <p:cNvSpPr>
                <a:spLocks noChangeShapeType="1"/>
              </p:cNvSpPr>
              <p:nvPr/>
            </p:nvSpPr>
            <p:spPr bwMode="auto">
              <a:xfrm>
                <a:off x="3495" y="2755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537" name="Line 1193"/>
              <p:cNvSpPr>
                <a:spLocks noChangeShapeType="1"/>
              </p:cNvSpPr>
              <p:nvPr/>
            </p:nvSpPr>
            <p:spPr bwMode="auto">
              <a:xfrm>
                <a:off x="3495" y="3032"/>
                <a:ext cx="0" cy="127"/>
              </a:xfrm>
              <a:prstGeom prst="line">
                <a:avLst/>
              </a:prstGeom>
              <a:noFill/>
              <a:ln w="12700">
                <a:solidFill>
                  <a:srgbClr val="FC010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18497" name="Oval 1194"/>
            <p:cNvSpPr>
              <a:spLocks noChangeArrowheads="1"/>
            </p:cNvSpPr>
            <p:nvPr/>
          </p:nvSpPr>
          <p:spPr bwMode="auto">
            <a:xfrm>
              <a:off x="5816724" y="2758034"/>
              <a:ext cx="196850" cy="204787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98" name="Oval 1195"/>
            <p:cNvSpPr>
              <a:spLocks noChangeArrowheads="1"/>
            </p:cNvSpPr>
            <p:nvPr/>
          </p:nvSpPr>
          <p:spPr bwMode="auto">
            <a:xfrm>
              <a:off x="5816724" y="3669259"/>
              <a:ext cx="196850" cy="206375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499" name="Oval 1196"/>
            <p:cNvSpPr>
              <a:spLocks noChangeArrowheads="1"/>
            </p:cNvSpPr>
            <p:nvPr/>
          </p:nvSpPr>
          <p:spPr bwMode="auto">
            <a:xfrm>
              <a:off x="6794624" y="2775496"/>
              <a:ext cx="195263" cy="207963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00" name="Oval 1197"/>
            <p:cNvSpPr>
              <a:spLocks noChangeArrowheads="1"/>
            </p:cNvSpPr>
            <p:nvPr/>
          </p:nvSpPr>
          <p:spPr bwMode="auto">
            <a:xfrm>
              <a:off x="6794624" y="3632746"/>
              <a:ext cx="195263" cy="207963"/>
            </a:xfrm>
            <a:prstGeom prst="ellipse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01" name="Rectangle 1198"/>
            <p:cNvSpPr>
              <a:spLocks noChangeArrowheads="1"/>
            </p:cNvSpPr>
            <p:nvPr/>
          </p:nvSpPr>
          <p:spPr bwMode="auto">
            <a:xfrm>
              <a:off x="5534149" y="2265909"/>
              <a:ext cx="1323975" cy="7651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Recovery</a:t>
              </a:r>
            </a:p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Measures</a:t>
              </a:r>
            </a:p>
          </p:txBody>
        </p:sp>
        <p:sp>
          <p:nvSpPr>
            <p:cNvPr id="18502" name="Rectangle 1199"/>
            <p:cNvSpPr>
              <a:spLocks noChangeArrowheads="1"/>
            </p:cNvSpPr>
            <p:nvPr/>
          </p:nvSpPr>
          <p:spPr bwMode="auto">
            <a:xfrm>
              <a:off x="766887" y="1884909"/>
              <a:ext cx="1108075" cy="43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Threats</a:t>
              </a:r>
            </a:p>
          </p:txBody>
        </p:sp>
        <p:sp>
          <p:nvSpPr>
            <p:cNvPr id="18503" name="Rectangle 1200"/>
            <p:cNvSpPr>
              <a:spLocks noChangeArrowheads="1"/>
            </p:cNvSpPr>
            <p:nvPr/>
          </p:nvSpPr>
          <p:spPr bwMode="auto">
            <a:xfrm>
              <a:off x="766887" y="2570709"/>
              <a:ext cx="1108075" cy="43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Threats</a:t>
              </a:r>
            </a:p>
          </p:txBody>
        </p:sp>
        <p:sp>
          <p:nvSpPr>
            <p:cNvPr id="18504" name="Rectangle 1201"/>
            <p:cNvSpPr>
              <a:spLocks noChangeArrowheads="1"/>
            </p:cNvSpPr>
            <p:nvPr/>
          </p:nvSpPr>
          <p:spPr bwMode="auto">
            <a:xfrm>
              <a:off x="766887" y="3291434"/>
              <a:ext cx="1108075" cy="43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Threats</a:t>
              </a:r>
            </a:p>
          </p:txBody>
        </p:sp>
        <p:sp>
          <p:nvSpPr>
            <p:cNvPr id="18505" name="Rectangle 1202"/>
            <p:cNvSpPr>
              <a:spLocks noChangeArrowheads="1"/>
            </p:cNvSpPr>
            <p:nvPr/>
          </p:nvSpPr>
          <p:spPr bwMode="auto">
            <a:xfrm>
              <a:off x="766887" y="4028034"/>
              <a:ext cx="1108075" cy="43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Threats</a:t>
              </a:r>
            </a:p>
          </p:txBody>
        </p:sp>
        <p:sp>
          <p:nvSpPr>
            <p:cNvPr id="18506" name="Rectangle 1203"/>
            <p:cNvSpPr>
              <a:spLocks noChangeArrowheads="1"/>
            </p:cNvSpPr>
            <p:nvPr/>
          </p:nvSpPr>
          <p:spPr bwMode="auto">
            <a:xfrm>
              <a:off x="2357562" y="1902371"/>
              <a:ext cx="1184275" cy="430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Barriers</a:t>
              </a:r>
            </a:p>
          </p:txBody>
        </p:sp>
        <p:sp>
          <p:nvSpPr>
            <p:cNvPr id="18507" name="Rectangle 1204"/>
            <p:cNvSpPr>
              <a:spLocks noChangeArrowheads="1"/>
            </p:cNvSpPr>
            <p:nvPr/>
          </p:nvSpPr>
          <p:spPr bwMode="auto">
            <a:xfrm>
              <a:off x="2392487" y="2605634"/>
              <a:ext cx="1184275" cy="43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Barriers</a:t>
              </a:r>
            </a:p>
          </p:txBody>
        </p:sp>
        <p:sp>
          <p:nvSpPr>
            <p:cNvPr id="18508" name="Rectangle 1205"/>
            <p:cNvSpPr>
              <a:spLocks noChangeArrowheads="1"/>
            </p:cNvSpPr>
            <p:nvPr/>
          </p:nvSpPr>
          <p:spPr bwMode="auto">
            <a:xfrm>
              <a:off x="2351212" y="3385096"/>
              <a:ext cx="1184275" cy="430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Barriers</a:t>
              </a:r>
            </a:p>
          </p:txBody>
        </p:sp>
        <p:sp>
          <p:nvSpPr>
            <p:cNvPr id="18509" name="Rectangle 1206"/>
            <p:cNvSpPr>
              <a:spLocks noChangeArrowheads="1"/>
            </p:cNvSpPr>
            <p:nvPr/>
          </p:nvSpPr>
          <p:spPr bwMode="auto">
            <a:xfrm>
              <a:off x="2384549" y="4010571"/>
              <a:ext cx="1184275" cy="430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Barriers</a:t>
              </a:r>
            </a:p>
          </p:txBody>
        </p:sp>
        <p:sp>
          <p:nvSpPr>
            <p:cNvPr id="18510" name="Rectangle 1207"/>
            <p:cNvSpPr>
              <a:spLocks noChangeArrowheads="1"/>
            </p:cNvSpPr>
            <p:nvPr/>
          </p:nvSpPr>
          <p:spPr bwMode="auto">
            <a:xfrm>
              <a:off x="866899" y="5294859"/>
              <a:ext cx="3644900" cy="369887"/>
            </a:xfrm>
            <a:prstGeom prst="rect">
              <a:avLst/>
            </a:prstGeom>
            <a:solidFill>
              <a:srgbClr val="0054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>
                  <a:solidFill>
                    <a:schemeClr val="bg1"/>
                  </a:solidFill>
                  <a:latin typeface="Times New Roman" pitchFamily="18" charset="0"/>
                </a:rPr>
                <a:t>Control (keep within control limits)</a:t>
              </a:r>
            </a:p>
          </p:txBody>
        </p:sp>
        <p:sp>
          <p:nvSpPr>
            <p:cNvPr id="18511" name="Rectangle 1208"/>
            <p:cNvSpPr>
              <a:spLocks noChangeArrowheads="1"/>
            </p:cNvSpPr>
            <p:nvPr/>
          </p:nvSpPr>
          <p:spPr bwMode="auto">
            <a:xfrm>
              <a:off x="5499224" y="3380334"/>
              <a:ext cx="1323975" cy="7651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Recovery</a:t>
              </a:r>
            </a:p>
            <a:p>
              <a:pPr defTabSz="822325" eaLnBrk="0" hangingPunct="0"/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Measures</a:t>
              </a:r>
            </a:p>
          </p:txBody>
        </p:sp>
        <p:sp>
          <p:nvSpPr>
            <p:cNvPr id="18512" name="Line 1209"/>
            <p:cNvSpPr>
              <a:spLocks noChangeShapeType="1"/>
            </p:cNvSpPr>
            <p:nvPr/>
          </p:nvSpPr>
          <p:spPr bwMode="auto">
            <a:xfrm>
              <a:off x="4473699" y="970509"/>
              <a:ext cx="0" cy="5038725"/>
            </a:xfrm>
            <a:prstGeom prst="line">
              <a:avLst/>
            </a:prstGeom>
            <a:noFill/>
            <a:ln w="12700">
              <a:solidFill>
                <a:srgbClr val="FC010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513" name="Rectangle 1210"/>
            <p:cNvSpPr>
              <a:spLocks noChangeArrowheads="1"/>
            </p:cNvSpPr>
            <p:nvPr/>
          </p:nvSpPr>
          <p:spPr bwMode="auto">
            <a:xfrm>
              <a:off x="3968874" y="2818359"/>
              <a:ext cx="981075" cy="930275"/>
            </a:xfrm>
            <a:prstGeom prst="rect">
              <a:avLst/>
            </a:prstGeom>
            <a:solidFill>
              <a:srgbClr val="FC0101"/>
            </a:solidFill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14" name="Rectangle 1211"/>
            <p:cNvSpPr>
              <a:spLocks noChangeArrowheads="1"/>
            </p:cNvSpPr>
            <p:nvPr/>
          </p:nvSpPr>
          <p:spPr bwMode="auto">
            <a:xfrm>
              <a:off x="3932362" y="2794546"/>
              <a:ext cx="1054100" cy="93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800">
                  <a:solidFill>
                    <a:schemeClr val="bg1"/>
                  </a:solidFill>
                  <a:latin typeface="Times New Roman" pitchFamily="18" charset="0"/>
                </a:rPr>
                <a:t>Top</a:t>
              </a:r>
            </a:p>
            <a:p>
              <a:pPr defTabSz="822325" eaLnBrk="0" hangingPunct="0"/>
              <a:r>
                <a:rPr lang="en-GB" sz="2800">
                  <a:solidFill>
                    <a:schemeClr val="bg1"/>
                  </a:solidFill>
                  <a:latin typeface="Times New Roman" pitchFamily="18" charset="0"/>
                </a:rPr>
                <a:t>Event</a:t>
              </a:r>
            </a:p>
          </p:txBody>
        </p:sp>
        <p:sp>
          <p:nvSpPr>
            <p:cNvPr id="18515" name="Line 1212"/>
            <p:cNvSpPr>
              <a:spLocks noChangeShapeType="1"/>
            </p:cNvSpPr>
            <p:nvPr/>
          </p:nvSpPr>
          <p:spPr bwMode="auto">
            <a:xfrm>
              <a:off x="8569449" y="2019846"/>
              <a:ext cx="0" cy="86201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516" name="Oval 1213"/>
            <p:cNvSpPr>
              <a:spLocks noChangeArrowheads="1"/>
            </p:cNvSpPr>
            <p:nvPr/>
          </p:nvSpPr>
          <p:spPr bwMode="auto">
            <a:xfrm>
              <a:off x="8512299" y="1845221"/>
              <a:ext cx="265113" cy="2809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17" name="Oval 1214"/>
            <p:cNvSpPr>
              <a:spLocks noChangeArrowheads="1"/>
            </p:cNvSpPr>
            <p:nvPr/>
          </p:nvSpPr>
          <p:spPr bwMode="auto">
            <a:xfrm>
              <a:off x="8477374" y="2740571"/>
              <a:ext cx="266700" cy="279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18" name="Freeform 1215"/>
            <p:cNvSpPr>
              <a:spLocks/>
            </p:cNvSpPr>
            <p:nvPr/>
          </p:nvSpPr>
          <p:spPr bwMode="auto">
            <a:xfrm>
              <a:off x="7108949" y="1483271"/>
              <a:ext cx="1760538" cy="1720850"/>
            </a:xfrm>
            <a:custGeom>
              <a:avLst/>
              <a:gdLst>
                <a:gd name="T0" fmla="*/ 465138 w 1109"/>
                <a:gd name="T1" fmla="*/ 493712 h 1084"/>
                <a:gd name="T2" fmla="*/ 465138 w 1109"/>
                <a:gd name="T3" fmla="*/ 31750 h 1084"/>
                <a:gd name="T4" fmla="*/ 752475 w 1109"/>
                <a:gd name="T5" fmla="*/ 382587 h 1084"/>
                <a:gd name="T6" fmla="*/ 962025 w 1109"/>
                <a:gd name="T7" fmla="*/ 0 h 1084"/>
                <a:gd name="T8" fmla="*/ 1022350 w 1109"/>
                <a:gd name="T9" fmla="*/ 412750 h 1084"/>
                <a:gd name="T10" fmla="*/ 1381125 w 1109"/>
                <a:gd name="T11" fmla="*/ 111125 h 1084"/>
                <a:gd name="T12" fmla="*/ 1217613 w 1109"/>
                <a:gd name="T13" fmla="*/ 541337 h 1084"/>
                <a:gd name="T14" fmla="*/ 1668463 w 1109"/>
                <a:gd name="T15" fmla="*/ 477837 h 1084"/>
                <a:gd name="T16" fmla="*/ 1292225 w 1109"/>
                <a:gd name="T17" fmla="*/ 811212 h 1084"/>
                <a:gd name="T18" fmla="*/ 1758951 w 1109"/>
                <a:gd name="T19" fmla="*/ 971550 h 1084"/>
                <a:gd name="T20" fmla="*/ 1262063 w 1109"/>
                <a:gd name="T21" fmla="*/ 1066800 h 1084"/>
                <a:gd name="T22" fmla="*/ 1531938 w 1109"/>
                <a:gd name="T23" fmla="*/ 1465262 h 1084"/>
                <a:gd name="T24" fmla="*/ 1082675 w 1109"/>
                <a:gd name="T25" fmla="*/ 1273175 h 1084"/>
                <a:gd name="T26" fmla="*/ 1022350 w 1109"/>
                <a:gd name="T27" fmla="*/ 1719263 h 1084"/>
                <a:gd name="T28" fmla="*/ 841375 w 1109"/>
                <a:gd name="T29" fmla="*/ 1368425 h 1084"/>
                <a:gd name="T30" fmla="*/ 571500 w 1109"/>
                <a:gd name="T31" fmla="*/ 1671638 h 1084"/>
                <a:gd name="T32" fmla="*/ 600075 w 1109"/>
                <a:gd name="T33" fmla="*/ 1273175 h 1084"/>
                <a:gd name="T34" fmla="*/ 227013 w 1109"/>
                <a:gd name="T35" fmla="*/ 1433512 h 1084"/>
                <a:gd name="T36" fmla="*/ 434975 w 1109"/>
                <a:gd name="T37" fmla="*/ 1098550 h 1084"/>
                <a:gd name="T38" fmla="*/ 0 w 1109"/>
                <a:gd name="T39" fmla="*/ 1019175 h 1084"/>
                <a:gd name="T40" fmla="*/ 434975 w 1109"/>
                <a:gd name="T41" fmla="*/ 827088 h 1084"/>
                <a:gd name="T42" fmla="*/ 76200 w 1109"/>
                <a:gd name="T43" fmla="*/ 541337 h 1084"/>
                <a:gd name="T44" fmla="*/ 465138 w 1109"/>
                <a:gd name="T45" fmla="*/ 493712 h 10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09"/>
                <a:gd name="T70" fmla="*/ 0 h 1084"/>
                <a:gd name="T71" fmla="*/ 1109 w 1109"/>
                <a:gd name="T72" fmla="*/ 1084 h 10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09" h="1084">
                  <a:moveTo>
                    <a:pt x="293" y="311"/>
                  </a:moveTo>
                  <a:lnTo>
                    <a:pt x="293" y="20"/>
                  </a:lnTo>
                  <a:lnTo>
                    <a:pt x="474" y="241"/>
                  </a:lnTo>
                  <a:lnTo>
                    <a:pt x="606" y="0"/>
                  </a:lnTo>
                  <a:lnTo>
                    <a:pt x="644" y="260"/>
                  </a:lnTo>
                  <a:lnTo>
                    <a:pt x="870" y="70"/>
                  </a:lnTo>
                  <a:lnTo>
                    <a:pt x="767" y="341"/>
                  </a:lnTo>
                  <a:lnTo>
                    <a:pt x="1051" y="301"/>
                  </a:lnTo>
                  <a:lnTo>
                    <a:pt x="814" y="511"/>
                  </a:lnTo>
                  <a:lnTo>
                    <a:pt x="1108" y="612"/>
                  </a:lnTo>
                  <a:lnTo>
                    <a:pt x="795" y="672"/>
                  </a:lnTo>
                  <a:lnTo>
                    <a:pt x="965" y="923"/>
                  </a:lnTo>
                  <a:lnTo>
                    <a:pt x="682" y="802"/>
                  </a:lnTo>
                  <a:lnTo>
                    <a:pt x="644" y="1083"/>
                  </a:lnTo>
                  <a:lnTo>
                    <a:pt x="530" y="862"/>
                  </a:lnTo>
                  <a:lnTo>
                    <a:pt x="360" y="1053"/>
                  </a:lnTo>
                  <a:lnTo>
                    <a:pt x="378" y="802"/>
                  </a:lnTo>
                  <a:lnTo>
                    <a:pt x="143" y="903"/>
                  </a:lnTo>
                  <a:lnTo>
                    <a:pt x="274" y="692"/>
                  </a:lnTo>
                  <a:lnTo>
                    <a:pt x="0" y="642"/>
                  </a:lnTo>
                  <a:lnTo>
                    <a:pt x="274" y="521"/>
                  </a:lnTo>
                  <a:lnTo>
                    <a:pt x="48" y="341"/>
                  </a:lnTo>
                  <a:lnTo>
                    <a:pt x="293" y="311"/>
                  </a:lnTo>
                </a:path>
              </a:pathLst>
            </a:custGeom>
            <a:solidFill>
              <a:srgbClr val="A0A0C0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19" name="Freeform 1216"/>
            <p:cNvSpPr>
              <a:spLocks/>
            </p:cNvSpPr>
            <p:nvPr/>
          </p:nvSpPr>
          <p:spPr bwMode="auto">
            <a:xfrm>
              <a:off x="6759699" y="1248321"/>
              <a:ext cx="2327275" cy="2389188"/>
            </a:xfrm>
            <a:custGeom>
              <a:avLst/>
              <a:gdLst>
                <a:gd name="T0" fmla="*/ 928688 w 1466"/>
                <a:gd name="T1" fmla="*/ 731838 h 1505"/>
                <a:gd name="T2" fmla="*/ 1019175 w 1466"/>
                <a:gd name="T3" fmla="*/ 0 h 1505"/>
                <a:gd name="T4" fmla="*/ 1169987 w 1466"/>
                <a:gd name="T5" fmla="*/ 700088 h 1505"/>
                <a:gd name="T6" fmla="*/ 1590675 w 1466"/>
                <a:gd name="T7" fmla="*/ 79375 h 1505"/>
                <a:gd name="T8" fmla="*/ 1454150 w 1466"/>
                <a:gd name="T9" fmla="*/ 749300 h 1505"/>
                <a:gd name="T10" fmla="*/ 2146300 w 1466"/>
                <a:gd name="T11" fmla="*/ 382588 h 1505"/>
                <a:gd name="T12" fmla="*/ 1560512 w 1466"/>
                <a:gd name="T13" fmla="*/ 923925 h 1505"/>
                <a:gd name="T14" fmla="*/ 2325688 w 1466"/>
                <a:gd name="T15" fmla="*/ 906463 h 1505"/>
                <a:gd name="T16" fmla="*/ 1590675 w 1466"/>
                <a:gd name="T17" fmla="*/ 1211263 h 1505"/>
                <a:gd name="T18" fmla="*/ 2190750 w 1466"/>
                <a:gd name="T19" fmla="*/ 1655763 h 1505"/>
                <a:gd name="T20" fmla="*/ 1514475 w 1466"/>
                <a:gd name="T21" fmla="*/ 1433513 h 1505"/>
                <a:gd name="T22" fmla="*/ 1816100 w 1466"/>
                <a:gd name="T23" fmla="*/ 2246313 h 1505"/>
                <a:gd name="T24" fmla="*/ 1320800 w 1466"/>
                <a:gd name="T25" fmla="*/ 1593850 h 1505"/>
                <a:gd name="T26" fmla="*/ 1065213 w 1466"/>
                <a:gd name="T27" fmla="*/ 2387601 h 1505"/>
                <a:gd name="T28" fmla="*/ 1049338 w 1466"/>
                <a:gd name="T29" fmla="*/ 1576388 h 1505"/>
                <a:gd name="T30" fmla="*/ 493713 w 1466"/>
                <a:gd name="T31" fmla="*/ 2228851 h 1505"/>
                <a:gd name="T32" fmla="*/ 839788 w 1466"/>
                <a:gd name="T33" fmla="*/ 1465263 h 1505"/>
                <a:gd name="T34" fmla="*/ 119063 w 1466"/>
                <a:gd name="T35" fmla="*/ 1639888 h 1505"/>
                <a:gd name="T36" fmla="*/ 763587 w 1466"/>
                <a:gd name="T37" fmla="*/ 1243013 h 1505"/>
                <a:gd name="T38" fmla="*/ 0 w 1466"/>
                <a:gd name="T39" fmla="*/ 1003300 h 1505"/>
                <a:gd name="T40" fmla="*/ 795337 w 1466"/>
                <a:gd name="T41" fmla="*/ 971550 h 1505"/>
                <a:gd name="T42" fmla="*/ 254000 w 1466"/>
                <a:gd name="T43" fmla="*/ 349250 h 1505"/>
                <a:gd name="T44" fmla="*/ 928688 w 1466"/>
                <a:gd name="T45" fmla="*/ 731838 h 150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66"/>
                <a:gd name="T70" fmla="*/ 0 h 1505"/>
                <a:gd name="T71" fmla="*/ 1466 w 1466"/>
                <a:gd name="T72" fmla="*/ 1505 h 150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66" h="1505">
                  <a:moveTo>
                    <a:pt x="585" y="461"/>
                  </a:moveTo>
                  <a:lnTo>
                    <a:pt x="642" y="0"/>
                  </a:lnTo>
                  <a:lnTo>
                    <a:pt x="737" y="441"/>
                  </a:lnTo>
                  <a:lnTo>
                    <a:pt x="1002" y="50"/>
                  </a:lnTo>
                  <a:lnTo>
                    <a:pt x="916" y="472"/>
                  </a:lnTo>
                  <a:lnTo>
                    <a:pt x="1352" y="241"/>
                  </a:lnTo>
                  <a:lnTo>
                    <a:pt x="983" y="582"/>
                  </a:lnTo>
                  <a:lnTo>
                    <a:pt x="1465" y="571"/>
                  </a:lnTo>
                  <a:lnTo>
                    <a:pt x="1002" y="763"/>
                  </a:lnTo>
                  <a:lnTo>
                    <a:pt x="1380" y="1043"/>
                  </a:lnTo>
                  <a:lnTo>
                    <a:pt x="954" y="903"/>
                  </a:lnTo>
                  <a:lnTo>
                    <a:pt x="1144" y="1415"/>
                  </a:lnTo>
                  <a:lnTo>
                    <a:pt x="832" y="1004"/>
                  </a:lnTo>
                  <a:lnTo>
                    <a:pt x="671" y="1504"/>
                  </a:lnTo>
                  <a:lnTo>
                    <a:pt x="661" y="993"/>
                  </a:lnTo>
                  <a:lnTo>
                    <a:pt x="311" y="1404"/>
                  </a:lnTo>
                  <a:lnTo>
                    <a:pt x="529" y="923"/>
                  </a:lnTo>
                  <a:lnTo>
                    <a:pt x="75" y="1033"/>
                  </a:lnTo>
                  <a:lnTo>
                    <a:pt x="481" y="783"/>
                  </a:lnTo>
                  <a:lnTo>
                    <a:pt x="0" y="632"/>
                  </a:lnTo>
                  <a:lnTo>
                    <a:pt x="501" y="612"/>
                  </a:lnTo>
                  <a:lnTo>
                    <a:pt x="160" y="220"/>
                  </a:lnTo>
                  <a:lnTo>
                    <a:pt x="585" y="461"/>
                  </a:lnTo>
                </a:path>
              </a:pathLst>
            </a:custGeom>
            <a:solidFill>
              <a:srgbClr val="FF0000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20" name="Freeform 1217"/>
            <p:cNvSpPr>
              <a:spLocks/>
            </p:cNvSpPr>
            <p:nvPr/>
          </p:nvSpPr>
          <p:spPr bwMode="auto">
            <a:xfrm>
              <a:off x="7027987" y="1510259"/>
              <a:ext cx="1789112" cy="1833562"/>
            </a:xfrm>
            <a:custGeom>
              <a:avLst/>
              <a:gdLst>
                <a:gd name="T0" fmla="*/ 715962 w 1127"/>
                <a:gd name="T1" fmla="*/ 561975 h 1155"/>
                <a:gd name="T2" fmla="*/ 784225 w 1127"/>
                <a:gd name="T3" fmla="*/ 0 h 1155"/>
                <a:gd name="T4" fmla="*/ 900112 w 1127"/>
                <a:gd name="T5" fmla="*/ 538162 h 1155"/>
                <a:gd name="T6" fmla="*/ 1222375 w 1127"/>
                <a:gd name="T7" fmla="*/ 60325 h 1155"/>
                <a:gd name="T8" fmla="*/ 1117600 w 1127"/>
                <a:gd name="T9" fmla="*/ 574675 h 1155"/>
                <a:gd name="T10" fmla="*/ 1647825 w 1127"/>
                <a:gd name="T11" fmla="*/ 293687 h 1155"/>
                <a:gd name="T12" fmla="*/ 1198562 w 1127"/>
                <a:gd name="T13" fmla="*/ 708025 h 1155"/>
                <a:gd name="T14" fmla="*/ 1787525 w 1127"/>
                <a:gd name="T15" fmla="*/ 695325 h 1155"/>
                <a:gd name="T16" fmla="*/ 1222375 w 1127"/>
                <a:gd name="T17" fmla="*/ 928687 h 1155"/>
                <a:gd name="T18" fmla="*/ 1682750 w 1127"/>
                <a:gd name="T19" fmla="*/ 1270000 h 1155"/>
                <a:gd name="T20" fmla="*/ 1163637 w 1127"/>
                <a:gd name="T21" fmla="*/ 1100137 h 1155"/>
                <a:gd name="T22" fmla="*/ 1393824 w 1127"/>
                <a:gd name="T23" fmla="*/ 1722437 h 1155"/>
                <a:gd name="T24" fmla="*/ 1014412 w 1127"/>
                <a:gd name="T25" fmla="*/ 1220787 h 1155"/>
                <a:gd name="T26" fmla="*/ 817562 w 1127"/>
                <a:gd name="T27" fmla="*/ 1831975 h 1155"/>
                <a:gd name="T28" fmla="*/ 806450 w 1127"/>
                <a:gd name="T29" fmla="*/ 1209675 h 1155"/>
                <a:gd name="T30" fmla="*/ 379412 w 1127"/>
                <a:gd name="T31" fmla="*/ 1709737 h 1155"/>
                <a:gd name="T32" fmla="*/ 646112 w 1127"/>
                <a:gd name="T33" fmla="*/ 1123950 h 1155"/>
                <a:gd name="T34" fmla="*/ 92075 w 1127"/>
                <a:gd name="T35" fmla="*/ 1258887 h 1155"/>
                <a:gd name="T36" fmla="*/ 587375 w 1127"/>
                <a:gd name="T37" fmla="*/ 954087 h 1155"/>
                <a:gd name="T38" fmla="*/ 0 w 1127"/>
                <a:gd name="T39" fmla="*/ 768350 h 1155"/>
                <a:gd name="T40" fmla="*/ 611187 w 1127"/>
                <a:gd name="T41" fmla="*/ 744537 h 1155"/>
                <a:gd name="T42" fmla="*/ 195262 w 1127"/>
                <a:gd name="T43" fmla="*/ 269875 h 1155"/>
                <a:gd name="T44" fmla="*/ 715962 w 1127"/>
                <a:gd name="T45" fmla="*/ 561975 h 11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27"/>
                <a:gd name="T70" fmla="*/ 0 h 1155"/>
                <a:gd name="T71" fmla="*/ 1127 w 1127"/>
                <a:gd name="T72" fmla="*/ 1155 h 11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27" h="1155">
                  <a:moveTo>
                    <a:pt x="451" y="354"/>
                  </a:moveTo>
                  <a:lnTo>
                    <a:pt x="494" y="0"/>
                  </a:lnTo>
                  <a:lnTo>
                    <a:pt x="567" y="339"/>
                  </a:lnTo>
                  <a:lnTo>
                    <a:pt x="770" y="38"/>
                  </a:lnTo>
                  <a:lnTo>
                    <a:pt x="704" y="362"/>
                  </a:lnTo>
                  <a:lnTo>
                    <a:pt x="1038" y="185"/>
                  </a:lnTo>
                  <a:lnTo>
                    <a:pt x="755" y="446"/>
                  </a:lnTo>
                  <a:lnTo>
                    <a:pt x="1126" y="438"/>
                  </a:lnTo>
                  <a:lnTo>
                    <a:pt x="770" y="585"/>
                  </a:lnTo>
                  <a:lnTo>
                    <a:pt x="1060" y="800"/>
                  </a:lnTo>
                  <a:lnTo>
                    <a:pt x="733" y="693"/>
                  </a:lnTo>
                  <a:lnTo>
                    <a:pt x="878" y="1085"/>
                  </a:lnTo>
                  <a:lnTo>
                    <a:pt x="639" y="769"/>
                  </a:lnTo>
                  <a:lnTo>
                    <a:pt x="515" y="1154"/>
                  </a:lnTo>
                  <a:lnTo>
                    <a:pt x="508" y="762"/>
                  </a:lnTo>
                  <a:lnTo>
                    <a:pt x="239" y="1077"/>
                  </a:lnTo>
                  <a:lnTo>
                    <a:pt x="407" y="708"/>
                  </a:lnTo>
                  <a:lnTo>
                    <a:pt x="58" y="793"/>
                  </a:lnTo>
                  <a:lnTo>
                    <a:pt x="370" y="601"/>
                  </a:lnTo>
                  <a:lnTo>
                    <a:pt x="0" y="484"/>
                  </a:lnTo>
                  <a:lnTo>
                    <a:pt x="385" y="469"/>
                  </a:lnTo>
                  <a:lnTo>
                    <a:pt x="123" y="170"/>
                  </a:lnTo>
                  <a:lnTo>
                    <a:pt x="451" y="354"/>
                  </a:lnTo>
                </a:path>
              </a:pathLst>
            </a:custGeom>
            <a:solidFill>
              <a:srgbClr val="FF6000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21" name="Freeform 1218"/>
            <p:cNvSpPr>
              <a:spLocks/>
            </p:cNvSpPr>
            <p:nvPr/>
          </p:nvSpPr>
          <p:spPr bwMode="auto">
            <a:xfrm>
              <a:off x="7270874" y="1742034"/>
              <a:ext cx="1335088" cy="1370012"/>
            </a:xfrm>
            <a:custGeom>
              <a:avLst/>
              <a:gdLst>
                <a:gd name="T0" fmla="*/ 531813 w 841"/>
                <a:gd name="T1" fmla="*/ 419100 h 863"/>
                <a:gd name="T2" fmla="*/ 584200 w 841"/>
                <a:gd name="T3" fmla="*/ 0 h 863"/>
                <a:gd name="T4" fmla="*/ 669925 w 841"/>
                <a:gd name="T5" fmla="*/ 401637 h 863"/>
                <a:gd name="T6" fmla="*/ 911225 w 841"/>
                <a:gd name="T7" fmla="*/ 44450 h 863"/>
                <a:gd name="T8" fmla="*/ 835025 w 841"/>
                <a:gd name="T9" fmla="*/ 428625 h 863"/>
                <a:gd name="T10" fmla="*/ 1230313 w 841"/>
                <a:gd name="T11" fmla="*/ 217487 h 863"/>
                <a:gd name="T12" fmla="*/ 893763 w 841"/>
                <a:gd name="T13" fmla="*/ 528637 h 863"/>
                <a:gd name="T14" fmla="*/ 1333500 w 841"/>
                <a:gd name="T15" fmla="*/ 520700 h 863"/>
                <a:gd name="T16" fmla="*/ 911225 w 841"/>
                <a:gd name="T17" fmla="*/ 693737 h 863"/>
                <a:gd name="T18" fmla="*/ 1255713 w 841"/>
                <a:gd name="T19" fmla="*/ 949325 h 863"/>
                <a:gd name="T20" fmla="*/ 869950 w 841"/>
                <a:gd name="T21" fmla="*/ 822325 h 863"/>
                <a:gd name="T22" fmla="*/ 1039813 w 841"/>
                <a:gd name="T23" fmla="*/ 1287462 h 863"/>
                <a:gd name="T24" fmla="*/ 757238 w 841"/>
                <a:gd name="T25" fmla="*/ 912812 h 863"/>
                <a:gd name="T26" fmla="*/ 611188 w 841"/>
                <a:gd name="T27" fmla="*/ 1368425 h 863"/>
                <a:gd name="T28" fmla="*/ 600075 w 841"/>
                <a:gd name="T29" fmla="*/ 904875 h 863"/>
                <a:gd name="T30" fmla="*/ 282575 w 841"/>
                <a:gd name="T31" fmla="*/ 1277937 h 863"/>
                <a:gd name="T32" fmla="*/ 481013 w 841"/>
                <a:gd name="T33" fmla="*/ 841375 h 863"/>
                <a:gd name="T34" fmla="*/ 68263 w 841"/>
                <a:gd name="T35" fmla="*/ 941387 h 863"/>
                <a:gd name="T36" fmla="*/ 438150 w 841"/>
                <a:gd name="T37" fmla="*/ 712787 h 863"/>
                <a:gd name="T38" fmla="*/ 0 w 841"/>
                <a:gd name="T39" fmla="*/ 574675 h 863"/>
                <a:gd name="T40" fmla="*/ 455613 w 841"/>
                <a:gd name="T41" fmla="*/ 557212 h 863"/>
                <a:gd name="T42" fmla="*/ 146050 w 841"/>
                <a:gd name="T43" fmla="*/ 200025 h 863"/>
                <a:gd name="T44" fmla="*/ 531813 w 841"/>
                <a:gd name="T45" fmla="*/ 419100 h 8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1"/>
                <a:gd name="T70" fmla="*/ 0 h 863"/>
                <a:gd name="T71" fmla="*/ 841 w 841"/>
                <a:gd name="T72" fmla="*/ 863 h 8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1" h="863">
                  <a:moveTo>
                    <a:pt x="335" y="264"/>
                  </a:moveTo>
                  <a:lnTo>
                    <a:pt x="368" y="0"/>
                  </a:lnTo>
                  <a:lnTo>
                    <a:pt x="422" y="253"/>
                  </a:lnTo>
                  <a:lnTo>
                    <a:pt x="574" y="28"/>
                  </a:lnTo>
                  <a:lnTo>
                    <a:pt x="526" y="270"/>
                  </a:lnTo>
                  <a:lnTo>
                    <a:pt x="775" y="137"/>
                  </a:lnTo>
                  <a:lnTo>
                    <a:pt x="563" y="333"/>
                  </a:lnTo>
                  <a:lnTo>
                    <a:pt x="840" y="328"/>
                  </a:lnTo>
                  <a:lnTo>
                    <a:pt x="574" y="437"/>
                  </a:lnTo>
                  <a:lnTo>
                    <a:pt x="791" y="598"/>
                  </a:lnTo>
                  <a:lnTo>
                    <a:pt x="548" y="518"/>
                  </a:lnTo>
                  <a:lnTo>
                    <a:pt x="655" y="811"/>
                  </a:lnTo>
                  <a:lnTo>
                    <a:pt x="477" y="575"/>
                  </a:lnTo>
                  <a:lnTo>
                    <a:pt x="385" y="862"/>
                  </a:lnTo>
                  <a:lnTo>
                    <a:pt x="378" y="570"/>
                  </a:lnTo>
                  <a:lnTo>
                    <a:pt x="178" y="805"/>
                  </a:lnTo>
                  <a:lnTo>
                    <a:pt x="303" y="530"/>
                  </a:lnTo>
                  <a:lnTo>
                    <a:pt x="43" y="593"/>
                  </a:lnTo>
                  <a:lnTo>
                    <a:pt x="276" y="449"/>
                  </a:lnTo>
                  <a:lnTo>
                    <a:pt x="0" y="362"/>
                  </a:lnTo>
                  <a:lnTo>
                    <a:pt x="287" y="351"/>
                  </a:lnTo>
                  <a:lnTo>
                    <a:pt x="92" y="126"/>
                  </a:lnTo>
                  <a:lnTo>
                    <a:pt x="335" y="264"/>
                  </a:lnTo>
                </a:path>
              </a:pathLst>
            </a:custGeom>
            <a:solidFill>
              <a:srgbClr val="FFA000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22" name="Freeform 1219"/>
            <p:cNvSpPr>
              <a:spLocks/>
            </p:cNvSpPr>
            <p:nvPr/>
          </p:nvSpPr>
          <p:spPr bwMode="auto">
            <a:xfrm>
              <a:off x="7502649" y="1980159"/>
              <a:ext cx="869950" cy="892175"/>
            </a:xfrm>
            <a:custGeom>
              <a:avLst/>
              <a:gdLst>
                <a:gd name="T0" fmla="*/ 347662 w 548"/>
                <a:gd name="T1" fmla="*/ 274637 h 562"/>
                <a:gd name="T2" fmla="*/ 382587 w 548"/>
                <a:gd name="T3" fmla="*/ 0 h 562"/>
                <a:gd name="T4" fmla="*/ 436562 w 548"/>
                <a:gd name="T5" fmla="*/ 260350 h 562"/>
                <a:gd name="T6" fmla="*/ 593725 w 548"/>
                <a:gd name="T7" fmla="*/ 30162 h 562"/>
                <a:gd name="T8" fmla="*/ 542925 w 548"/>
                <a:gd name="T9" fmla="*/ 279400 h 562"/>
                <a:gd name="T10" fmla="*/ 801687 w 548"/>
                <a:gd name="T11" fmla="*/ 142875 h 562"/>
                <a:gd name="T12" fmla="*/ 582612 w 548"/>
                <a:gd name="T13" fmla="*/ 346075 h 562"/>
                <a:gd name="T14" fmla="*/ 868363 w 548"/>
                <a:gd name="T15" fmla="*/ 338137 h 562"/>
                <a:gd name="T16" fmla="*/ 593725 w 548"/>
                <a:gd name="T17" fmla="*/ 452437 h 562"/>
                <a:gd name="T18" fmla="*/ 817563 w 548"/>
                <a:gd name="T19" fmla="*/ 617537 h 562"/>
                <a:gd name="T20" fmla="*/ 565150 w 548"/>
                <a:gd name="T21" fmla="*/ 534987 h 562"/>
                <a:gd name="T22" fmla="*/ 677862 w 548"/>
                <a:gd name="T23" fmla="*/ 836613 h 562"/>
                <a:gd name="T24" fmla="*/ 493712 w 548"/>
                <a:gd name="T25" fmla="*/ 593725 h 562"/>
                <a:gd name="T26" fmla="*/ 398462 w 548"/>
                <a:gd name="T27" fmla="*/ 890588 h 562"/>
                <a:gd name="T28" fmla="*/ 392112 w 548"/>
                <a:gd name="T29" fmla="*/ 587375 h 562"/>
                <a:gd name="T30" fmla="*/ 184150 w 548"/>
                <a:gd name="T31" fmla="*/ 831850 h 562"/>
                <a:gd name="T32" fmla="*/ 314325 w 548"/>
                <a:gd name="T33" fmla="*/ 546100 h 562"/>
                <a:gd name="T34" fmla="*/ 44450 w 548"/>
                <a:gd name="T35" fmla="*/ 612775 h 562"/>
                <a:gd name="T36" fmla="*/ 285750 w 548"/>
                <a:gd name="T37" fmla="*/ 463550 h 562"/>
                <a:gd name="T38" fmla="*/ 0 w 548"/>
                <a:gd name="T39" fmla="*/ 374650 h 562"/>
                <a:gd name="T40" fmla="*/ 298450 w 548"/>
                <a:gd name="T41" fmla="*/ 361950 h 562"/>
                <a:gd name="T42" fmla="*/ 93662 w 548"/>
                <a:gd name="T43" fmla="*/ 130175 h 562"/>
                <a:gd name="T44" fmla="*/ 347662 w 548"/>
                <a:gd name="T45" fmla="*/ 274637 h 5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8"/>
                <a:gd name="T70" fmla="*/ 0 h 562"/>
                <a:gd name="T71" fmla="*/ 548 w 548"/>
                <a:gd name="T72" fmla="*/ 562 h 5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8" h="562">
                  <a:moveTo>
                    <a:pt x="219" y="173"/>
                  </a:moveTo>
                  <a:lnTo>
                    <a:pt x="241" y="0"/>
                  </a:lnTo>
                  <a:lnTo>
                    <a:pt x="275" y="164"/>
                  </a:lnTo>
                  <a:lnTo>
                    <a:pt x="374" y="19"/>
                  </a:lnTo>
                  <a:lnTo>
                    <a:pt x="342" y="176"/>
                  </a:lnTo>
                  <a:lnTo>
                    <a:pt x="505" y="90"/>
                  </a:lnTo>
                  <a:lnTo>
                    <a:pt x="367" y="218"/>
                  </a:lnTo>
                  <a:lnTo>
                    <a:pt x="547" y="213"/>
                  </a:lnTo>
                  <a:lnTo>
                    <a:pt x="374" y="285"/>
                  </a:lnTo>
                  <a:lnTo>
                    <a:pt x="515" y="389"/>
                  </a:lnTo>
                  <a:lnTo>
                    <a:pt x="356" y="337"/>
                  </a:lnTo>
                  <a:lnTo>
                    <a:pt x="427" y="527"/>
                  </a:lnTo>
                  <a:lnTo>
                    <a:pt x="311" y="374"/>
                  </a:lnTo>
                  <a:lnTo>
                    <a:pt x="251" y="561"/>
                  </a:lnTo>
                  <a:lnTo>
                    <a:pt x="247" y="370"/>
                  </a:lnTo>
                  <a:lnTo>
                    <a:pt x="116" y="524"/>
                  </a:lnTo>
                  <a:lnTo>
                    <a:pt x="198" y="344"/>
                  </a:lnTo>
                  <a:lnTo>
                    <a:pt x="28" y="386"/>
                  </a:lnTo>
                  <a:lnTo>
                    <a:pt x="180" y="292"/>
                  </a:lnTo>
                  <a:lnTo>
                    <a:pt x="0" y="236"/>
                  </a:lnTo>
                  <a:lnTo>
                    <a:pt x="188" y="228"/>
                  </a:lnTo>
                  <a:lnTo>
                    <a:pt x="59" y="82"/>
                  </a:lnTo>
                  <a:lnTo>
                    <a:pt x="219" y="173"/>
                  </a:lnTo>
                </a:path>
              </a:pathLst>
            </a:custGeom>
            <a:solidFill>
              <a:srgbClr val="FC0128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23" name="Freeform 1220"/>
            <p:cNvSpPr>
              <a:spLocks/>
            </p:cNvSpPr>
            <p:nvPr/>
          </p:nvSpPr>
          <p:spPr bwMode="auto">
            <a:xfrm>
              <a:off x="7720137" y="2184946"/>
              <a:ext cx="436562" cy="450850"/>
            </a:xfrm>
            <a:custGeom>
              <a:avLst/>
              <a:gdLst>
                <a:gd name="T0" fmla="*/ 173037 w 275"/>
                <a:gd name="T1" fmla="*/ 138112 h 284"/>
                <a:gd name="T2" fmla="*/ 188912 w 275"/>
                <a:gd name="T3" fmla="*/ 0 h 284"/>
                <a:gd name="T4" fmla="*/ 217487 w 275"/>
                <a:gd name="T5" fmla="*/ 131762 h 284"/>
                <a:gd name="T6" fmla="*/ 296862 w 275"/>
                <a:gd name="T7" fmla="*/ 15875 h 284"/>
                <a:gd name="T8" fmla="*/ 271462 w 275"/>
                <a:gd name="T9" fmla="*/ 141287 h 284"/>
                <a:gd name="T10" fmla="*/ 400049 w 275"/>
                <a:gd name="T11" fmla="*/ 71437 h 284"/>
                <a:gd name="T12" fmla="*/ 292100 w 275"/>
                <a:gd name="T13" fmla="*/ 174625 h 284"/>
                <a:gd name="T14" fmla="*/ 434975 w 275"/>
                <a:gd name="T15" fmla="*/ 169862 h 284"/>
                <a:gd name="T16" fmla="*/ 296862 w 275"/>
                <a:gd name="T17" fmla="*/ 227012 h 284"/>
                <a:gd name="T18" fmla="*/ 409575 w 275"/>
                <a:gd name="T19" fmla="*/ 311150 h 284"/>
                <a:gd name="T20" fmla="*/ 282575 w 275"/>
                <a:gd name="T21" fmla="*/ 269875 h 284"/>
                <a:gd name="T22" fmla="*/ 338137 w 275"/>
                <a:gd name="T23" fmla="*/ 423863 h 284"/>
                <a:gd name="T24" fmla="*/ 246062 w 275"/>
                <a:gd name="T25" fmla="*/ 300037 h 284"/>
                <a:gd name="T26" fmla="*/ 198437 w 275"/>
                <a:gd name="T27" fmla="*/ 449263 h 284"/>
                <a:gd name="T28" fmla="*/ 195262 w 275"/>
                <a:gd name="T29" fmla="*/ 296862 h 284"/>
                <a:gd name="T30" fmla="*/ 92075 w 275"/>
                <a:gd name="T31" fmla="*/ 420688 h 284"/>
                <a:gd name="T32" fmla="*/ 155575 w 275"/>
                <a:gd name="T33" fmla="*/ 274637 h 284"/>
                <a:gd name="T34" fmla="*/ 22225 w 275"/>
                <a:gd name="T35" fmla="*/ 307975 h 284"/>
                <a:gd name="T36" fmla="*/ 142875 w 275"/>
                <a:gd name="T37" fmla="*/ 233362 h 284"/>
                <a:gd name="T38" fmla="*/ 0 w 275"/>
                <a:gd name="T39" fmla="*/ 188912 h 284"/>
                <a:gd name="T40" fmla="*/ 149225 w 275"/>
                <a:gd name="T41" fmla="*/ 184150 h 284"/>
                <a:gd name="T42" fmla="*/ 46037 w 275"/>
                <a:gd name="T43" fmla="*/ 65087 h 284"/>
                <a:gd name="T44" fmla="*/ 173037 w 275"/>
                <a:gd name="T45" fmla="*/ 138112 h 2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284"/>
                <a:gd name="T71" fmla="*/ 275 w 275"/>
                <a:gd name="T72" fmla="*/ 284 h 2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284">
                  <a:moveTo>
                    <a:pt x="109" y="87"/>
                  </a:moveTo>
                  <a:lnTo>
                    <a:pt x="119" y="0"/>
                  </a:lnTo>
                  <a:lnTo>
                    <a:pt x="137" y="83"/>
                  </a:lnTo>
                  <a:lnTo>
                    <a:pt x="187" y="10"/>
                  </a:lnTo>
                  <a:lnTo>
                    <a:pt x="171" y="89"/>
                  </a:lnTo>
                  <a:lnTo>
                    <a:pt x="252" y="45"/>
                  </a:lnTo>
                  <a:lnTo>
                    <a:pt x="184" y="110"/>
                  </a:lnTo>
                  <a:lnTo>
                    <a:pt x="274" y="107"/>
                  </a:lnTo>
                  <a:lnTo>
                    <a:pt x="187" y="143"/>
                  </a:lnTo>
                  <a:lnTo>
                    <a:pt x="258" y="196"/>
                  </a:lnTo>
                  <a:lnTo>
                    <a:pt x="178" y="170"/>
                  </a:lnTo>
                  <a:lnTo>
                    <a:pt x="213" y="267"/>
                  </a:lnTo>
                  <a:lnTo>
                    <a:pt x="155" y="189"/>
                  </a:lnTo>
                  <a:lnTo>
                    <a:pt x="125" y="283"/>
                  </a:lnTo>
                  <a:lnTo>
                    <a:pt x="123" y="187"/>
                  </a:lnTo>
                  <a:lnTo>
                    <a:pt x="58" y="265"/>
                  </a:lnTo>
                  <a:lnTo>
                    <a:pt x="98" y="173"/>
                  </a:lnTo>
                  <a:lnTo>
                    <a:pt x="14" y="194"/>
                  </a:lnTo>
                  <a:lnTo>
                    <a:pt x="90" y="147"/>
                  </a:lnTo>
                  <a:lnTo>
                    <a:pt x="0" y="119"/>
                  </a:lnTo>
                  <a:lnTo>
                    <a:pt x="94" y="116"/>
                  </a:lnTo>
                  <a:lnTo>
                    <a:pt x="29" y="41"/>
                  </a:lnTo>
                  <a:lnTo>
                    <a:pt x="109" y="87"/>
                  </a:lnTo>
                </a:path>
              </a:pathLst>
            </a:custGeom>
            <a:solidFill>
              <a:srgbClr val="FC0101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8524" name="Rectangle 1221"/>
            <p:cNvSpPr>
              <a:spLocks noChangeArrowheads="1"/>
            </p:cNvSpPr>
            <p:nvPr/>
          </p:nvSpPr>
          <p:spPr bwMode="auto">
            <a:xfrm>
              <a:off x="8510712" y="1035596"/>
              <a:ext cx="355600" cy="48309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lIns="84138" tIns="42862" rIns="84138" bIns="42862">
              <a:spAutoFit/>
            </a:bodyPr>
            <a:lstStyle/>
            <a:p>
              <a:pPr defTabSz="839788" eaLnBrk="0" hangingPunct="0"/>
              <a:r>
                <a:rPr lang="en-GB" sz="2500">
                  <a:solidFill>
                    <a:srgbClr val="FC0101"/>
                  </a:solidFill>
                </a:rPr>
                <a:t>Consequence</a:t>
              </a:r>
            </a:p>
          </p:txBody>
        </p:sp>
        <p:sp>
          <p:nvSpPr>
            <p:cNvPr id="18525" name="Rectangle 1222"/>
            <p:cNvSpPr>
              <a:spLocks noChangeArrowheads="1"/>
            </p:cNvSpPr>
            <p:nvPr/>
          </p:nvSpPr>
          <p:spPr bwMode="auto">
            <a:xfrm>
              <a:off x="7589962" y="4424909"/>
              <a:ext cx="596900" cy="430212"/>
            </a:xfrm>
            <a:prstGeom prst="rect">
              <a:avLst/>
            </a:prstGeom>
            <a:noFill/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FC0101"/>
                  </a:solidFill>
                  <a:latin typeface="Times New Roman" pitchFamily="18" charset="0"/>
                </a:rPr>
                <a:t>???</a:t>
              </a:r>
            </a:p>
          </p:txBody>
        </p:sp>
        <p:sp>
          <p:nvSpPr>
            <p:cNvPr id="18526" name="Rectangle 1223"/>
            <p:cNvSpPr>
              <a:spLocks noChangeArrowheads="1"/>
            </p:cNvSpPr>
            <p:nvPr/>
          </p:nvSpPr>
          <p:spPr bwMode="auto">
            <a:xfrm>
              <a:off x="7574087" y="3894684"/>
              <a:ext cx="596900" cy="430212"/>
            </a:xfrm>
            <a:prstGeom prst="rect">
              <a:avLst/>
            </a:prstGeom>
            <a:noFill/>
            <a:ln w="12700">
              <a:solidFill>
                <a:srgbClr val="FC0101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FC0101"/>
                  </a:solidFill>
                  <a:latin typeface="Times New Roman" pitchFamily="18" charset="0"/>
                </a:rPr>
                <a:t>???</a:t>
              </a:r>
            </a:p>
          </p:txBody>
        </p:sp>
        <p:sp>
          <p:nvSpPr>
            <p:cNvPr id="18527" name="Rectangle 1224"/>
            <p:cNvSpPr>
              <a:spLocks noChangeArrowheads="1"/>
            </p:cNvSpPr>
            <p:nvPr/>
          </p:nvSpPr>
          <p:spPr bwMode="auto">
            <a:xfrm>
              <a:off x="552574" y="730821"/>
              <a:ext cx="3535363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FC0101"/>
                  </a:solidFill>
                  <a:latin typeface="Times New Roman" pitchFamily="18" charset="0"/>
                </a:rPr>
                <a:t>Objective: </a:t>
              </a:r>
              <a:r>
                <a:rPr lang="en-GB" sz="2200">
                  <a:latin typeface="Times New Roman" pitchFamily="18" charset="0"/>
                </a:rPr>
                <a:t>reduce likelihood</a:t>
              </a:r>
            </a:p>
            <a:p>
              <a:pPr defTabSz="822325" eaLnBrk="0" hangingPunct="0"/>
              <a:r>
                <a:rPr lang="en-GB" sz="2200">
                  <a:latin typeface="Times New Roman" pitchFamily="18" charset="0"/>
                </a:rPr>
                <a:t>(pro-active/preventative)</a:t>
              </a:r>
            </a:p>
          </p:txBody>
        </p:sp>
        <p:sp>
          <p:nvSpPr>
            <p:cNvPr id="18528" name="Rectangle 1225"/>
            <p:cNvSpPr>
              <a:spLocks noChangeArrowheads="1"/>
            </p:cNvSpPr>
            <p:nvPr/>
          </p:nvSpPr>
          <p:spPr bwMode="auto">
            <a:xfrm>
              <a:off x="4591174" y="692696"/>
              <a:ext cx="412432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 sz="2200">
                  <a:solidFill>
                    <a:srgbClr val="FC0101"/>
                  </a:solidFill>
                  <a:latin typeface="Times New Roman" pitchFamily="18" charset="0"/>
                </a:rPr>
                <a:t>Objective: </a:t>
              </a:r>
              <a:r>
                <a:rPr lang="en-GB" sz="2200">
                  <a:latin typeface="Times New Roman" pitchFamily="18" charset="0"/>
                </a:rPr>
                <a:t>mitigate consequences</a:t>
              </a:r>
            </a:p>
            <a:p>
              <a:pPr defTabSz="822325" eaLnBrk="0" hangingPunct="0"/>
              <a:r>
                <a:rPr lang="en-GB" sz="2200">
                  <a:latin typeface="Times New Roman" pitchFamily="18" charset="0"/>
                </a:rPr>
                <a:t>and re-instate (re-active)</a:t>
              </a:r>
            </a:p>
          </p:txBody>
        </p:sp>
        <p:sp>
          <p:nvSpPr>
            <p:cNvPr id="18529" name="Rectangle 1226"/>
            <p:cNvSpPr>
              <a:spLocks noChangeArrowheads="1"/>
            </p:cNvSpPr>
            <p:nvPr/>
          </p:nvSpPr>
          <p:spPr bwMode="auto">
            <a:xfrm>
              <a:off x="5324599" y="5310734"/>
              <a:ext cx="2565400" cy="369887"/>
            </a:xfrm>
            <a:prstGeom prst="rect">
              <a:avLst/>
            </a:prstGeom>
            <a:solidFill>
              <a:srgbClr val="0054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defTabSz="822325" eaLnBrk="0" hangingPunct="0"/>
              <a:r>
                <a:rPr lang="en-GB">
                  <a:solidFill>
                    <a:schemeClr val="bg1"/>
                  </a:solidFill>
                  <a:latin typeface="Times New Roman" pitchFamily="18" charset="0"/>
                </a:rPr>
                <a:t>Prepare for emergencies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23850" y="5300663"/>
            <a:ext cx="5976938" cy="1385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Global standards play role in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quality and effectiveness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both prevention and mitigation barriers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Why should </a:t>
            </a:r>
            <a:r>
              <a:rPr lang="en-GB" smtClean="0"/>
              <a:t>regulators </a:t>
            </a:r>
            <a:r>
              <a:rPr lang="en-GB" smtClean="0"/>
              <a:t>be </a:t>
            </a:r>
            <a:r>
              <a:rPr lang="en-GB" dirty="0" smtClean="0"/>
              <a:t>involved?</a:t>
            </a:r>
            <a:endParaRPr lang="en-GB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800" smtClean="0"/>
              <a:t>Because consensus standards can:</a:t>
            </a:r>
          </a:p>
          <a:p>
            <a:pPr eaLnBrk="1" hangingPunct="1"/>
            <a:r>
              <a:rPr lang="en-GB" sz="2800" smtClean="0"/>
              <a:t>enhance technical integrity</a:t>
            </a:r>
          </a:p>
          <a:p>
            <a:pPr eaLnBrk="1" hangingPunct="1"/>
            <a:r>
              <a:rPr lang="en-GB" sz="2800" smtClean="0"/>
              <a:t>be alternative to prescriptive legislation</a:t>
            </a:r>
          </a:p>
          <a:p>
            <a:pPr eaLnBrk="1" hangingPunct="1"/>
            <a:r>
              <a:rPr lang="en-GB" sz="2800" smtClean="0"/>
              <a:t>reduce the need for regulatory document text</a:t>
            </a:r>
          </a:p>
          <a:p>
            <a:pPr eaLnBrk="1" hangingPunct="1"/>
            <a:r>
              <a:rPr lang="en-GB" sz="2800" smtClean="0"/>
              <a:t>provide a “level playing field” between countries</a:t>
            </a:r>
          </a:p>
          <a:p>
            <a:pPr eaLnBrk="1" hangingPunct="1"/>
            <a:r>
              <a:rPr lang="en-GB" sz="2800" smtClean="0"/>
              <a:t>enable cross border movement (especially mobile facilities)</a:t>
            </a:r>
          </a:p>
          <a:p>
            <a:pPr eaLnBrk="1" hangingPunct="1"/>
            <a:r>
              <a:rPr lang="en-GB" sz="2800" smtClean="0"/>
              <a:t>make easier for regulator to amend guidance than amend supporting legislation.</a:t>
            </a:r>
          </a:p>
          <a:p>
            <a:pPr eaLnBrk="1" hangingPunct="1"/>
            <a:endParaRPr lang="en-GB" smtClean="0"/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834063"/>
            <a:ext cx="21590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25927-82B5-4917-99BF-C056F3A62CA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b-NO" smtClean="0"/>
              <a:t>OGP Reports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dirty="0" smtClean="0"/>
              <a:t>Value of standards (OGP Report 440)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dirty="0" smtClean="0"/>
              <a:t>Position paper on development &amp; use of International </a:t>
            </a:r>
            <a:r>
              <a:rPr lang="nb-NO" dirty="0"/>
              <a:t>S</a:t>
            </a:r>
            <a:r>
              <a:rPr lang="nb-NO" dirty="0" smtClean="0"/>
              <a:t>tandards (381)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dirty="0" smtClean="0"/>
              <a:t>Regulators’ use of standards (426)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dirty="0" smtClean="0"/>
              <a:t>Global standards used locally worldwide (4210)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dirty="0" smtClean="0"/>
              <a:t>Deepwater wells (463)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sz="2400" dirty="0" smtClean="0"/>
              <a:t>		</a:t>
            </a:r>
          </a:p>
          <a:p>
            <a:pPr marL="0" indent="0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b-NO" sz="2400" dirty="0" smtClean="0"/>
              <a:t>OGP reports freely available at </a:t>
            </a:r>
            <a:r>
              <a:rPr lang="nb-NO" sz="2400" dirty="0" smtClean="0">
                <a:hlinkClick r:id="rId2"/>
              </a:rPr>
              <a:t>www.ogp.org.uk</a:t>
            </a:r>
            <a:r>
              <a:rPr lang="nb-NO" sz="240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354CE-F6B1-4A89-9612-153510DEC4DB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b-NO" smtClean="0"/>
              <a:t>Value of standards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Standards </a:t>
            </a:r>
            <a:r>
              <a:rPr lang="en-GB" sz="2400" dirty="0"/>
              <a:t>are the tools we use to </a:t>
            </a:r>
            <a:r>
              <a:rPr lang="en-GB" sz="2400" dirty="0" smtClean="0"/>
              <a:t>organise our </a:t>
            </a:r>
            <a:r>
              <a:rPr lang="en-GB" sz="2400" dirty="0"/>
              <a:t>technical </a:t>
            </a:r>
            <a:r>
              <a:rPr lang="en-GB" sz="2400" dirty="0" smtClean="0"/>
              <a:t>world</a:t>
            </a:r>
          </a:p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Quality </a:t>
            </a:r>
            <a:r>
              <a:rPr lang="en-GB" sz="2400" dirty="0"/>
              <a:t>improvement</a:t>
            </a:r>
          </a:p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/>
              <a:t>Ensuring consistent and reliable engineering</a:t>
            </a:r>
          </a:p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/>
              <a:t>Compatibility and efficiency (cost and time reduction)</a:t>
            </a:r>
          </a:p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Global </a:t>
            </a:r>
            <a:r>
              <a:rPr lang="en-GB" sz="2400" dirty="0"/>
              <a:t>trade (promotes trading, facilitates partnership and international operation)</a:t>
            </a:r>
          </a:p>
          <a:p>
            <a:pPr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Sharing </a:t>
            </a:r>
            <a:r>
              <a:rPr lang="en-GB" sz="2400" dirty="0"/>
              <a:t>and dissemination of the knowledge and </a:t>
            </a:r>
            <a:r>
              <a:rPr lang="en-GB" sz="2400" dirty="0" smtClean="0"/>
              <a:t>experience</a:t>
            </a:r>
          </a:p>
          <a:p>
            <a:pPr marL="0" indent="0"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 smtClean="0"/>
          </a:p>
          <a:p>
            <a:pPr marL="0" indent="0" eaLnBrk="1" fontAlgn="auto" hangingPunct="1"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/>
              <a:t>			PS: References </a:t>
            </a:r>
            <a:r>
              <a:rPr lang="en-GB" sz="1800" dirty="0"/>
              <a:t>by seven global operating companies to </a:t>
            </a:r>
            <a:r>
              <a:rPr lang="en-GB" sz="1800" dirty="0" smtClean="0"/>
              <a:t>			more </a:t>
            </a:r>
            <a:r>
              <a:rPr lang="en-GB" sz="1800" dirty="0"/>
              <a:t>than </a:t>
            </a:r>
            <a:r>
              <a:rPr lang="en-GB" sz="1800" dirty="0" smtClean="0"/>
              <a:t>5.180 standards.</a:t>
            </a:r>
            <a:endParaRPr lang="nb-NO" sz="1800" dirty="0" smtClean="0"/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CDE60-65D7-4166-9D55-10362AC921DE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b-NO" smtClean="0"/>
              <a:t>Position paper</a:t>
            </a:r>
            <a:endParaRPr lang="en-GB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en-GB" sz="2400" smtClean="0"/>
              <a:t>Promote development and use of international standards</a:t>
            </a:r>
          </a:p>
          <a:p>
            <a:pPr eaLnBrk="1" hangingPunct="1">
              <a:spcBef>
                <a:spcPts val="800"/>
              </a:spcBef>
            </a:pPr>
            <a:r>
              <a:rPr lang="en-GB" sz="2400" smtClean="0"/>
              <a:t>International standards should be used without modification </a:t>
            </a:r>
          </a:p>
          <a:p>
            <a:pPr eaLnBrk="1" hangingPunct="1">
              <a:spcBef>
                <a:spcPts val="800"/>
              </a:spcBef>
            </a:pPr>
            <a:r>
              <a:rPr lang="en-GB" sz="2400" smtClean="0"/>
              <a:t>International standards should recognise regional variations</a:t>
            </a:r>
          </a:p>
          <a:p>
            <a:pPr eaLnBrk="1" hangingPunct="1">
              <a:spcBef>
                <a:spcPts val="800"/>
              </a:spcBef>
            </a:pPr>
            <a:r>
              <a:rPr lang="en-GB" sz="2400" smtClean="0"/>
              <a:t>Avoid duplication of effort</a:t>
            </a:r>
          </a:p>
          <a:p>
            <a:pPr eaLnBrk="1" hangingPunct="1">
              <a:spcBef>
                <a:spcPts val="800"/>
              </a:spcBef>
            </a:pPr>
            <a:r>
              <a:rPr lang="en-GB" sz="2400" smtClean="0"/>
              <a:t>Company specifications should be minimised</a:t>
            </a:r>
          </a:p>
          <a:p>
            <a:pPr eaLnBrk="1" hangingPunct="1">
              <a:spcBef>
                <a:spcPts val="800"/>
              </a:spcBef>
            </a:pPr>
            <a:r>
              <a:rPr lang="en-GB" sz="2400" smtClean="0"/>
              <a:t>OGP encourages its members to be well represented on all critical standardisation work groups</a:t>
            </a:r>
            <a:endParaRPr lang="nb-NO" sz="2400" smtClean="0"/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87568-28CD-483A-A5D9-12B45E5D9CA5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9750" y="319088"/>
            <a:ext cx="7046913" cy="123825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b-NO" sz="4000" dirty="0">
                <a:latin typeface="+mn-lt"/>
              </a:rPr>
              <a:t>Regulators’ use of </a:t>
            </a:r>
            <a:r>
              <a:rPr lang="nb-NO" sz="4000" dirty="0" smtClean="0">
                <a:latin typeface="+mn-lt"/>
              </a:rPr>
              <a:t>standards</a:t>
            </a:r>
            <a:endParaRPr lang="en-GB" sz="4000" dirty="0" smtClean="0">
              <a:latin typeface="+mn-lt"/>
            </a:endParaRPr>
          </a:p>
        </p:txBody>
      </p:sp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557338"/>
            <a:ext cx="77009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851275" y="5949950"/>
            <a:ext cx="4102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rgbClr val="004B95"/>
                </a:solidFill>
                <a:cs typeface="Arial" charset="0"/>
              </a:rPr>
              <a:t>Thirteen national regulators' examined with focus on the offshore petroleum industry. 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827088" y="1608138"/>
            <a:ext cx="10922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>
              <a:cs typeface="Arial" charset="0"/>
            </a:endParaRPr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76250"/>
            <a:ext cx="7207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F96D-44D0-4406-B0DF-9A6FEA08F8AD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RF Standards Best Practices 201109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GillSans"/>
      <a:ea typeface=""/>
      <a:cs typeface=""/>
    </a:majorFont>
    <a:minorFont>
      <a:latin typeface="Gill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IRF Standards Best Practices 20110919</Template>
  <TotalTime>637</TotalTime>
  <Words>1425</Words>
  <Application>Microsoft Office PowerPoint</Application>
  <PresentationFormat>Skjermfremvisning (4:3)</PresentationFormat>
  <Paragraphs>281</Paragraphs>
  <Slides>26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26</vt:i4>
      </vt:variant>
    </vt:vector>
  </HeadingPairs>
  <TitlesOfParts>
    <vt:vector size="28" baseType="lpstr">
      <vt:lpstr>IRF Standards Best Practices 20110919</vt:lpstr>
      <vt:lpstr>Presentation</vt:lpstr>
      <vt:lpstr>Standards &amp; Best Practices  IRF Summit Conference, Stavanger,  4-5 October 2011</vt:lpstr>
      <vt:lpstr>Standards &amp; Best Practices</vt:lpstr>
      <vt:lpstr>Hierarchy of standards</vt:lpstr>
      <vt:lpstr>Lysbilde 4</vt:lpstr>
      <vt:lpstr>Why should regulators be involved?</vt:lpstr>
      <vt:lpstr>OGP Reports</vt:lpstr>
      <vt:lpstr>Value of standards</vt:lpstr>
      <vt:lpstr>Position paper</vt:lpstr>
      <vt:lpstr>Regulators’ use of standards</vt:lpstr>
      <vt:lpstr>Danish-Norwegian-UK references</vt:lpstr>
      <vt:lpstr>Conclusion on Regulators’ use of  standards</vt:lpstr>
      <vt:lpstr>OGP GIRG Recommendations</vt:lpstr>
      <vt:lpstr>ISO/TC 67: Materials, equipment and offshore structures for petroleum, petrochemical and natural gas industries</vt:lpstr>
      <vt:lpstr>Lysbilde 14</vt:lpstr>
      <vt:lpstr>Goals of ISO/TC 67</vt:lpstr>
      <vt:lpstr>Lysbilde 16</vt:lpstr>
      <vt:lpstr>Lysbilde 17</vt:lpstr>
      <vt:lpstr>Lysbilde 18</vt:lpstr>
      <vt:lpstr>Key principles</vt:lpstr>
      <vt:lpstr>Response to Macondo and Montara</vt:lpstr>
      <vt:lpstr>IRF participation</vt:lpstr>
      <vt:lpstr>Concluding proposals (See details in paper)</vt:lpstr>
      <vt:lpstr>Thank you </vt:lpstr>
      <vt:lpstr>Back-up</vt:lpstr>
      <vt:lpstr>Doc TC67 – N 1119 – extracts</vt:lpstr>
      <vt:lpstr>Timetable of priority 1 documents (today)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 &amp; Best Practices  IRF Summit Conference, Stavanger,  4-5 October 2011</dc:title>
  <dc:creator>Alf Reidar Johansen</dc:creator>
  <cp:lastModifiedBy>obf</cp:lastModifiedBy>
  <cp:revision>32</cp:revision>
  <dcterms:created xsi:type="dcterms:W3CDTF">2011-09-19T08:19:27Z</dcterms:created>
  <dcterms:modified xsi:type="dcterms:W3CDTF">2011-09-27T17:37:13Z</dcterms:modified>
</cp:coreProperties>
</file>